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2" r:id="rId3"/>
    <p:sldId id="300" r:id="rId4"/>
    <p:sldId id="301" r:id="rId5"/>
    <p:sldId id="302" r:id="rId6"/>
    <p:sldId id="258" r:id="rId7"/>
    <p:sldId id="307" r:id="rId8"/>
    <p:sldId id="305" r:id="rId9"/>
    <p:sldId id="279" r:id="rId10"/>
    <p:sldId id="303" r:id="rId11"/>
    <p:sldId id="308" r:id="rId12"/>
    <p:sldId id="280" r:id="rId13"/>
    <p:sldId id="260" r:id="rId14"/>
    <p:sldId id="283" r:id="rId15"/>
    <p:sldId id="286" r:id="rId16"/>
    <p:sldId id="285" r:id="rId17"/>
    <p:sldId id="288" r:id="rId18"/>
  </p:sldIdLst>
  <p:sldSz cx="12192000" cy="6858000"/>
  <p:notesSz cx="6858000" cy="9144000"/>
  <p:embeddedFontLst>
    <p:embeddedFont>
      <p:font typeface="宋体" panose="02010600030101010101" pitchFamily="2" charset="-122"/>
      <p:regular r:id="rId20"/>
    </p:embeddedFont>
    <p:embeddedFont>
      <p:font typeface="Calibri" panose="020F0502020204030204" pitchFamily="34" charset="0"/>
      <p:regular r:id="rId21"/>
      <p:bold r:id="rId22"/>
      <p:italic r:id="rId23"/>
      <p:boldItalic r:id="rId24"/>
    </p:embeddedFont>
    <p:embeddedFont>
      <p:font typeface="UTM American Sans" panose="02040603050506020204" pitchFamily="18" charset="0"/>
      <p:regular r:id="rId25"/>
    </p:embeddedFont>
    <p:embeddedFont>
      <p:font typeface="UTM Amerika Sans" panose="02040603050506020204" pitchFamily="18" charset="0"/>
      <p:regular r:id="rId26"/>
    </p:embeddedFont>
    <p:embeddedFont>
      <p:font typeface="UTM Scriptina KT" panose="02000500000000000000" pitchFamily="2" charset="0"/>
      <p:regular r:id="rId27"/>
    </p:embeddedFont>
    <p:embeddedFont>
      <p:font typeface="UVN Bo Quen" panose="04040804060802020203" pitchFamily="82"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3AB"/>
    <a:srgbClr val="5E210E"/>
    <a:srgbClr val="F14624"/>
    <a:srgbClr val="466AB8"/>
    <a:srgbClr val="510253"/>
    <a:srgbClr val="B8001E"/>
    <a:srgbClr val="481808"/>
    <a:srgbClr val="D39D1A"/>
    <a:srgbClr val="EA3A64"/>
    <a:srgbClr val="6918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08" autoAdjust="0"/>
  </p:normalViewPr>
  <p:slideViewPr>
    <p:cSldViewPr snapToGrid="0" showGuides="1">
      <p:cViewPr>
        <p:scale>
          <a:sx n="50" d="100"/>
          <a:sy n="50" d="100"/>
        </p:scale>
        <p:origin x="1476" y="3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1C5AC-AB50-456C-ACCE-0829DF305563}" type="datetimeFigureOut">
              <a:rPr lang="zh-CN" altLang="en-US" smtClean="0"/>
              <a:t>2021/11/28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5C41F-F3A8-4D41-8FC1-0CC04EBF2F04}" type="slidenum">
              <a:rPr lang="zh-CN" altLang="en-US" smtClean="0"/>
              <a:t>‹#›</a:t>
            </a:fld>
            <a:endParaRPr lang="zh-CN" altLang="en-US"/>
          </a:p>
        </p:txBody>
      </p:sp>
    </p:spTree>
    <p:extLst>
      <p:ext uri="{BB962C8B-B14F-4D97-AF65-F5344CB8AC3E}">
        <p14:creationId xmlns:p14="http://schemas.microsoft.com/office/powerpoint/2010/main" val="1796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1</a:t>
            </a:fld>
            <a:endParaRPr lang="zh-CN" altLang="en-US"/>
          </a:p>
        </p:txBody>
      </p:sp>
    </p:spTree>
    <p:extLst>
      <p:ext uri="{BB962C8B-B14F-4D97-AF65-F5344CB8AC3E}">
        <p14:creationId xmlns:p14="http://schemas.microsoft.com/office/powerpoint/2010/main" val="411113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9888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36154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6</a:t>
            </a:fld>
            <a:endParaRPr lang="zh-CN" altLang="en-US"/>
          </a:p>
        </p:txBody>
      </p:sp>
    </p:spTree>
    <p:extLst>
      <p:ext uri="{BB962C8B-B14F-4D97-AF65-F5344CB8AC3E}">
        <p14:creationId xmlns:p14="http://schemas.microsoft.com/office/powerpoint/2010/main" val="179476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9</a:t>
            </a:fld>
            <a:endParaRPr lang="zh-CN" altLang="en-US"/>
          </a:p>
        </p:txBody>
      </p:sp>
    </p:spTree>
    <p:extLst>
      <p:ext uri="{BB962C8B-B14F-4D97-AF65-F5344CB8AC3E}">
        <p14:creationId xmlns:p14="http://schemas.microsoft.com/office/powerpoint/2010/main" val="2357705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12</a:t>
            </a:fld>
            <a:endParaRPr lang="zh-CN" altLang="en-US"/>
          </a:p>
        </p:txBody>
      </p:sp>
    </p:spTree>
    <p:extLst>
      <p:ext uri="{BB962C8B-B14F-4D97-AF65-F5344CB8AC3E}">
        <p14:creationId xmlns:p14="http://schemas.microsoft.com/office/powerpoint/2010/main" val="193670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975C41F-F3A8-4D41-8FC1-0CC04EBF2F04}"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415479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08377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308486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EAD9"/>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3856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23176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6530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7A9654D-A0A3-46EB-BCAB-8B67A409A983}" type="datetimeFigureOut">
              <a:rPr lang="zh-CN" altLang="en-US" smtClean="0"/>
              <a:t>2021/11/28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D3245-ED9A-459F-8E3E-761FE644733A}" type="slidenum">
              <a:rPr lang="zh-CN" altLang="en-US" smtClean="0"/>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9654D-A0A3-46EB-BCAB-8B67A409A983}" type="datetimeFigureOut">
              <a:rPr lang="zh-CN" altLang="en-US" smtClean="0"/>
              <a:t>2021/11/28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D3245-ED9A-459F-8E3E-761FE644733A}" type="slidenum">
              <a:rPr lang="zh-CN" altLang="en-US" smtClean="0"/>
              <a:t>‹#›</a:t>
            </a:fld>
            <a:endParaRPr lang="zh-CN" altLang="en-US"/>
          </a:p>
        </p:txBody>
      </p:sp>
      <p:sp>
        <p:nvSpPr>
          <p:cNvPr id="7" name="Rectangle 6">
            <a:extLst>
              <a:ext uri="{FF2B5EF4-FFF2-40B4-BE49-F238E27FC236}">
                <a16:creationId xmlns:a16="http://schemas.microsoft.com/office/drawing/2014/main" id="{002A3C2D-87F2-4889-92DB-BC61E3562257}"/>
              </a:ext>
            </a:extLst>
          </p:cNvPr>
          <p:cNvSpPr/>
          <p:nvPr userDrawn="1"/>
        </p:nvSpPr>
        <p:spPr>
          <a:xfrm>
            <a:off x="11325737" y="97602"/>
            <a:ext cx="866263" cy="400110"/>
          </a:xfrm>
          <a:prstGeom prst="rect">
            <a:avLst/>
          </a:prstGeom>
          <a:noFill/>
        </p:spPr>
        <p:txBody>
          <a:bodyPr wrap="none" lIns="91440" tIns="45720" rIns="91440" bIns="45720">
            <a:spAutoFit/>
          </a:bodyPr>
          <a:lstStyle/>
          <a:p>
            <a:pPr algn="ctr"/>
            <a:r>
              <a:rPr lang="en-US" sz="2000" b="0" cap="none" spc="0">
                <a:ln w="0"/>
                <a:solidFill>
                  <a:srgbClr val="FBD3AB"/>
                </a:solidFill>
                <a:effectLst>
                  <a:outerShdw blurRad="38100" dist="19050" dir="2700000" algn="tl" rotWithShape="0">
                    <a:schemeClr val="dk1">
                      <a:alpha val="40000"/>
                    </a:schemeClr>
                  </a:outerShdw>
                </a:effectLst>
                <a:latin typeface="UTM American Sans" panose="02040603050506020204" pitchFamily="18" charset="0"/>
              </a:rPr>
              <a:t>KTUTS</a:t>
            </a:r>
          </a:p>
        </p:txBody>
      </p:sp>
      <p:pic>
        <p:nvPicPr>
          <p:cNvPr id="9" name="Picture 8">
            <a:extLst>
              <a:ext uri="{FF2B5EF4-FFF2-40B4-BE49-F238E27FC236}">
                <a16:creationId xmlns:a16="http://schemas.microsoft.com/office/drawing/2014/main" id="{FA3AC4E7-7F68-403F-8A79-D94D3F34E5F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0859544" y="10477990"/>
            <a:ext cx="938572" cy="750821"/>
          </a:xfrm>
          <a:prstGeom prst="rect">
            <a:avLst/>
          </a:prstGeom>
        </p:spPr>
      </p:pic>
      <p:sp>
        <p:nvSpPr>
          <p:cNvPr id="10" name="Rectangle 9">
            <a:extLst>
              <a:ext uri="{FF2B5EF4-FFF2-40B4-BE49-F238E27FC236}">
                <a16:creationId xmlns:a16="http://schemas.microsoft.com/office/drawing/2014/main" id="{ABEC2703-5036-4FA5-8254-3C3EBE508076}"/>
              </a:ext>
            </a:extLst>
          </p:cNvPr>
          <p:cNvSpPr/>
          <p:nvPr userDrawn="1"/>
        </p:nvSpPr>
        <p:spPr>
          <a:xfrm>
            <a:off x="0" y="6443602"/>
            <a:ext cx="866263" cy="400110"/>
          </a:xfrm>
          <a:prstGeom prst="rect">
            <a:avLst/>
          </a:prstGeom>
          <a:noFill/>
        </p:spPr>
        <p:txBody>
          <a:bodyPr wrap="none" lIns="91440" tIns="45720" rIns="91440" bIns="45720">
            <a:spAutoFit/>
          </a:bodyPr>
          <a:lstStyle/>
          <a:p>
            <a:pPr algn="ctr"/>
            <a:r>
              <a:rPr lang="en-US" sz="2000" b="0" cap="none" spc="0">
                <a:ln w="0"/>
                <a:solidFill>
                  <a:srgbClr val="FBD3AB"/>
                </a:solidFill>
                <a:effectLst>
                  <a:outerShdw blurRad="38100" dist="19050" dir="2700000" algn="tl" rotWithShape="0">
                    <a:schemeClr val="dk1">
                      <a:alpha val="40000"/>
                    </a:schemeClr>
                  </a:outerShdw>
                </a:effectLst>
                <a:latin typeface="UTM American Sans" panose="02040603050506020204" pitchFamily="18" charset="0"/>
              </a:rPr>
              <a:t>KTUTS</a:t>
            </a:r>
          </a:p>
        </p:txBody>
      </p:sp>
      <p:pic>
        <p:nvPicPr>
          <p:cNvPr id="11" name="Picture 10">
            <a:extLst>
              <a:ext uri="{FF2B5EF4-FFF2-40B4-BE49-F238E27FC236}">
                <a16:creationId xmlns:a16="http://schemas.microsoft.com/office/drawing/2014/main" id="{A97401C7-7CC0-4906-966D-52F119FC7C5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56663" y="9727169"/>
            <a:ext cx="938572" cy="7508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 id="2147483674"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jpeg"/><Relationship Id="rId5" Type="http://schemas.microsoft.com/office/2007/relationships/hdphoto" Target="../media/hdphoto5.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7.png"/><Relationship Id="rId10" Type="http://schemas.openxmlformats.org/officeDocument/2006/relationships/image" Target="../media/image43.png"/><Relationship Id="rId4" Type="http://schemas.openxmlformats.org/officeDocument/2006/relationships/image" Target="../media/image41.png"/><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3E10CD2-EF0B-40C5-8438-D5648BCD10A5}"/>
              </a:ext>
            </a:extLst>
          </p:cNvPr>
          <p:cNvGrpSpPr/>
          <p:nvPr/>
        </p:nvGrpSpPr>
        <p:grpSpPr>
          <a:xfrm>
            <a:off x="-21139" y="116080"/>
            <a:ext cx="6026459" cy="6064707"/>
            <a:chOff x="-4865187" y="-1934651"/>
            <a:chExt cx="6026459" cy="6064707"/>
          </a:xfrm>
        </p:grpSpPr>
        <p:sp>
          <p:nvSpPr>
            <p:cNvPr id="21" name="Oval 20">
              <a:extLst>
                <a:ext uri="{FF2B5EF4-FFF2-40B4-BE49-F238E27FC236}">
                  <a16:creationId xmlns:a16="http://schemas.microsoft.com/office/drawing/2014/main" id="{665497B5-74F7-4F4B-B915-085F284FA30C}"/>
                </a:ext>
              </a:extLst>
            </p:cNvPr>
            <p:cNvSpPr/>
            <p:nvPr/>
          </p:nvSpPr>
          <p:spPr>
            <a:xfrm>
              <a:off x="-4518619" y="-1016001"/>
              <a:ext cx="5041133" cy="5146057"/>
            </a:xfrm>
            <a:prstGeom prst="ellipse">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5117ECE-DFB2-457C-A30D-2CC97056FF97}"/>
                </a:ext>
              </a:extLst>
            </p:cNvPr>
            <p:cNvSpPr/>
            <p:nvPr/>
          </p:nvSpPr>
          <p:spPr>
            <a:xfrm>
              <a:off x="-4604018" y="-1516613"/>
              <a:ext cx="5504122" cy="5297231"/>
            </a:xfrm>
            <a:prstGeom prst="ellipse">
              <a:avLst/>
            </a:prstGeom>
            <a:solidFill>
              <a:srgbClr val="FFFF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809828B-C4E2-4295-BD99-68EF9F01D5E5}"/>
                </a:ext>
              </a:extLst>
            </p:cNvPr>
            <p:cNvSpPr/>
            <p:nvPr/>
          </p:nvSpPr>
          <p:spPr>
            <a:xfrm>
              <a:off x="-4865187" y="-1934651"/>
              <a:ext cx="6026459" cy="5713088"/>
            </a:xfrm>
            <a:prstGeom prst="ellipse">
              <a:avLst/>
            </a:prstGeom>
            <a:solidFill>
              <a:srgbClr val="FFFF00">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B5AA19D3-F441-4FB0-BDF9-A3E41EF1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86818" y="-1474304"/>
            <a:ext cx="6335641" cy="6335641"/>
          </a:xfrm>
          <a:prstGeom prst="rect">
            <a:avLst/>
          </a:prstGeom>
        </p:spPr>
      </p:pic>
      <p:sp>
        <p:nvSpPr>
          <p:cNvPr id="17" name="Rectangle 16">
            <a:extLst>
              <a:ext uri="{FF2B5EF4-FFF2-40B4-BE49-F238E27FC236}">
                <a16:creationId xmlns:a16="http://schemas.microsoft.com/office/drawing/2014/main" id="{4D115170-1571-4275-BBEA-BE2C1F99DBAF}"/>
              </a:ext>
            </a:extLst>
          </p:cNvPr>
          <p:cNvSpPr/>
          <p:nvPr/>
        </p:nvSpPr>
        <p:spPr>
          <a:xfrm>
            <a:off x="7136077" y="924075"/>
            <a:ext cx="3968873" cy="769441"/>
          </a:xfrm>
          <a:prstGeom prst="rect">
            <a:avLst/>
          </a:prstGeom>
          <a:noFill/>
        </p:spPr>
        <p:txBody>
          <a:bodyPr wrap="square" lIns="91440" tIns="45720" rIns="91440" bIns="45720">
            <a:spAutoFit/>
          </a:bodyPr>
          <a:lstStyle/>
          <a:p>
            <a:pPr algn="ctr"/>
            <a:r>
              <a:rPr lang="en-US" sz="4400" b="1" cap="none" spc="0">
                <a:ln w="0"/>
                <a:solidFill>
                  <a:srgbClr val="EA3A64"/>
                </a:solidFill>
                <a:effectLst>
                  <a:outerShdw blurRad="38100" dist="19050" dir="2700000" algn="tl" rotWithShape="0">
                    <a:schemeClr val="dk1">
                      <a:alpha val="40000"/>
                    </a:schemeClr>
                  </a:outerShdw>
                </a:effectLst>
                <a:latin typeface="UTM Scriptina KT" panose="02000500000000000000" pitchFamily="2" charset="0"/>
              </a:rPr>
              <a:t>Luyện t</a:t>
            </a:r>
            <a:r>
              <a:rPr lang="en-US" sz="4400" b="1">
                <a:ln w="0"/>
                <a:solidFill>
                  <a:srgbClr val="EA3A64"/>
                </a:solidFill>
                <a:effectLst>
                  <a:outerShdw blurRad="38100" dist="19050" dir="2700000" algn="tl" rotWithShape="0">
                    <a:schemeClr val="dk1">
                      <a:alpha val="40000"/>
                    </a:schemeClr>
                  </a:outerShdw>
                </a:effectLst>
                <a:latin typeface="UTM Scriptina KT" panose="02000500000000000000" pitchFamily="2" charset="0"/>
              </a:rPr>
              <a:t>ừ và câu</a:t>
            </a:r>
            <a:endParaRPr lang="en-US" sz="4400" b="1" cap="none" spc="0">
              <a:ln w="0"/>
              <a:solidFill>
                <a:srgbClr val="EA3A64"/>
              </a:solidFill>
              <a:effectLst>
                <a:outerShdw blurRad="38100" dist="19050" dir="2700000" algn="tl" rotWithShape="0">
                  <a:schemeClr val="dk1">
                    <a:alpha val="40000"/>
                  </a:schemeClr>
                </a:outerShdw>
              </a:effectLst>
              <a:latin typeface="UTM Scriptina KT" panose="02000500000000000000" pitchFamily="2" charset="0"/>
            </a:endParaRPr>
          </a:p>
        </p:txBody>
      </p:sp>
      <p:pic>
        <p:nvPicPr>
          <p:cNvPr id="38" name="Picture 37">
            <a:extLst>
              <a:ext uri="{FF2B5EF4-FFF2-40B4-BE49-F238E27FC236}">
                <a16:creationId xmlns:a16="http://schemas.microsoft.com/office/drawing/2014/main" id="{51DDD87E-6376-4721-8E51-486B8A605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91" y="116080"/>
            <a:ext cx="7101137" cy="7108325"/>
          </a:xfrm>
          <a:prstGeom prst="rect">
            <a:avLst/>
          </a:prstGeom>
        </p:spPr>
      </p:pic>
      <p:pic>
        <p:nvPicPr>
          <p:cNvPr id="14" name="Picture 13">
            <a:extLst>
              <a:ext uri="{FF2B5EF4-FFF2-40B4-BE49-F238E27FC236}">
                <a16:creationId xmlns:a16="http://schemas.microsoft.com/office/drawing/2014/main" id="{4A5D8B0F-8370-42AB-869F-756B6334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0" y="1026651"/>
            <a:ext cx="10436927" cy="10436927"/>
          </a:xfrm>
          <a:prstGeom prst="rect">
            <a:avLst/>
          </a:prstGeom>
        </p:spPr>
      </p:pic>
      <p:sp>
        <p:nvSpPr>
          <p:cNvPr id="40" name="Rectangle 39">
            <a:extLst>
              <a:ext uri="{FF2B5EF4-FFF2-40B4-BE49-F238E27FC236}">
                <a16:creationId xmlns:a16="http://schemas.microsoft.com/office/drawing/2014/main" id="{9E3D571E-559C-43F2-AEBD-B7E6F9BCC2EC}"/>
              </a:ext>
            </a:extLst>
          </p:cNvPr>
          <p:cNvSpPr/>
          <p:nvPr/>
        </p:nvSpPr>
        <p:spPr>
          <a:xfrm>
            <a:off x="3203692" y="2511335"/>
            <a:ext cx="8760732" cy="3339376"/>
          </a:xfrm>
          <a:prstGeom prst="rect">
            <a:avLst/>
          </a:prstGeom>
          <a:noFill/>
        </p:spPr>
        <p:txBody>
          <a:bodyPr wrap="none" lIns="91440" tIns="45720" rIns="91440" bIns="45720">
            <a:spAutoFit/>
          </a:bodyPr>
          <a:lstStyle/>
          <a:p>
            <a:pPr algn="ctr"/>
            <a:r>
              <a:rPr lang="en-US" sz="9600" b="0" cap="none" spc="0">
                <a:ln w="19050">
                  <a:solidFill>
                    <a:srgbClr val="002060"/>
                  </a:solidFill>
                </a:ln>
                <a:solidFill>
                  <a:srgbClr val="FFFF00"/>
                </a:solidFill>
                <a:effectLst>
                  <a:glow rad="139700">
                    <a:schemeClr val="accent2">
                      <a:satMod val="175000"/>
                      <a:alpha val="40000"/>
                    </a:schemeClr>
                  </a:glow>
                  <a:outerShdw blurRad="38100" dist="19050" dir="2700000" algn="tl" rotWithShape="0">
                    <a:schemeClr val="dk1">
                      <a:alpha val="40000"/>
                    </a:schemeClr>
                  </a:outerShdw>
                </a:effectLst>
                <a:latin typeface="UVN Bo Quen" panose="04040804060802020203" pitchFamily="82" charset="0"/>
              </a:rPr>
              <a:t>M</a:t>
            </a:r>
            <a:r>
              <a:rPr lang="en-US" sz="9600">
                <a:ln w="19050">
                  <a:solidFill>
                    <a:srgbClr val="002060"/>
                  </a:solidFill>
                </a:ln>
                <a:solidFill>
                  <a:srgbClr val="FFFF00"/>
                </a:solidFill>
                <a:effectLst>
                  <a:glow rad="139700">
                    <a:schemeClr val="accent2">
                      <a:satMod val="175000"/>
                      <a:alpha val="40000"/>
                    </a:schemeClr>
                  </a:glow>
                  <a:outerShdw blurRad="38100" dist="19050" dir="2700000" algn="tl" rotWithShape="0">
                    <a:schemeClr val="dk1">
                      <a:alpha val="40000"/>
                    </a:schemeClr>
                  </a:outerShdw>
                </a:effectLst>
                <a:latin typeface="UVN Bo Quen" panose="04040804060802020203" pitchFamily="82" charset="0"/>
              </a:rPr>
              <a:t>ở rộng vốn từ:</a:t>
            </a:r>
          </a:p>
          <a:p>
            <a:pPr algn="ctr"/>
            <a:r>
              <a:rPr lang="en-US" sz="11500" b="1">
                <a:ln w="19050">
                  <a:solidFill>
                    <a:srgbClr val="002060"/>
                  </a:solidFill>
                </a:ln>
                <a:solidFill>
                  <a:srgbClr val="FFFF00"/>
                </a:solidFill>
                <a:effectLst>
                  <a:glow rad="139700">
                    <a:schemeClr val="accent2">
                      <a:satMod val="175000"/>
                      <a:alpha val="40000"/>
                    </a:schemeClr>
                  </a:glow>
                </a:effectLst>
                <a:latin typeface="UVN Bo Quen" panose="04040804060802020203" pitchFamily="82" charset="0"/>
              </a:rPr>
              <a:t>Ý CHÍ – NGHỊ LỰC</a:t>
            </a:r>
          </a:p>
        </p:txBody>
      </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74000" decel="26000" fill="hold" grpId="0" nodeType="with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9" accel="58000" decel="42000" fill="hold" grpId="0" nodeType="withEffect">
                                  <p:stCondLst>
                                    <p:cond delay="0"/>
                                  </p:stCondLst>
                                  <p:iterate type="wd">
                                    <p:tmPct val="10000"/>
                                  </p:iterate>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0-#ppt_w/2"/>
                                          </p:val>
                                        </p:tav>
                                        <p:tav tm="100000">
                                          <p:val>
                                            <p:strVal val="#ppt_x"/>
                                          </p:val>
                                        </p:tav>
                                      </p:tavLst>
                                    </p:anim>
                                    <p:anim calcmode="lin" valueType="num">
                                      <p:cBhvr additive="base">
                                        <p:cTn id="12" dur="10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805584" y="618859"/>
            <a:ext cx="8065485" cy="783193"/>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Chọn 1 từ và đặt 1 câu</a:t>
            </a:r>
            <a:endPar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35" y="-292255"/>
            <a:ext cx="3204061" cy="453252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3513076" y="1899170"/>
            <a:ext cx="3325251" cy="1408726"/>
            <a:chOff x="218049" y="2724637"/>
            <a:chExt cx="3325251" cy="1408726"/>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quyết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30" name="Group 29">
            <a:extLst>
              <a:ext uri="{FF2B5EF4-FFF2-40B4-BE49-F238E27FC236}">
                <a16:creationId xmlns:a16="http://schemas.microsoft.com/office/drawing/2014/main" id="{94745780-6A45-4C7C-A085-FE26DAD0AF6D}"/>
              </a:ext>
            </a:extLst>
          </p:cNvPr>
          <p:cNvGrpSpPr/>
          <p:nvPr/>
        </p:nvGrpSpPr>
        <p:grpSpPr>
          <a:xfrm>
            <a:off x="-98417" y="4274620"/>
            <a:ext cx="3325251" cy="1408726"/>
            <a:chOff x="218049" y="2724637"/>
            <a:chExt cx="3325251" cy="1408726"/>
          </a:xfrm>
        </p:grpSpPr>
        <p:sp>
          <p:nvSpPr>
            <p:cNvPr id="31" name="Rectangle: Rounded Corners 30">
              <a:extLst>
                <a:ext uri="{FF2B5EF4-FFF2-40B4-BE49-F238E27FC236}">
                  <a16:creationId xmlns:a16="http://schemas.microsoft.com/office/drawing/2014/main" id="{90A1535E-4AC6-43BC-8E8C-8588CAF904EE}"/>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gan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DD1B125-ED54-4CDC-9FC1-5BED83AFA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2" name="Group 41">
            <a:extLst>
              <a:ext uri="{FF2B5EF4-FFF2-40B4-BE49-F238E27FC236}">
                <a16:creationId xmlns:a16="http://schemas.microsoft.com/office/drawing/2014/main" id="{BDDA5A0B-ACBC-41D5-8845-22B22AF8C9DA}"/>
              </a:ext>
            </a:extLst>
          </p:cNvPr>
          <p:cNvGrpSpPr/>
          <p:nvPr/>
        </p:nvGrpSpPr>
        <p:grpSpPr>
          <a:xfrm>
            <a:off x="0" y="3345742"/>
            <a:ext cx="3325251" cy="1408726"/>
            <a:chOff x="218049" y="2724637"/>
            <a:chExt cx="3325251" cy="1408726"/>
          </a:xfrm>
        </p:grpSpPr>
        <p:sp>
          <p:nvSpPr>
            <p:cNvPr id="43" name="Rectangle: Rounded Corners 42">
              <a:extLst>
                <a:ext uri="{FF2B5EF4-FFF2-40B4-BE49-F238E27FC236}">
                  <a16:creationId xmlns:a16="http://schemas.microsoft.com/office/drawing/2014/main" id="{E28D443B-827D-4F8B-AFAE-C5A601538839}"/>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nhẫn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2B7C566A-96BB-4C82-BDDB-3A5883C37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5" name="Group 44">
            <a:extLst>
              <a:ext uri="{FF2B5EF4-FFF2-40B4-BE49-F238E27FC236}">
                <a16:creationId xmlns:a16="http://schemas.microsoft.com/office/drawing/2014/main" id="{A267880F-296F-429F-878A-BDC8EEA57C60}"/>
              </a:ext>
            </a:extLst>
          </p:cNvPr>
          <p:cNvGrpSpPr/>
          <p:nvPr/>
        </p:nvGrpSpPr>
        <p:grpSpPr>
          <a:xfrm>
            <a:off x="2940591" y="2999012"/>
            <a:ext cx="3325251" cy="1408726"/>
            <a:chOff x="218049" y="2724637"/>
            <a:chExt cx="3325251" cy="1408726"/>
          </a:xfrm>
        </p:grpSpPr>
        <p:sp>
          <p:nvSpPr>
            <p:cNvPr id="46" name="Rectangle: Rounded Corners 45">
              <a:extLst>
                <a:ext uri="{FF2B5EF4-FFF2-40B4-BE49-F238E27FC236}">
                  <a16:creationId xmlns:a16="http://schemas.microsoft.com/office/drawing/2014/main" id="{1C6697FD-50E5-4569-B8C0-2589302EAE4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trì</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87476FA6-55FB-4716-BCF6-8274A5F9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8" name="Group 47">
            <a:extLst>
              <a:ext uri="{FF2B5EF4-FFF2-40B4-BE49-F238E27FC236}">
                <a16:creationId xmlns:a16="http://schemas.microsoft.com/office/drawing/2014/main" id="{10584E21-7680-40CC-9DF9-8A7F13D43381}"/>
              </a:ext>
            </a:extLst>
          </p:cNvPr>
          <p:cNvGrpSpPr/>
          <p:nvPr/>
        </p:nvGrpSpPr>
        <p:grpSpPr>
          <a:xfrm>
            <a:off x="5842493" y="2999012"/>
            <a:ext cx="3325251" cy="1408726"/>
            <a:chOff x="218049" y="2724637"/>
            <a:chExt cx="3325251" cy="1408726"/>
          </a:xfrm>
        </p:grpSpPr>
        <p:sp>
          <p:nvSpPr>
            <p:cNvPr id="49" name="Rectangle: Rounded Corners 48">
              <a:extLst>
                <a:ext uri="{FF2B5EF4-FFF2-40B4-BE49-F238E27FC236}">
                  <a16:creationId xmlns:a16="http://schemas.microsoft.com/office/drawing/2014/main" id="{09304B76-B2FD-4361-9635-CD3F7EFD637F}"/>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nghị</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D3CB732B-1D94-4B3A-B6D7-D26438A9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1" name="Group 50">
            <a:extLst>
              <a:ext uri="{FF2B5EF4-FFF2-40B4-BE49-F238E27FC236}">
                <a16:creationId xmlns:a16="http://schemas.microsoft.com/office/drawing/2014/main" id="{C9E1ECB2-2AA8-4293-900F-5DBFE0E9F112}"/>
              </a:ext>
            </a:extLst>
          </p:cNvPr>
          <p:cNvGrpSpPr/>
          <p:nvPr/>
        </p:nvGrpSpPr>
        <p:grpSpPr>
          <a:xfrm>
            <a:off x="8648700" y="2999012"/>
            <a:ext cx="3325251" cy="1408726"/>
            <a:chOff x="218049" y="2724637"/>
            <a:chExt cx="3325251" cy="1408726"/>
          </a:xfrm>
        </p:grpSpPr>
        <p:sp>
          <p:nvSpPr>
            <p:cNvPr id="52" name="Rectangle: Rounded Corners 51">
              <a:extLst>
                <a:ext uri="{FF2B5EF4-FFF2-40B4-BE49-F238E27FC236}">
                  <a16:creationId xmlns:a16="http://schemas.microsoft.com/office/drawing/2014/main" id="{E1241F0D-2CA3-400A-9708-BFE822E3D5C6}"/>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68C6009D-F003-4FFE-9C2E-F2468939E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4" name="Group 53">
            <a:extLst>
              <a:ext uri="{FF2B5EF4-FFF2-40B4-BE49-F238E27FC236}">
                <a16:creationId xmlns:a16="http://schemas.microsoft.com/office/drawing/2014/main" id="{31EDBA92-1A10-45A8-961F-D168DB927DEF}"/>
              </a:ext>
            </a:extLst>
          </p:cNvPr>
          <p:cNvGrpSpPr/>
          <p:nvPr/>
        </p:nvGrpSpPr>
        <p:grpSpPr>
          <a:xfrm>
            <a:off x="6479782" y="2005690"/>
            <a:ext cx="3620443" cy="1408726"/>
            <a:chOff x="218049" y="2724637"/>
            <a:chExt cx="3344925" cy="1408726"/>
          </a:xfrm>
        </p:grpSpPr>
        <p:sp>
          <p:nvSpPr>
            <p:cNvPr id="55" name="Rectangle: Rounded Corners 54">
              <a:extLst>
                <a:ext uri="{FF2B5EF4-FFF2-40B4-BE49-F238E27FC236}">
                  <a16:creationId xmlns:a16="http://schemas.microsoft.com/office/drawing/2014/main" id="{C5B8B7FE-8BE2-409E-9745-1855BD961675}"/>
                </a:ext>
              </a:extLst>
            </p:cNvPr>
            <p:cNvSpPr/>
            <p:nvPr/>
          </p:nvSpPr>
          <p:spPr>
            <a:xfrm>
              <a:off x="773120" y="2943944"/>
              <a:ext cx="278985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c</a:t>
              </a:r>
              <a:r>
                <a:rPr lang="vi-VN" sz="3600" b="1">
                  <a:ln w="0"/>
                  <a:solidFill>
                    <a:srgbClr val="D39D1A"/>
                  </a:solidFill>
                  <a:effectLst/>
                  <a:latin typeface="Arial" panose="020B0604020202020204" pitchFamily="34" charset="0"/>
                  <a:cs typeface="Arial" panose="020B0604020202020204" pitchFamily="34" charset="0"/>
                </a:rPr>
                <a:t>ư</a:t>
              </a:r>
              <a:r>
                <a:rPr lang="en-US" sz="3600" b="1">
                  <a:ln w="0"/>
                  <a:solidFill>
                    <a:srgbClr val="D39D1A"/>
                  </a:solidFill>
                  <a:effectLst/>
                  <a:latin typeface="Arial" panose="020B0604020202020204" pitchFamily="34" charset="0"/>
                  <a:cs typeface="Arial" panose="020B0604020202020204" pitchFamily="34" charset="0"/>
                </a:rPr>
                <a:t>ờng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14077233-E6BE-4DD4-8661-50CC32C07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7" name="Group 56">
            <a:extLst>
              <a:ext uri="{FF2B5EF4-FFF2-40B4-BE49-F238E27FC236}">
                <a16:creationId xmlns:a16="http://schemas.microsoft.com/office/drawing/2014/main" id="{E80AF8F8-A6F4-48D3-A4A2-C1D4ECDC1B31}"/>
              </a:ext>
            </a:extLst>
          </p:cNvPr>
          <p:cNvGrpSpPr/>
          <p:nvPr/>
        </p:nvGrpSpPr>
        <p:grpSpPr>
          <a:xfrm>
            <a:off x="2940591" y="4071185"/>
            <a:ext cx="3325251" cy="1408726"/>
            <a:chOff x="218049" y="2724637"/>
            <a:chExt cx="3325251" cy="1408726"/>
          </a:xfrm>
        </p:grpSpPr>
        <p:sp>
          <p:nvSpPr>
            <p:cNvPr id="58" name="Rectangle: Rounded Corners 57">
              <a:extLst>
                <a:ext uri="{FF2B5EF4-FFF2-40B4-BE49-F238E27FC236}">
                  <a16:creationId xmlns:a16="http://schemas.microsoft.com/office/drawing/2014/main" id="{DECF7369-32ED-4689-B03B-E8EB039876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quyết</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7DC077CE-0372-41DB-A092-FBB978323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0" name="Group 59">
            <a:extLst>
              <a:ext uri="{FF2B5EF4-FFF2-40B4-BE49-F238E27FC236}">
                <a16:creationId xmlns:a16="http://schemas.microsoft.com/office/drawing/2014/main" id="{42A427CE-67E0-484C-BC7C-5E096532269B}"/>
              </a:ext>
            </a:extLst>
          </p:cNvPr>
          <p:cNvGrpSpPr/>
          <p:nvPr/>
        </p:nvGrpSpPr>
        <p:grpSpPr>
          <a:xfrm>
            <a:off x="5842493" y="4071185"/>
            <a:ext cx="3325251" cy="1408726"/>
            <a:chOff x="218049" y="2724637"/>
            <a:chExt cx="3325251" cy="1408726"/>
          </a:xfrm>
        </p:grpSpPr>
        <p:sp>
          <p:nvSpPr>
            <p:cNvPr id="61" name="Rectangle: Rounded Corners 60">
              <a:extLst>
                <a:ext uri="{FF2B5EF4-FFF2-40B4-BE49-F238E27FC236}">
                  <a16:creationId xmlns:a16="http://schemas.microsoft.com/office/drawing/2014/main" id="{824419AE-4FAB-40C2-8C80-C85057F0067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E47152D-A19F-4548-A674-E82701425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3" name="Group 62">
            <a:extLst>
              <a:ext uri="{FF2B5EF4-FFF2-40B4-BE49-F238E27FC236}">
                <a16:creationId xmlns:a16="http://schemas.microsoft.com/office/drawing/2014/main" id="{7419635A-A584-4630-BE99-55B98E1101ED}"/>
              </a:ext>
            </a:extLst>
          </p:cNvPr>
          <p:cNvGrpSpPr/>
          <p:nvPr/>
        </p:nvGrpSpPr>
        <p:grpSpPr>
          <a:xfrm>
            <a:off x="8648700" y="4071185"/>
            <a:ext cx="3325251" cy="1408726"/>
            <a:chOff x="218049" y="2724637"/>
            <a:chExt cx="3325251" cy="1408726"/>
          </a:xfrm>
        </p:grpSpPr>
        <p:sp>
          <p:nvSpPr>
            <p:cNvPr id="64" name="Rectangle: Rounded Corners 63">
              <a:extLst>
                <a:ext uri="{FF2B5EF4-FFF2-40B4-BE49-F238E27FC236}">
                  <a16:creationId xmlns:a16="http://schemas.microsoft.com/office/drawing/2014/main" id="{A14354EC-3C48-4E60-806B-0724B3DB5E2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66651558-20A5-4B2A-A891-817B27935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6" name="Group 65">
            <a:extLst>
              <a:ext uri="{FF2B5EF4-FFF2-40B4-BE49-F238E27FC236}">
                <a16:creationId xmlns:a16="http://schemas.microsoft.com/office/drawing/2014/main" id="{F1EC2DC9-0004-4BDD-B244-9494F8CB64AB}"/>
              </a:ext>
            </a:extLst>
          </p:cNvPr>
          <p:cNvGrpSpPr/>
          <p:nvPr/>
        </p:nvGrpSpPr>
        <p:grpSpPr>
          <a:xfrm>
            <a:off x="0" y="5330247"/>
            <a:ext cx="3325251" cy="1408726"/>
            <a:chOff x="218049" y="2724637"/>
            <a:chExt cx="3325251" cy="1408726"/>
          </a:xfrm>
        </p:grpSpPr>
        <p:sp>
          <p:nvSpPr>
            <p:cNvPr id="67" name="Rectangle: Rounded Corners 66">
              <a:extLst>
                <a:ext uri="{FF2B5EF4-FFF2-40B4-BE49-F238E27FC236}">
                  <a16:creationId xmlns:a16="http://schemas.microsoft.com/office/drawing/2014/main" id="{8C60F455-8452-48F6-B653-7AA20F6207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dạ</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4064CA7-1650-4DC2-96E6-6D9AB6EB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9" name="Group 68">
            <a:extLst>
              <a:ext uri="{FF2B5EF4-FFF2-40B4-BE49-F238E27FC236}">
                <a16:creationId xmlns:a16="http://schemas.microsoft.com/office/drawing/2014/main" id="{183F2D69-6146-4B17-8FD6-634254BD559A}"/>
              </a:ext>
            </a:extLst>
          </p:cNvPr>
          <p:cNvGrpSpPr/>
          <p:nvPr/>
        </p:nvGrpSpPr>
        <p:grpSpPr>
          <a:xfrm>
            <a:off x="2940591" y="5285726"/>
            <a:ext cx="3325251" cy="1408726"/>
            <a:chOff x="218049" y="2724637"/>
            <a:chExt cx="3325251" cy="1408726"/>
          </a:xfrm>
        </p:grpSpPr>
        <p:sp>
          <p:nvSpPr>
            <p:cNvPr id="70" name="Rectangle: Rounded Corners 69">
              <a:extLst>
                <a:ext uri="{FF2B5EF4-FFF2-40B4-BE49-F238E27FC236}">
                  <a16:creationId xmlns:a16="http://schemas.microsoft.com/office/drawing/2014/main" id="{57C2DF62-35D4-472D-89EF-EA99B59C15EC}"/>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71" name="Picture 70">
              <a:extLst>
                <a:ext uri="{FF2B5EF4-FFF2-40B4-BE49-F238E27FC236}">
                  <a16:creationId xmlns:a16="http://schemas.microsoft.com/office/drawing/2014/main" id="{0D7B6FFC-E34B-4EB2-B5A3-5EE5D9080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78" name="Group 77">
            <a:extLst>
              <a:ext uri="{FF2B5EF4-FFF2-40B4-BE49-F238E27FC236}">
                <a16:creationId xmlns:a16="http://schemas.microsoft.com/office/drawing/2014/main" id="{448B2EAA-5039-4070-92C8-03011C71C00D}"/>
              </a:ext>
            </a:extLst>
          </p:cNvPr>
          <p:cNvGrpSpPr/>
          <p:nvPr/>
        </p:nvGrpSpPr>
        <p:grpSpPr>
          <a:xfrm>
            <a:off x="5842493" y="5278202"/>
            <a:ext cx="3325251" cy="1408726"/>
            <a:chOff x="218049" y="2724637"/>
            <a:chExt cx="3325251" cy="1408726"/>
          </a:xfrm>
        </p:grpSpPr>
        <p:sp>
          <p:nvSpPr>
            <p:cNvPr id="79" name="Rectangle: Rounded Corners 78">
              <a:extLst>
                <a:ext uri="{FF2B5EF4-FFF2-40B4-BE49-F238E27FC236}">
                  <a16:creationId xmlns:a16="http://schemas.microsoft.com/office/drawing/2014/main" id="{69D673B9-8D5D-4CF3-A13B-C5A01CCB3F40}"/>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CE3828F2-2704-4A65-B519-255883A50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81" name="Group 80">
            <a:extLst>
              <a:ext uri="{FF2B5EF4-FFF2-40B4-BE49-F238E27FC236}">
                <a16:creationId xmlns:a16="http://schemas.microsoft.com/office/drawing/2014/main" id="{EC0306EE-6FCB-4251-B2D0-7B32711C2633}"/>
              </a:ext>
            </a:extLst>
          </p:cNvPr>
          <p:cNvGrpSpPr/>
          <p:nvPr/>
        </p:nvGrpSpPr>
        <p:grpSpPr>
          <a:xfrm>
            <a:off x="8648700" y="5303127"/>
            <a:ext cx="3325251" cy="1408726"/>
            <a:chOff x="218049" y="2724637"/>
            <a:chExt cx="3325251" cy="1408726"/>
          </a:xfrm>
        </p:grpSpPr>
        <p:sp>
          <p:nvSpPr>
            <p:cNvPr id="82" name="Rectangle: Rounded Corners 81">
              <a:extLst>
                <a:ext uri="{FF2B5EF4-FFF2-40B4-BE49-F238E27FC236}">
                  <a16:creationId xmlns:a16="http://schemas.microsoft.com/office/drawing/2014/main" id="{C5EEA943-C997-43E3-B852-9337E752D205}"/>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5291F92E-6BF1-41F8-8306-79DBD0F22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sp>
        <p:nvSpPr>
          <p:cNvPr id="92" name="Rectangle: Rounded Corners 91">
            <a:extLst>
              <a:ext uri="{FF2B5EF4-FFF2-40B4-BE49-F238E27FC236}">
                <a16:creationId xmlns:a16="http://schemas.microsoft.com/office/drawing/2014/main" id="{817BCA77-94A3-4A8D-9F87-8A6C7DC19811}"/>
              </a:ext>
            </a:extLst>
          </p:cNvPr>
          <p:cNvSpPr/>
          <p:nvPr/>
        </p:nvSpPr>
        <p:spPr>
          <a:xfrm>
            <a:off x="658557" y="3309027"/>
            <a:ext cx="10973303" cy="1464231"/>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năng lực và sự </a:t>
            </a:r>
            <a:r>
              <a:rPr lang="en-US" sz="4000" b="1">
                <a:ln w="0"/>
                <a:solidFill>
                  <a:srgbClr val="F1462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quyết tâm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tôi tin là bạn sẽ thành công.</a:t>
            </a:r>
          </a:p>
        </p:txBody>
      </p:sp>
      <p:sp>
        <p:nvSpPr>
          <p:cNvPr id="93" name="Rectangle: Rounded Corners 92">
            <a:extLst>
              <a:ext uri="{FF2B5EF4-FFF2-40B4-BE49-F238E27FC236}">
                <a16:creationId xmlns:a16="http://schemas.microsoft.com/office/drawing/2014/main" id="{0E3DD0C7-5FB7-4EDD-8EBA-74C64A2ACEC3}"/>
              </a:ext>
            </a:extLst>
          </p:cNvPr>
          <p:cNvSpPr/>
          <p:nvPr/>
        </p:nvSpPr>
        <p:spPr>
          <a:xfrm>
            <a:off x="647718" y="4951230"/>
            <a:ext cx="10984141" cy="1464231"/>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Nhân dân Việt Nam luôn </a:t>
            </a:r>
            <a:r>
              <a:rPr lang="en-US" sz="4000" b="1">
                <a:ln w="0"/>
                <a:solidFill>
                  <a:srgbClr val="F1462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vững lòng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chống giặc ngoại xâm.</a:t>
            </a:r>
          </a:p>
        </p:txBody>
      </p:sp>
      <p:pic>
        <p:nvPicPr>
          <p:cNvPr id="94" name="Picture 93">
            <a:extLst>
              <a:ext uri="{FF2B5EF4-FFF2-40B4-BE49-F238E27FC236}">
                <a16:creationId xmlns:a16="http://schemas.microsoft.com/office/drawing/2014/main" id="{1A36088C-30AB-4CD9-89AB-D8EFE7395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2650" y="-119078"/>
            <a:ext cx="2666693" cy="3772354"/>
          </a:xfrm>
          <a:prstGeom prst="rect">
            <a:avLst/>
          </a:prstGeom>
        </p:spPr>
      </p:pic>
      <p:pic>
        <p:nvPicPr>
          <p:cNvPr id="95" name="Picture 94">
            <a:extLst>
              <a:ext uri="{FF2B5EF4-FFF2-40B4-BE49-F238E27FC236}">
                <a16:creationId xmlns:a16="http://schemas.microsoft.com/office/drawing/2014/main" id="{BCBABBE3-D840-4B55-85BF-F5F5081B3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4144" y="-42430"/>
            <a:ext cx="2583694" cy="3654942"/>
          </a:xfrm>
          <a:prstGeom prst="rect">
            <a:avLst/>
          </a:prstGeom>
        </p:spPr>
      </p:pic>
    </p:spTree>
    <p:extLst>
      <p:ext uri="{BB962C8B-B14F-4D97-AF65-F5344CB8AC3E}">
        <p14:creationId xmlns:p14="http://schemas.microsoft.com/office/powerpoint/2010/main" val="3847219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0-#ppt_w/2"/>
                                          </p:val>
                                        </p:tav>
                                        <p:tav tm="100000">
                                          <p:val>
                                            <p:strVal val="#ppt_x"/>
                                          </p:val>
                                        </p:tav>
                                      </p:tavLst>
                                    </p:anim>
                                    <p:anim calcmode="lin" valueType="num">
                                      <p:cBhvr additive="base">
                                        <p:cTn id="19" dur="500" fill="hold"/>
                                        <p:tgtEl>
                                          <p:spTgt spid="54"/>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1+#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1+#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 calcmode="lin" valueType="num">
                                      <p:cBhvr additive="base">
                                        <p:cTn id="42" dur="500" fill="hold"/>
                                        <p:tgtEl>
                                          <p:spTgt spid="57"/>
                                        </p:tgtEl>
                                        <p:attrNameLst>
                                          <p:attrName>ppt_x</p:attrName>
                                        </p:attrNameLst>
                                      </p:cBhvr>
                                      <p:tavLst>
                                        <p:tav tm="0">
                                          <p:val>
                                            <p:strVal val="0-#ppt_w/2"/>
                                          </p:val>
                                        </p:tav>
                                        <p:tav tm="100000">
                                          <p:val>
                                            <p:strVal val="#ppt_x"/>
                                          </p:val>
                                        </p:tav>
                                      </p:tavLst>
                                    </p:anim>
                                    <p:anim calcmode="lin" valueType="num">
                                      <p:cBhvr additive="base">
                                        <p:cTn id="43" dur="500" fill="hold"/>
                                        <p:tgtEl>
                                          <p:spTgt spid="57"/>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additive="base">
                                        <p:cTn id="46" dur="500" fill="hold"/>
                                        <p:tgtEl>
                                          <p:spTgt spid="60"/>
                                        </p:tgtEl>
                                        <p:attrNameLst>
                                          <p:attrName>ppt_x</p:attrName>
                                        </p:attrNameLst>
                                      </p:cBhvr>
                                      <p:tavLst>
                                        <p:tav tm="0">
                                          <p:val>
                                            <p:strVal val="0-#ppt_w/2"/>
                                          </p:val>
                                        </p:tav>
                                        <p:tav tm="100000">
                                          <p:val>
                                            <p:strVal val="#ppt_x"/>
                                          </p:val>
                                        </p:tav>
                                      </p:tavLst>
                                    </p:anim>
                                    <p:anim calcmode="lin" valueType="num">
                                      <p:cBhvr additive="base">
                                        <p:cTn id="47" dur="500" fill="hold"/>
                                        <p:tgtEl>
                                          <p:spTgt spid="60"/>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0-#ppt_w/2"/>
                                          </p:val>
                                        </p:tav>
                                        <p:tav tm="100000">
                                          <p:val>
                                            <p:strVal val="#ppt_x"/>
                                          </p:val>
                                        </p:tav>
                                      </p:tavLst>
                                    </p:anim>
                                    <p:anim calcmode="lin" valueType="num">
                                      <p:cBhvr additive="base">
                                        <p:cTn id="51" dur="500" fill="hold"/>
                                        <p:tgtEl>
                                          <p:spTgt spid="63"/>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 calcmode="lin" valueType="num">
                                      <p:cBhvr additive="base">
                                        <p:cTn id="54" dur="500" fill="hold"/>
                                        <p:tgtEl>
                                          <p:spTgt spid="66"/>
                                        </p:tgtEl>
                                        <p:attrNameLst>
                                          <p:attrName>ppt_x</p:attrName>
                                        </p:attrNameLst>
                                      </p:cBhvr>
                                      <p:tavLst>
                                        <p:tav tm="0">
                                          <p:val>
                                            <p:strVal val="1+#ppt_w/2"/>
                                          </p:val>
                                        </p:tav>
                                        <p:tav tm="100000">
                                          <p:val>
                                            <p:strVal val="#ppt_x"/>
                                          </p:val>
                                        </p:tav>
                                      </p:tavLst>
                                    </p:anim>
                                    <p:anim calcmode="lin" valueType="num">
                                      <p:cBhvr additive="base">
                                        <p:cTn id="55" dur="500" fill="hold"/>
                                        <p:tgtEl>
                                          <p:spTgt spid="66"/>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78"/>
                                        </p:tgtEl>
                                        <p:attrNameLst>
                                          <p:attrName>style.visibility</p:attrName>
                                        </p:attrNameLst>
                                      </p:cBhvr>
                                      <p:to>
                                        <p:strVal val="visible"/>
                                      </p:to>
                                    </p:set>
                                    <p:anim calcmode="lin" valueType="num">
                                      <p:cBhvr additive="base">
                                        <p:cTn id="62" dur="500" fill="hold"/>
                                        <p:tgtEl>
                                          <p:spTgt spid="78"/>
                                        </p:tgtEl>
                                        <p:attrNameLst>
                                          <p:attrName>ppt_x</p:attrName>
                                        </p:attrNameLst>
                                      </p:cBhvr>
                                      <p:tavLst>
                                        <p:tav tm="0">
                                          <p:val>
                                            <p:strVal val="1+#ppt_w/2"/>
                                          </p:val>
                                        </p:tav>
                                        <p:tav tm="100000">
                                          <p:val>
                                            <p:strVal val="#ppt_x"/>
                                          </p:val>
                                        </p:tav>
                                      </p:tavLst>
                                    </p:anim>
                                    <p:anim calcmode="lin" valueType="num">
                                      <p:cBhvr additive="base">
                                        <p:cTn id="63" dur="500" fill="hold"/>
                                        <p:tgtEl>
                                          <p:spTgt spid="78"/>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 calcmode="lin" valueType="num">
                                      <p:cBhvr additive="base">
                                        <p:cTn id="66" dur="500" fill="hold"/>
                                        <p:tgtEl>
                                          <p:spTgt spid="81"/>
                                        </p:tgtEl>
                                        <p:attrNameLst>
                                          <p:attrName>ppt_x</p:attrName>
                                        </p:attrNameLst>
                                      </p:cBhvr>
                                      <p:tavLst>
                                        <p:tav tm="0">
                                          <p:val>
                                            <p:strVal val="1+#ppt_w/2"/>
                                          </p:val>
                                        </p:tav>
                                        <p:tav tm="100000">
                                          <p:val>
                                            <p:strVal val="#ppt_x"/>
                                          </p:val>
                                        </p:tav>
                                      </p:tavLst>
                                    </p:anim>
                                    <p:anim calcmode="lin" valueType="num">
                                      <p:cBhvr additive="base">
                                        <p:cTn id="67"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92"/>
                                        </p:tgtEl>
                                        <p:attrNameLst>
                                          <p:attrName>style.visibility</p:attrName>
                                        </p:attrNameLst>
                                      </p:cBhvr>
                                      <p:to>
                                        <p:strVal val="visible"/>
                                      </p:to>
                                    </p:set>
                                    <p:anim calcmode="lin" valueType="num">
                                      <p:cBhvr additive="base">
                                        <p:cTn id="72" dur="500" fill="hold"/>
                                        <p:tgtEl>
                                          <p:spTgt spid="92"/>
                                        </p:tgtEl>
                                        <p:attrNameLst>
                                          <p:attrName>ppt_x</p:attrName>
                                        </p:attrNameLst>
                                      </p:cBhvr>
                                      <p:tavLst>
                                        <p:tav tm="0">
                                          <p:val>
                                            <p:strVal val="0-#ppt_w/2"/>
                                          </p:val>
                                        </p:tav>
                                        <p:tav tm="100000">
                                          <p:val>
                                            <p:strVal val="#ppt_x"/>
                                          </p:val>
                                        </p:tav>
                                      </p:tavLst>
                                    </p:anim>
                                    <p:anim calcmode="lin" valueType="num">
                                      <p:cBhvr additive="base">
                                        <p:cTn id="73" dur="500" fill="hold"/>
                                        <p:tgtEl>
                                          <p:spTgt spid="92"/>
                                        </p:tgtEl>
                                        <p:attrNameLst>
                                          <p:attrName>ppt_y</p:attrName>
                                        </p:attrNameLst>
                                      </p:cBhvr>
                                      <p:tavLst>
                                        <p:tav tm="0">
                                          <p:val>
                                            <p:strVal val="#ppt_y"/>
                                          </p:val>
                                        </p:tav>
                                        <p:tav tm="100000">
                                          <p:val>
                                            <p:strVal val="#ppt_y"/>
                                          </p:val>
                                        </p:tav>
                                      </p:tavLst>
                                    </p:anim>
                                  </p:childTnLst>
                                </p:cTn>
                              </p:par>
                              <p:par>
                                <p:cTn id="74" presetID="53" presetClass="exit" presetSubtype="32" fill="hold" nodeType="withEffect">
                                  <p:stCondLst>
                                    <p:cond delay="0"/>
                                  </p:stCondLst>
                                  <p:childTnLst>
                                    <p:anim calcmode="lin" valueType="num">
                                      <p:cBhvr>
                                        <p:cTn id="75" dur="500"/>
                                        <p:tgtEl>
                                          <p:spTgt spid="14"/>
                                        </p:tgtEl>
                                        <p:attrNameLst>
                                          <p:attrName>ppt_w</p:attrName>
                                        </p:attrNameLst>
                                      </p:cBhvr>
                                      <p:tavLst>
                                        <p:tav tm="0">
                                          <p:val>
                                            <p:strVal val="ppt_w"/>
                                          </p:val>
                                        </p:tav>
                                        <p:tav tm="100000">
                                          <p:val>
                                            <p:fltVal val="0"/>
                                          </p:val>
                                        </p:tav>
                                      </p:tavLst>
                                    </p:anim>
                                    <p:anim calcmode="lin" valueType="num">
                                      <p:cBhvr>
                                        <p:cTn id="76" dur="500"/>
                                        <p:tgtEl>
                                          <p:spTgt spid="14"/>
                                        </p:tgtEl>
                                        <p:attrNameLst>
                                          <p:attrName>ppt_h</p:attrName>
                                        </p:attrNameLst>
                                      </p:cBhvr>
                                      <p:tavLst>
                                        <p:tav tm="0">
                                          <p:val>
                                            <p:strVal val="ppt_h"/>
                                          </p:val>
                                        </p:tav>
                                        <p:tav tm="100000">
                                          <p:val>
                                            <p:fltVal val="0"/>
                                          </p:val>
                                        </p:tav>
                                      </p:tavLst>
                                    </p:anim>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54"/>
                                        </p:tgtEl>
                                        <p:attrNameLst>
                                          <p:attrName>ppt_w</p:attrName>
                                        </p:attrNameLst>
                                      </p:cBhvr>
                                      <p:tavLst>
                                        <p:tav tm="0">
                                          <p:val>
                                            <p:strVal val="ppt_w"/>
                                          </p:val>
                                        </p:tav>
                                        <p:tav tm="100000">
                                          <p:val>
                                            <p:fltVal val="0"/>
                                          </p:val>
                                        </p:tav>
                                      </p:tavLst>
                                    </p:anim>
                                    <p:anim calcmode="lin" valueType="num">
                                      <p:cBhvr>
                                        <p:cTn id="81" dur="500"/>
                                        <p:tgtEl>
                                          <p:spTgt spid="54"/>
                                        </p:tgtEl>
                                        <p:attrNameLst>
                                          <p:attrName>ppt_h</p:attrName>
                                        </p:attrNameLst>
                                      </p:cBhvr>
                                      <p:tavLst>
                                        <p:tav tm="0">
                                          <p:val>
                                            <p:strVal val="ppt_h"/>
                                          </p:val>
                                        </p:tav>
                                        <p:tav tm="100000">
                                          <p:val>
                                            <p:fltVal val="0"/>
                                          </p:val>
                                        </p:tav>
                                      </p:tavLst>
                                    </p:anim>
                                    <p:animEffect transition="out" filter="fade">
                                      <p:cBhvr>
                                        <p:cTn id="82" dur="500"/>
                                        <p:tgtEl>
                                          <p:spTgt spid="54"/>
                                        </p:tgtEl>
                                      </p:cBhvr>
                                    </p:animEffect>
                                    <p:set>
                                      <p:cBhvr>
                                        <p:cTn id="83" dur="1" fill="hold">
                                          <p:stCondLst>
                                            <p:cond delay="499"/>
                                          </p:stCondLst>
                                        </p:cTn>
                                        <p:tgtEl>
                                          <p:spTgt spid="54"/>
                                        </p:tgtEl>
                                        <p:attrNameLst>
                                          <p:attrName>style.visibility</p:attrName>
                                        </p:attrNameLst>
                                      </p:cBhvr>
                                      <p:to>
                                        <p:strVal val="hidden"/>
                                      </p:to>
                                    </p:set>
                                  </p:childTnLst>
                                </p:cTn>
                              </p:par>
                              <p:par>
                                <p:cTn id="84" presetID="53" presetClass="exit" presetSubtype="32" fill="hold" nodeType="withEffect">
                                  <p:stCondLst>
                                    <p:cond delay="0"/>
                                  </p:stCondLst>
                                  <p:childTnLst>
                                    <p:anim calcmode="lin" valueType="num">
                                      <p:cBhvr>
                                        <p:cTn id="85" dur="500"/>
                                        <p:tgtEl>
                                          <p:spTgt spid="42"/>
                                        </p:tgtEl>
                                        <p:attrNameLst>
                                          <p:attrName>ppt_w</p:attrName>
                                        </p:attrNameLst>
                                      </p:cBhvr>
                                      <p:tavLst>
                                        <p:tav tm="0">
                                          <p:val>
                                            <p:strVal val="ppt_w"/>
                                          </p:val>
                                        </p:tav>
                                        <p:tav tm="100000">
                                          <p:val>
                                            <p:fltVal val="0"/>
                                          </p:val>
                                        </p:tav>
                                      </p:tavLst>
                                    </p:anim>
                                    <p:anim calcmode="lin" valueType="num">
                                      <p:cBhvr>
                                        <p:cTn id="86" dur="500"/>
                                        <p:tgtEl>
                                          <p:spTgt spid="42"/>
                                        </p:tgtEl>
                                        <p:attrNameLst>
                                          <p:attrName>ppt_h</p:attrName>
                                        </p:attrNameLst>
                                      </p:cBhvr>
                                      <p:tavLst>
                                        <p:tav tm="0">
                                          <p:val>
                                            <p:strVal val="ppt_h"/>
                                          </p:val>
                                        </p:tav>
                                        <p:tav tm="100000">
                                          <p:val>
                                            <p:fltVal val="0"/>
                                          </p:val>
                                        </p:tav>
                                      </p:tavLst>
                                    </p:anim>
                                    <p:animEffect transition="out" filter="fade">
                                      <p:cBhvr>
                                        <p:cTn id="87" dur="500"/>
                                        <p:tgtEl>
                                          <p:spTgt spid="42"/>
                                        </p:tgtEl>
                                      </p:cBhvr>
                                    </p:animEffect>
                                    <p:set>
                                      <p:cBhvr>
                                        <p:cTn id="88" dur="1" fill="hold">
                                          <p:stCondLst>
                                            <p:cond delay="499"/>
                                          </p:stCondLst>
                                        </p:cTn>
                                        <p:tgtEl>
                                          <p:spTgt spid="42"/>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5"/>
                                        </p:tgtEl>
                                        <p:attrNameLst>
                                          <p:attrName>ppt_w</p:attrName>
                                        </p:attrNameLst>
                                      </p:cBhvr>
                                      <p:tavLst>
                                        <p:tav tm="0">
                                          <p:val>
                                            <p:strVal val="ppt_w"/>
                                          </p:val>
                                        </p:tav>
                                        <p:tav tm="100000">
                                          <p:val>
                                            <p:fltVal val="0"/>
                                          </p:val>
                                        </p:tav>
                                      </p:tavLst>
                                    </p:anim>
                                    <p:anim calcmode="lin" valueType="num">
                                      <p:cBhvr>
                                        <p:cTn id="91" dur="500"/>
                                        <p:tgtEl>
                                          <p:spTgt spid="45"/>
                                        </p:tgtEl>
                                        <p:attrNameLst>
                                          <p:attrName>ppt_h</p:attrName>
                                        </p:attrNameLst>
                                      </p:cBhvr>
                                      <p:tavLst>
                                        <p:tav tm="0">
                                          <p:val>
                                            <p:strVal val="ppt_h"/>
                                          </p:val>
                                        </p:tav>
                                        <p:tav tm="100000">
                                          <p:val>
                                            <p:fltVal val="0"/>
                                          </p:val>
                                        </p:tav>
                                      </p:tavLst>
                                    </p:anim>
                                    <p:animEffect transition="out" filter="fade">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48"/>
                                        </p:tgtEl>
                                        <p:attrNameLst>
                                          <p:attrName>ppt_w</p:attrName>
                                        </p:attrNameLst>
                                      </p:cBhvr>
                                      <p:tavLst>
                                        <p:tav tm="0">
                                          <p:val>
                                            <p:strVal val="ppt_w"/>
                                          </p:val>
                                        </p:tav>
                                        <p:tav tm="100000">
                                          <p:val>
                                            <p:fltVal val="0"/>
                                          </p:val>
                                        </p:tav>
                                      </p:tavLst>
                                    </p:anim>
                                    <p:anim calcmode="lin" valueType="num">
                                      <p:cBhvr>
                                        <p:cTn id="96" dur="500"/>
                                        <p:tgtEl>
                                          <p:spTgt spid="48"/>
                                        </p:tgtEl>
                                        <p:attrNameLst>
                                          <p:attrName>ppt_h</p:attrName>
                                        </p:attrNameLst>
                                      </p:cBhvr>
                                      <p:tavLst>
                                        <p:tav tm="0">
                                          <p:val>
                                            <p:strVal val="ppt_h"/>
                                          </p:val>
                                        </p:tav>
                                        <p:tav tm="100000">
                                          <p:val>
                                            <p:fltVal val="0"/>
                                          </p:val>
                                        </p:tav>
                                      </p:tavLst>
                                    </p:anim>
                                    <p:animEffect transition="out" filter="fade">
                                      <p:cBhvr>
                                        <p:cTn id="97" dur="500"/>
                                        <p:tgtEl>
                                          <p:spTgt spid="48"/>
                                        </p:tgtEl>
                                      </p:cBhvr>
                                    </p:animEffect>
                                    <p:set>
                                      <p:cBhvr>
                                        <p:cTn id="98" dur="1" fill="hold">
                                          <p:stCondLst>
                                            <p:cond delay="499"/>
                                          </p:stCondLst>
                                        </p:cTn>
                                        <p:tgtEl>
                                          <p:spTgt spid="48"/>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51"/>
                                        </p:tgtEl>
                                        <p:attrNameLst>
                                          <p:attrName>ppt_w</p:attrName>
                                        </p:attrNameLst>
                                      </p:cBhvr>
                                      <p:tavLst>
                                        <p:tav tm="0">
                                          <p:val>
                                            <p:strVal val="ppt_w"/>
                                          </p:val>
                                        </p:tav>
                                        <p:tav tm="100000">
                                          <p:val>
                                            <p:fltVal val="0"/>
                                          </p:val>
                                        </p:tav>
                                      </p:tavLst>
                                    </p:anim>
                                    <p:anim calcmode="lin" valueType="num">
                                      <p:cBhvr>
                                        <p:cTn id="101" dur="500"/>
                                        <p:tgtEl>
                                          <p:spTgt spid="51"/>
                                        </p:tgtEl>
                                        <p:attrNameLst>
                                          <p:attrName>ppt_h</p:attrName>
                                        </p:attrNameLst>
                                      </p:cBhvr>
                                      <p:tavLst>
                                        <p:tav tm="0">
                                          <p:val>
                                            <p:strVal val="ppt_h"/>
                                          </p:val>
                                        </p:tav>
                                        <p:tav tm="100000">
                                          <p:val>
                                            <p:fltVal val="0"/>
                                          </p:val>
                                        </p:tav>
                                      </p:tavLst>
                                    </p:anim>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30"/>
                                        </p:tgtEl>
                                        <p:attrNameLst>
                                          <p:attrName>ppt_w</p:attrName>
                                        </p:attrNameLst>
                                      </p:cBhvr>
                                      <p:tavLst>
                                        <p:tav tm="0">
                                          <p:val>
                                            <p:strVal val="ppt_w"/>
                                          </p:val>
                                        </p:tav>
                                        <p:tav tm="100000">
                                          <p:val>
                                            <p:fltVal val="0"/>
                                          </p:val>
                                        </p:tav>
                                      </p:tavLst>
                                    </p:anim>
                                    <p:anim calcmode="lin" valueType="num">
                                      <p:cBhvr>
                                        <p:cTn id="106" dur="500"/>
                                        <p:tgtEl>
                                          <p:spTgt spid="30"/>
                                        </p:tgtEl>
                                        <p:attrNameLst>
                                          <p:attrName>ppt_h</p:attrName>
                                        </p:attrNameLst>
                                      </p:cBhvr>
                                      <p:tavLst>
                                        <p:tav tm="0">
                                          <p:val>
                                            <p:strVal val="ppt_h"/>
                                          </p:val>
                                        </p:tav>
                                        <p:tav tm="100000">
                                          <p:val>
                                            <p:fltVal val="0"/>
                                          </p:val>
                                        </p:tav>
                                      </p:tavLst>
                                    </p:anim>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57"/>
                                        </p:tgtEl>
                                        <p:attrNameLst>
                                          <p:attrName>ppt_w</p:attrName>
                                        </p:attrNameLst>
                                      </p:cBhvr>
                                      <p:tavLst>
                                        <p:tav tm="0">
                                          <p:val>
                                            <p:strVal val="ppt_w"/>
                                          </p:val>
                                        </p:tav>
                                        <p:tav tm="100000">
                                          <p:val>
                                            <p:fltVal val="0"/>
                                          </p:val>
                                        </p:tav>
                                      </p:tavLst>
                                    </p:anim>
                                    <p:anim calcmode="lin" valueType="num">
                                      <p:cBhvr>
                                        <p:cTn id="111" dur="500"/>
                                        <p:tgtEl>
                                          <p:spTgt spid="57"/>
                                        </p:tgtEl>
                                        <p:attrNameLst>
                                          <p:attrName>ppt_h</p:attrName>
                                        </p:attrNameLst>
                                      </p:cBhvr>
                                      <p:tavLst>
                                        <p:tav tm="0">
                                          <p:val>
                                            <p:strVal val="ppt_h"/>
                                          </p:val>
                                        </p:tav>
                                        <p:tav tm="100000">
                                          <p:val>
                                            <p:fltVal val="0"/>
                                          </p:val>
                                        </p:tav>
                                      </p:tavLst>
                                    </p:anim>
                                    <p:animEffect transition="out" filter="fad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53" presetClass="exit" presetSubtype="32" fill="hold" nodeType="withEffect">
                                  <p:stCondLst>
                                    <p:cond delay="0"/>
                                  </p:stCondLst>
                                  <p:childTnLst>
                                    <p:anim calcmode="lin" valueType="num">
                                      <p:cBhvr>
                                        <p:cTn id="115" dur="500"/>
                                        <p:tgtEl>
                                          <p:spTgt spid="60"/>
                                        </p:tgtEl>
                                        <p:attrNameLst>
                                          <p:attrName>ppt_w</p:attrName>
                                        </p:attrNameLst>
                                      </p:cBhvr>
                                      <p:tavLst>
                                        <p:tav tm="0">
                                          <p:val>
                                            <p:strVal val="ppt_w"/>
                                          </p:val>
                                        </p:tav>
                                        <p:tav tm="100000">
                                          <p:val>
                                            <p:fltVal val="0"/>
                                          </p:val>
                                        </p:tav>
                                      </p:tavLst>
                                    </p:anim>
                                    <p:anim calcmode="lin" valueType="num">
                                      <p:cBhvr>
                                        <p:cTn id="116" dur="500"/>
                                        <p:tgtEl>
                                          <p:spTgt spid="60"/>
                                        </p:tgtEl>
                                        <p:attrNameLst>
                                          <p:attrName>ppt_h</p:attrName>
                                        </p:attrNameLst>
                                      </p:cBhvr>
                                      <p:tavLst>
                                        <p:tav tm="0">
                                          <p:val>
                                            <p:strVal val="ppt_h"/>
                                          </p:val>
                                        </p:tav>
                                        <p:tav tm="100000">
                                          <p:val>
                                            <p:fltVal val="0"/>
                                          </p:val>
                                        </p:tav>
                                      </p:tavLst>
                                    </p:anim>
                                    <p:animEffect transition="out" filter="fade">
                                      <p:cBhvr>
                                        <p:cTn id="117" dur="500"/>
                                        <p:tgtEl>
                                          <p:spTgt spid="60"/>
                                        </p:tgtEl>
                                      </p:cBhvr>
                                    </p:animEffect>
                                    <p:set>
                                      <p:cBhvr>
                                        <p:cTn id="118" dur="1" fill="hold">
                                          <p:stCondLst>
                                            <p:cond delay="499"/>
                                          </p:stCondLst>
                                        </p:cTn>
                                        <p:tgtEl>
                                          <p:spTgt spid="60"/>
                                        </p:tgtEl>
                                        <p:attrNameLst>
                                          <p:attrName>style.visibility</p:attrName>
                                        </p:attrNameLst>
                                      </p:cBhvr>
                                      <p:to>
                                        <p:strVal val="hidden"/>
                                      </p:to>
                                    </p:set>
                                  </p:childTnLst>
                                </p:cTn>
                              </p:par>
                              <p:par>
                                <p:cTn id="119" presetID="53" presetClass="exit" presetSubtype="32" fill="hold" nodeType="withEffect">
                                  <p:stCondLst>
                                    <p:cond delay="0"/>
                                  </p:stCondLst>
                                  <p:childTnLst>
                                    <p:anim calcmode="lin" valueType="num">
                                      <p:cBhvr>
                                        <p:cTn id="120" dur="500"/>
                                        <p:tgtEl>
                                          <p:spTgt spid="63"/>
                                        </p:tgtEl>
                                        <p:attrNameLst>
                                          <p:attrName>ppt_w</p:attrName>
                                        </p:attrNameLst>
                                      </p:cBhvr>
                                      <p:tavLst>
                                        <p:tav tm="0">
                                          <p:val>
                                            <p:strVal val="ppt_w"/>
                                          </p:val>
                                        </p:tav>
                                        <p:tav tm="100000">
                                          <p:val>
                                            <p:fltVal val="0"/>
                                          </p:val>
                                        </p:tav>
                                      </p:tavLst>
                                    </p:anim>
                                    <p:anim calcmode="lin" valueType="num">
                                      <p:cBhvr>
                                        <p:cTn id="121" dur="500"/>
                                        <p:tgtEl>
                                          <p:spTgt spid="63"/>
                                        </p:tgtEl>
                                        <p:attrNameLst>
                                          <p:attrName>ppt_h</p:attrName>
                                        </p:attrNameLst>
                                      </p:cBhvr>
                                      <p:tavLst>
                                        <p:tav tm="0">
                                          <p:val>
                                            <p:strVal val="ppt_h"/>
                                          </p:val>
                                        </p:tav>
                                        <p:tav tm="100000">
                                          <p:val>
                                            <p:fltVal val="0"/>
                                          </p:val>
                                        </p:tav>
                                      </p:tavLst>
                                    </p:anim>
                                    <p:animEffect transition="out" filter="fade">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par>
                                <p:cTn id="124" presetID="53" presetClass="exit" presetSubtype="32" fill="hold" nodeType="withEffect">
                                  <p:stCondLst>
                                    <p:cond delay="0"/>
                                  </p:stCondLst>
                                  <p:childTnLst>
                                    <p:anim calcmode="lin" valueType="num">
                                      <p:cBhvr>
                                        <p:cTn id="125" dur="500"/>
                                        <p:tgtEl>
                                          <p:spTgt spid="66"/>
                                        </p:tgtEl>
                                        <p:attrNameLst>
                                          <p:attrName>ppt_w</p:attrName>
                                        </p:attrNameLst>
                                      </p:cBhvr>
                                      <p:tavLst>
                                        <p:tav tm="0">
                                          <p:val>
                                            <p:strVal val="ppt_w"/>
                                          </p:val>
                                        </p:tav>
                                        <p:tav tm="100000">
                                          <p:val>
                                            <p:fltVal val="0"/>
                                          </p:val>
                                        </p:tav>
                                      </p:tavLst>
                                    </p:anim>
                                    <p:anim calcmode="lin" valueType="num">
                                      <p:cBhvr>
                                        <p:cTn id="126" dur="500"/>
                                        <p:tgtEl>
                                          <p:spTgt spid="66"/>
                                        </p:tgtEl>
                                        <p:attrNameLst>
                                          <p:attrName>ppt_h</p:attrName>
                                        </p:attrNameLst>
                                      </p:cBhvr>
                                      <p:tavLst>
                                        <p:tav tm="0">
                                          <p:val>
                                            <p:strVal val="ppt_h"/>
                                          </p:val>
                                        </p:tav>
                                        <p:tav tm="100000">
                                          <p:val>
                                            <p:fltVal val="0"/>
                                          </p:val>
                                        </p:tav>
                                      </p:tavLst>
                                    </p:anim>
                                    <p:animEffect transition="out" filter="fade">
                                      <p:cBhvr>
                                        <p:cTn id="127" dur="500"/>
                                        <p:tgtEl>
                                          <p:spTgt spid="66"/>
                                        </p:tgtEl>
                                      </p:cBhvr>
                                    </p:animEffect>
                                    <p:set>
                                      <p:cBhvr>
                                        <p:cTn id="128" dur="1" fill="hold">
                                          <p:stCondLst>
                                            <p:cond delay="499"/>
                                          </p:stCondLst>
                                        </p:cTn>
                                        <p:tgtEl>
                                          <p:spTgt spid="66"/>
                                        </p:tgtEl>
                                        <p:attrNameLst>
                                          <p:attrName>style.visibility</p:attrName>
                                        </p:attrNameLst>
                                      </p:cBhvr>
                                      <p:to>
                                        <p:strVal val="hidden"/>
                                      </p:to>
                                    </p:set>
                                  </p:childTnLst>
                                </p:cTn>
                              </p:par>
                              <p:par>
                                <p:cTn id="129" presetID="53" presetClass="exit" presetSubtype="32" fill="hold" nodeType="withEffect">
                                  <p:stCondLst>
                                    <p:cond delay="0"/>
                                  </p:stCondLst>
                                  <p:childTnLst>
                                    <p:anim calcmode="lin" valueType="num">
                                      <p:cBhvr>
                                        <p:cTn id="130" dur="500"/>
                                        <p:tgtEl>
                                          <p:spTgt spid="69"/>
                                        </p:tgtEl>
                                        <p:attrNameLst>
                                          <p:attrName>ppt_w</p:attrName>
                                        </p:attrNameLst>
                                      </p:cBhvr>
                                      <p:tavLst>
                                        <p:tav tm="0">
                                          <p:val>
                                            <p:strVal val="ppt_w"/>
                                          </p:val>
                                        </p:tav>
                                        <p:tav tm="100000">
                                          <p:val>
                                            <p:fltVal val="0"/>
                                          </p:val>
                                        </p:tav>
                                      </p:tavLst>
                                    </p:anim>
                                    <p:anim calcmode="lin" valueType="num">
                                      <p:cBhvr>
                                        <p:cTn id="131" dur="500"/>
                                        <p:tgtEl>
                                          <p:spTgt spid="69"/>
                                        </p:tgtEl>
                                        <p:attrNameLst>
                                          <p:attrName>ppt_h</p:attrName>
                                        </p:attrNameLst>
                                      </p:cBhvr>
                                      <p:tavLst>
                                        <p:tav tm="0">
                                          <p:val>
                                            <p:strVal val="ppt_h"/>
                                          </p:val>
                                        </p:tav>
                                        <p:tav tm="100000">
                                          <p:val>
                                            <p:fltVal val="0"/>
                                          </p:val>
                                        </p:tav>
                                      </p:tavLst>
                                    </p:anim>
                                    <p:animEffect transition="out" filter="fade">
                                      <p:cBhvr>
                                        <p:cTn id="132" dur="500"/>
                                        <p:tgtEl>
                                          <p:spTgt spid="69"/>
                                        </p:tgtEl>
                                      </p:cBhvr>
                                    </p:animEffect>
                                    <p:set>
                                      <p:cBhvr>
                                        <p:cTn id="133" dur="1" fill="hold">
                                          <p:stCondLst>
                                            <p:cond delay="499"/>
                                          </p:stCondLst>
                                        </p:cTn>
                                        <p:tgtEl>
                                          <p:spTgt spid="69"/>
                                        </p:tgtEl>
                                        <p:attrNameLst>
                                          <p:attrName>style.visibility</p:attrName>
                                        </p:attrNameLst>
                                      </p:cBhvr>
                                      <p:to>
                                        <p:strVal val="hidden"/>
                                      </p:to>
                                    </p:set>
                                  </p:childTnLst>
                                </p:cTn>
                              </p:par>
                              <p:par>
                                <p:cTn id="134" presetID="53" presetClass="exit" presetSubtype="32" fill="hold" nodeType="withEffect">
                                  <p:stCondLst>
                                    <p:cond delay="0"/>
                                  </p:stCondLst>
                                  <p:childTnLst>
                                    <p:anim calcmode="lin" valueType="num">
                                      <p:cBhvr>
                                        <p:cTn id="135" dur="500"/>
                                        <p:tgtEl>
                                          <p:spTgt spid="78"/>
                                        </p:tgtEl>
                                        <p:attrNameLst>
                                          <p:attrName>ppt_w</p:attrName>
                                        </p:attrNameLst>
                                      </p:cBhvr>
                                      <p:tavLst>
                                        <p:tav tm="0">
                                          <p:val>
                                            <p:strVal val="ppt_w"/>
                                          </p:val>
                                        </p:tav>
                                        <p:tav tm="100000">
                                          <p:val>
                                            <p:fltVal val="0"/>
                                          </p:val>
                                        </p:tav>
                                      </p:tavLst>
                                    </p:anim>
                                    <p:anim calcmode="lin" valueType="num">
                                      <p:cBhvr>
                                        <p:cTn id="136" dur="500"/>
                                        <p:tgtEl>
                                          <p:spTgt spid="78"/>
                                        </p:tgtEl>
                                        <p:attrNameLst>
                                          <p:attrName>ppt_h</p:attrName>
                                        </p:attrNameLst>
                                      </p:cBhvr>
                                      <p:tavLst>
                                        <p:tav tm="0">
                                          <p:val>
                                            <p:strVal val="ppt_h"/>
                                          </p:val>
                                        </p:tav>
                                        <p:tav tm="100000">
                                          <p:val>
                                            <p:fltVal val="0"/>
                                          </p:val>
                                        </p:tav>
                                      </p:tavLst>
                                    </p:anim>
                                    <p:animEffect transition="out" filter="fade">
                                      <p:cBhvr>
                                        <p:cTn id="137" dur="500"/>
                                        <p:tgtEl>
                                          <p:spTgt spid="78"/>
                                        </p:tgtEl>
                                      </p:cBhvr>
                                    </p:animEffect>
                                    <p:set>
                                      <p:cBhvr>
                                        <p:cTn id="138" dur="1" fill="hold">
                                          <p:stCondLst>
                                            <p:cond delay="499"/>
                                          </p:stCondLst>
                                        </p:cTn>
                                        <p:tgtEl>
                                          <p:spTgt spid="78"/>
                                        </p:tgtEl>
                                        <p:attrNameLst>
                                          <p:attrName>style.visibility</p:attrName>
                                        </p:attrNameLst>
                                      </p:cBhvr>
                                      <p:to>
                                        <p:strVal val="hidden"/>
                                      </p:to>
                                    </p:set>
                                  </p:childTnLst>
                                </p:cTn>
                              </p:par>
                              <p:par>
                                <p:cTn id="139" presetID="53" presetClass="exit" presetSubtype="32" fill="hold" nodeType="withEffect">
                                  <p:stCondLst>
                                    <p:cond delay="0"/>
                                  </p:stCondLst>
                                  <p:childTnLst>
                                    <p:anim calcmode="lin" valueType="num">
                                      <p:cBhvr>
                                        <p:cTn id="140" dur="500"/>
                                        <p:tgtEl>
                                          <p:spTgt spid="81"/>
                                        </p:tgtEl>
                                        <p:attrNameLst>
                                          <p:attrName>ppt_w</p:attrName>
                                        </p:attrNameLst>
                                      </p:cBhvr>
                                      <p:tavLst>
                                        <p:tav tm="0">
                                          <p:val>
                                            <p:strVal val="ppt_w"/>
                                          </p:val>
                                        </p:tav>
                                        <p:tav tm="100000">
                                          <p:val>
                                            <p:fltVal val="0"/>
                                          </p:val>
                                        </p:tav>
                                      </p:tavLst>
                                    </p:anim>
                                    <p:anim calcmode="lin" valueType="num">
                                      <p:cBhvr>
                                        <p:cTn id="141" dur="500"/>
                                        <p:tgtEl>
                                          <p:spTgt spid="81"/>
                                        </p:tgtEl>
                                        <p:attrNameLst>
                                          <p:attrName>ppt_h</p:attrName>
                                        </p:attrNameLst>
                                      </p:cBhvr>
                                      <p:tavLst>
                                        <p:tav tm="0">
                                          <p:val>
                                            <p:strVal val="ppt_h"/>
                                          </p:val>
                                        </p:tav>
                                        <p:tav tm="100000">
                                          <p:val>
                                            <p:fltVal val="0"/>
                                          </p:val>
                                        </p:tav>
                                      </p:tavLst>
                                    </p:anim>
                                    <p:animEffect transition="out" filter="fade">
                                      <p:cBhvr>
                                        <p:cTn id="142" dur="500"/>
                                        <p:tgtEl>
                                          <p:spTgt spid="81"/>
                                        </p:tgtEl>
                                      </p:cBhvr>
                                    </p:animEffect>
                                    <p:set>
                                      <p:cBhvr>
                                        <p:cTn id="143" dur="1" fill="hold">
                                          <p:stCondLst>
                                            <p:cond delay="499"/>
                                          </p:stCondLst>
                                        </p:cTn>
                                        <p:tgtEl>
                                          <p:spTgt spid="81"/>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10"/>
                                        </p:tgtEl>
                                        <p:attrNameLst>
                                          <p:attrName>ppt_w</p:attrName>
                                        </p:attrNameLst>
                                      </p:cBhvr>
                                      <p:tavLst>
                                        <p:tav tm="0">
                                          <p:val>
                                            <p:strVal val="ppt_w"/>
                                          </p:val>
                                        </p:tav>
                                        <p:tav tm="100000">
                                          <p:val>
                                            <p:fltVal val="0"/>
                                          </p:val>
                                        </p:tav>
                                      </p:tavLst>
                                    </p:anim>
                                    <p:anim calcmode="lin" valueType="num">
                                      <p:cBhvr>
                                        <p:cTn id="146" dur="500"/>
                                        <p:tgtEl>
                                          <p:spTgt spid="10"/>
                                        </p:tgtEl>
                                        <p:attrNameLst>
                                          <p:attrName>ppt_h</p:attrName>
                                        </p:attrNameLst>
                                      </p:cBhvr>
                                      <p:tavLst>
                                        <p:tav tm="0">
                                          <p:val>
                                            <p:strVal val="ppt_h"/>
                                          </p:val>
                                        </p:tav>
                                        <p:tav tm="100000">
                                          <p:val>
                                            <p:fltVal val="0"/>
                                          </p:val>
                                        </p:tav>
                                      </p:tavLst>
                                    </p:anim>
                                    <p:animEffect transition="out" filter="fade">
                                      <p:cBhvr>
                                        <p:cTn id="147" dur="500"/>
                                        <p:tgtEl>
                                          <p:spTgt spid="10"/>
                                        </p:tgtEl>
                                      </p:cBhvr>
                                    </p:animEffect>
                                    <p:set>
                                      <p:cBhvr>
                                        <p:cTn id="148" dur="1" fill="hold">
                                          <p:stCondLst>
                                            <p:cond delay="499"/>
                                          </p:stCondLst>
                                        </p:cTn>
                                        <p:tgtEl>
                                          <p:spTgt spid="10"/>
                                        </p:tgtEl>
                                        <p:attrNameLst>
                                          <p:attrName>style.visibility</p:attrName>
                                        </p:attrNameLst>
                                      </p:cBhvr>
                                      <p:to>
                                        <p:strVal val="hidden"/>
                                      </p:to>
                                    </p:set>
                                  </p:childTnLst>
                                </p:cTn>
                              </p:par>
                              <p:par>
                                <p:cTn id="149" presetID="16" presetClass="entr" presetSubtype="21" fill="hold" nodeType="withEffect">
                                  <p:stCondLst>
                                    <p:cond delay="0"/>
                                  </p:stCondLst>
                                  <p:childTnLst>
                                    <p:set>
                                      <p:cBhvr>
                                        <p:cTn id="150" dur="1" fill="hold">
                                          <p:stCondLst>
                                            <p:cond delay="0"/>
                                          </p:stCondLst>
                                        </p:cTn>
                                        <p:tgtEl>
                                          <p:spTgt spid="94"/>
                                        </p:tgtEl>
                                        <p:attrNameLst>
                                          <p:attrName>style.visibility</p:attrName>
                                        </p:attrNameLst>
                                      </p:cBhvr>
                                      <p:to>
                                        <p:strVal val="visible"/>
                                      </p:to>
                                    </p:set>
                                    <p:animEffect transition="in" filter="barn(inVertical)">
                                      <p:cBhvr>
                                        <p:cTn id="151" dur="500"/>
                                        <p:tgtEl>
                                          <p:spTgt spid="94"/>
                                        </p:tgtEl>
                                      </p:cBhvr>
                                    </p:animEffect>
                                  </p:childTnLst>
                                </p:cTn>
                              </p:par>
                              <p:par>
                                <p:cTn id="152" presetID="16" presetClass="entr" presetSubtype="21" fill="hold" nodeType="withEffect">
                                  <p:stCondLst>
                                    <p:cond delay="0"/>
                                  </p:stCondLst>
                                  <p:childTnLst>
                                    <p:set>
                                      <p:cBhvr>
                                        <p:cTn id="153" dur="1" fill="hold">
                                          <p:stCondLst>
                                            <p:cond delay="0"/>
                                          </p:stCondLst>
                                        </p:cTn>
                                        <p:tgtEl>
                                          <p:spTgt spid="95"/>
                                        </p:tgtEl>
                                        <p:attrNameLst>
                                          <p:attrName>style.visibility</p:attrName>
                                        </p:attrNameLst>
                                      </p:cBhvr>
                                      <p:to>
                                        <p:strVal val="visible"/>
                                      </p:to>
                                    </p:set>
                                    <p:animEffect transition="in" filter="barn(inVertical)">
                                      <p:cBhvr>
                                        <p:cTn id="154" dur="500"/>
                                        <p:tgtEl>
                                          <p:spTgt spid="95"/>
                                        </p:tgtEl>
                                      </p:cBhvr>
                                    </p:animEffect>
                                  </p:childTnLst>
                                </p:cTn>
                              </p:par>
                            </p:childTnLst>
                          </p:cTn>
                        </p:par>
                      </p:childTnLst>
                    </p:cTn>
                  </p:par>
                  <p:par>
                    <p:cTn id="155" fill="hold">
                      <p:stCondLst>
                        <p:cond delay="indefinite"/>
                      </p:stCondLst>
                      <p:childTnLst>
                        <p:par>
                          <p:cTn id="156" fill="hold">
                            <p:stCondLst>
                              <p:cond delay="0"/>
                            </p:stCondLst>
                            <p:childTnLst>
                              <p:par>
                                <p:cTn id="157" presetID="2" presetClass="entr" presetSubtype="8" fill="hold" grpId="0" nodeType="clickEffect">
                                  <p:stCondLst>
                                    <p:cond delay="0"/>
                                  </p:stCondLst>
                                  <p:childTnLst>
                                    <p:set>
                                      <p:cBhvr>
                                        <p:cTn id="158" dur="1" fill="hold">
                                          <p:stCondLst>
                                            <p:cond delay="0"/>
                                          </p:stCondLst>
                                        </p:cTn>
                                        <p:tgtEl>
                                          <p:spTgt spid="93"/>
                                        </p:tgtEl>
                                        <p:attrNameLst>
                                          <p:attrName>style.visibility</p:attrName>
                                        </p:attrNameLst>
                                      </p:cBhvr>
                                      <p:to>
                                        <p:strVal val="visible"/>
                                      </p:to>
                                    </p:set>
                                    <p:anim calcmode="lin" valueType="num">
                                      <p:cBhvr additive="base">
                                        <p:cTn id="159" dur="500" fill="hold"/>
                                        <p:tgtEl>
                                          <p:spTgt spid="93"/>
                                        </p:tgtEl>
                                        <p:attrNameLst>
                                          <p:attrName>ppt_x</p:attrName>
                                        </p:attrNameLst>
                                      </p:cBhvr>
                                      <p:tavLst>
                                        <p:tav tm="0">
                                          <p:val>
                                            <p:strVal val="0-#ppt_w/2"/>
                                          </p:val>
                                        </p:tav>
                                        <p:tav tm="100000">
                                          <p:val>
                                            <p:strVal val="#ppt_x"/>
                                          </p:val>
                                        </p:tav>
                                      </p:tavLst>
                                    </p:anim>
                                    <p:anim calcmode="lin" valueType="num">
                                      <p:cBhvr additive="base">
                                        <p:cTn id="160"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2"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3196180" y="1470572"/>
            <a:ext cx="6930441" cy="783193"/>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 Chọn 1 từ và đặt 1 câu</a:t>
            </a:r>
            <a:endPar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3519" y="-39712"/>
            <a:ext cx="2436697" cy="344699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2724347" y="2119762"/>
            <a:ext cx="3809802" cy="1735973"/>
            <a:chOff x="218048" y="2397389"/>
            <a:chExt cx="3809802" cy="1735973"/>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khó</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72" name="Group 71">
            <a:extLst>
              <a:ext uri="{FF2B5EF4-FFF2-40B4-BE49-F238E27FC236}">
                <a16:creationId xmlns:a16="http://schemas.microsoft.com/office/drawing/2014/main" id="{4C888054-8266-4716-906B-85D53BE54111}"/>
              </a:ext>
            </a:extLst>
          </p:cNvPr>
          <p:cNvGrpSpPr/>
          <p:nvPr/>
        </p:nvGrpSpPr>
        <p:grpSpPr>
          <a:xfrm>
            <a:off x="6553397" y="2185129"/>
            <a:ext cx="3809802" cy="1735973"/>
            <a:chOff x="218048" y="2397389"/>
            <a:chExt cx="3809802" cy="1735973"/>
          </a:xfrm>
        </p:grpSpPr>
        <p:sp>
          <p:nvSpPr>
            <p:cNvPr id="73" name="Rectangle: Rounded Corners 72">
              <a:extLst>
                <a:ext uri="{FF2B5EF4-FFF2-40B4-BE49-F238E27FC236}">
                  <a16:creationId xmlns:a16="http://schemas.microsoft.com/office/drawing/2014/main" id="{CF32568A-46DA-4362-BDC1-18FFD87D2D7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khổ</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32F12C28-927C-439E-9EEF-9ECCA780B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75" name="Group 74">
            <a:extLst>
              <a:ext uri="{FF2B5EF4-FFF2-40B4-BE49-F238E27FC236}">
                <a16:creationId xmlns:a16="http://schemas.microsoft.com/office/drawing/2014/main" id="{373445B7-7079-4417-8B8D-0A29D77E8435}"/>
              </a:ext>
            </a:extLst>
          </p:cNvPr>
          <p:cNvGrpSpPr/>
          <p:nvPr/>
        </p:nvGrpSpPr>
        <p:grpSpPr>
          <a:xfrm>
            <a:off x="-76100" y="3314840"/>
            <a:ext cx="3809802" cy="1735973"/>
            <a:chOff x="218048" y="2397389"/>
            <a:chExt cx="3809802" cy="1735973"/>
          </a:xfrm>
        </p:grpSpPr>
        <p:sp>
          <p:nvSpPr>
            <p:cNvPr id="76" name="Rectangle: Rounded Corners 75">
              <a:extLst>
                <a:ext uri="{FF2B5EF4-FFF2-40B4-BE49-F238E27FC236}">
                  <a16:creationId xmlns:a16="http://schemas.microsoft.com/office/drawing/2014/main" id="{B6552504-F491-46BB-9EBE-8372FE53F96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nan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77" name="Picture 76">
              <a:extLst>
                <a:ext uri="{FF2B5EF4-FFF2-40B4-BE49-F238E27FC236}">
                  <a16:creationId xmlns:a16="http://schemas.microsoft.com/office/drawing/2014/main" id="{54A5572B-3C21-4299-8C62-AEAEE458E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84" name="Group 83">
            <a:extLst>
              <a:ext uri="{FF2B5EF4-FFF2-40B4-BE49-F238E27FC236}">
                <a16:creationId xmlns:a16="http://schemas.microsoft.com/office/drawing/2014/main" id="{11FC727A-4A4F-4800-866A-5F31FDE4CF42}"/>
              </a:ext>
            </a:extLst>
          </p:cNvPr>
          <p:cNvGrpSpPr/>
          <p:nvPr/>
        </p:nvGrpSpPr>
        <p:grpSpPr>
          <a:xfrm>
            <a:off x="3900575" y="3530932"/>
            <a:ext cx="3809802" cy="1735973"/>
            <a:chOff x="218048" y="2397389"/>
            <a:chExt cx="3809802" cy="1735973"/>
          </a:xfrm>
        </p:grpSpPr>
        <p:sp>
          <p:nvSpPr>
            <p:cNvPr id="85" name="Rectangle: Rounded Corners 84">
              <a:extLst>
                <a:ext uri="{FF2B5EF4-FFF2-40B4-BE49-F238E27FC236}">
                  <a16:creationId xmlns:a16="http://schemas.microsoft.com/office/drawing/2014/main" id="{AAD9C6CF-5CE9-482C-8689-543F5B1C5FE7}"/>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lao</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887F64A5-4B96-412C-9746-62BEDC30F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87" name="Group 86">
            <a:extLst>
              <a:ext uri="{FF2B5EF4-FFF2-40B4-BE49-F238E27FC236}">
                <a16:creationId xmlns:a16="http://schemas.microsoft.com/office/drawing/2014/main" id="{37ED8307-050B-4421-BF18-C89B75938F06}"/>
              </a:ext>
            </a:extLst>
          </p:cNvPr>
          <p:cNvGrpSpPr/>
          <p:nvPr/>
        </p:nvGrpSpPr>
        <p:grpSpPr>
          <a:xfrm>
            <a:off x="7774225" y="3434531"/>
            <a:ext cx="4046235" cy="1735973"/>
            <a:chOff x="218048" y="2397389"/>
            <a:chExt cx="4046235" cy="1735973"/>
          </a:xfrm>
        </p:grpSpPr>
        <p:sp>
          <p:nvSpPr>
            <p:cNvPr id="88" name="Rectangle: Rounded Corners 87">
              <a:extLst>
                <a:ext uri="{FF2B5EF4-FFF2-40B4-BE49-F238E27FC236}">
                  <a16:creationId xmlns:a16="http://schemas.microsoft.com/office/drawing/2014/main" id="{1BD9BCE0-A8E6-4B4F-98AB-0C2F02AACA47}"/>
                </a:ext>
              </a:extLst>
            </p:cNvPr>
            <p:cNvSpPr/>
            <p:nvPr/>
          </p:nvSpPr>
          <p:spPr>
            <a:xfrm>
              <a:off x="876605" y="3032171"/>
              <a:ext cx="3387678"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truân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89" name="Picture 88">
              <a:extLst>
                <a:ext uri="{FF2B5EF4-FFF2-40B4-BE49-F238E27FC236}">
                  <a16:creationId xmlns:a16="http://schemas.microsoft.com/office/drawing/2014/main" id="{7D9CF67C-2E58-4BA9-8109-DD4BDA8E00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0" name="Group 89">
            <a:extLst>
              <a:ext uri="{FF2B5EF4-FFF2-40B4-BE49-F238E27FC236}">
                <a16:creationId xmlns:a16="http://schemas.microsoft.com/office/drawing/2014/main" id="{41EA0F4D-4AC2-4236-B604-36D3DEE57461}"/>
              </a:ext>
            </a:extLst>
          </p:cNvPr>
          <p:cNvGrpSpPr/>
          <p:nvPr/>
        </p:nvGrpSpPr>
        <p:grpSpPr>
          <a:xfrm>
            <a:off x="-76100" y="4636368"/>
            <a:ext cx="3809802" cy="1735973"/>
            <a:chOff x="218048" y="2397389"/>
            <a:chExt cx="3809802" cy="1735973"/>
          </a:xfrm>
        </p:grpSpPr>
        <p:sp>
          <p:nvSpPr>
            <p:cNvPr id="91" name="Rectangle: Rounded Corners 90">
              <a:extLst>
                <a:ext uri="{FF2B5EF4-FFF2-40B4-BE49-F238E27FC236}">
                  <a16:creationId xmlns:a16="http://schemas.microsoft.com/office/drawing/2014/main" id="{5BC00EC6-B703-4AF8-9F9E-869F422E3598}"/>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thử thách</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2" name="Picture 91">
              <a:extLst>
                <a:ext uri="{FF2B5EF4-FFF2-40B4-BE49-F238E27FC236}">
                  <a16:creationId xmlns:a16="http://schemas.microsoft.com/office/drawing/2014/main" id="{A8BA6598-E7ED-49E3-B7FD-F6FED97DC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3" name="Group 92">
            <a:extLst>
              <a:ext uri="{FF2B5EF4-FFF2-40B4-BE49-F238E27FC236}">
                <a16:creationId xmlns:a16="http://schemas.microsoft.com/office/drawing/2014/main" id="{18EB72F7-FF03-425A-89AB-71F9C3A35BA2}"/>
              </a:ext>
            </a:extLst>
          </p:cNvPr>
          <p:cNvGrpSpPr/>
          <p:nvPr/>
        </p:nvGrpSpPr>
        <p:grpSpPr>
          <a:xfrm>
            <a:off x="3727990" y="4734269"/>
            <a:ext cx="4244314" cy="1735973"/>
            <a:chOff x="218048" y="2397389"/>
            <a:chExt cx="4244314" cy="1735973"/>
          </a:xfrm>
        </p:grpSpPr>
        <p:sp>
          <p:nvSpPr>
            <p:cNvPr id="94" name="Rectangle: Rounded Corners 93">
              <a:extLst>
                <a:ext uri="{FF2B5EF4-FFF2-40B4-BE49-F238E27FC236}">
                  <a16:creationId xmlns:a16="http://schemas.microsoft.com/office/drawing/2014/main" id="{8C88F5DC-DC6E-4296-A314-7A2E6CA45871}"/>
                </a:ext>
              </a:extLst>
            </p:cNvPr>
            <p:cNvSpPr/>
            <p:nvPr/>
          </p:nvSpPr>
          <p:spPr>
            <a:xfrm>
              <a:off x="876605" y="3032171"/>
              <a:ext cx="3585757"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thách thức</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5" name="Picture 94">
              <a:extLst>
                <a:ext uri="{FF2B5EF4-FFF2-40B4-BE49-F238E27FC236}">
                  <a16:creationId xmlns:a16="http://schemas.microsoft.com/office/drawing/2014/main" id="{59BE1A41-27D0-40B4-99CD-C329D5729E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96" name="Group 95">
            <a:extLst>
              <a:ext uri="{FF2B5EF4-FFF2-40B4-BE49-F238E27FC236}">
                <a16:creationId xmlns:a16="http://schemas.microsoft.com/office/drawing/2014/main" id="{B5CE3D8A-3DB4-448C-B160-B9FD32E7F63B}"/>
              </a:ext>
            </a:extLst>
          </p:cNvPr>
          <p:cNvGrpSpPr/>
          <p:nvPr/>
        </p:nvGrpSpPr>
        <p:grpSpPr>
          <a:xfrm>
            <a:off x="7774225" y="4756059"/>
            <a:ext cx="3809802" cy="1735973"/>
            <a:chOff x="218048" y="2397389"/>
            <a:chExt cx="3809802" cy="1735973"/>
          </a:xfrm>
        </p:grpSpPr>
        <p:sp>
          <p:nvSpPr>
            <p:cNvPr id="97" name="Rectangle: Rounded Corners 96">
              <a:extLst>
                <a:ext uri="{FF2B5EF4-FFF2-40B4-BE49-F238E27FC236}">
                  <a16:creationId xmlns:a16="http://schemas.microsoft.com/office/drawing/2014/main" id="{4E88928A-CB2B-47C1-A799-D35B10B60B16}"/>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chông gai</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98" name="Picture 97">
              <a:extLst>
                <a:ext uri="{FF2B5EF4-FFF2-40B4-BE49-F238E27FC236}">
                  <a16:creationId xmlns:a16="http://schemas.microsoft.com/office/drawing/2014/main" id="{8A0D7EEB-97D3-47DE-B72B-2F7984196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sp>
        <p:nvSpPr>
          <p:cNvPr id="28" name="Rectangle: Rounded Corners 27">
            <a:extLst>
              <a:ext uri="{FF2B5EF4-FFF2-40B4-BE49-F238E27FC236}">
                <a16:creationId xmlns:a16="http://schemas.microsoft.com/office/drawing/2014/main" id="{3FC0E867-4B80-40B4-8155-DA221B8A31DE}"/>
              </a:ext>
            </a:extLst>
          </p:cNvPr>
          <p:cNvSpPr/>
          <p:nvPr/>
        </p:nvSpPr>
        <p:spPr>
          <a:xfrm>
            <a:off x="2001386" y="3519792"/>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không làm anh nản chí!</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C6E38C8C-372F-44B0-B6DC-CE9BCF381AD1}"/>
              </a:ext>
            </a:extLst>
          </p:cNvPr>
          <p:cNvSpPr/>
          <p:nvPr/>
        </p:nvSpPr>
        <p:spPr>
          <a:xfrm>
            <a:off x="2001384" y="4466887"/>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việc này rất </a:t>
            </a:r>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BE88238D-66EF-48AA-8BC7-8C29CA54D00D}"/>
              </a:ext>
            </a:extLst>
          </p:cNvPr>
          <p:cNvSpPr/>
          <p:nvPr/>
        </p:nvSpPr>
        <p:spPr>
          <a:xfrm>
            <a:off x="2001384" y="5502766"/>
            <a:ext cx="8640633" cy="783193"/>
          </a:xfrm>
          <a:prstGeom prst="roundRect">
            <a:avLst/>
          </a:prstGeom>
          <a:solidFill>
            <a:schemeClr val="bg1">
              <a:alpha val="88000"/>
            </a:schemeClr>
          </a:solidFill>
          <a:ln w="19050">
            <a:noFill/>
            <a:prstDash val="sysDash"/>
          </a:ln>
        </p:spPr>
        <p:txBody>
          <a:bodyPr wrap="square" lIns="91440" tIns="45720" rIns="91440" bIns="45720">
            <a:spAutoFit/>
          </a:bodyPr>
          <a:lstStyle/>
          <a:p>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Đừng </a:t>
            </a:r>
            <a:r>
              <a:rPr lang="en-US" sz="4000" b="1">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khó khăn </a:t>
            </a:r>
            <a:r>
              <a:rPr lang="en-US"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với tôi!</a:t>
            </a:r>
            <a:endParaRPr lang="vi-VN" sz="40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8CECB1D-8ABA-445E-9E61-3675274857A6}"/>
              </a:ext>
            </a:extLst>
          </p:cNvPr>
          <p:cNvSpPr/>
          <p:nvPr/>
        </p:nvSpPr>
        <p:spPr>
          <a:xfrm>
            <a:off x="2001384" y="3657740"/>
            <a:ext cx="2536475"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FBC0C612-28E5-4D37-8126-889B005E7B57}"/>
              </a:ext>
            </a:extLst>
          </p:cNvPr>
          <p:cNvSpPr/>
          <p:nvPr/>
        </p:nvSpPr>
        <p:spPr>
          <a:xfrm>
            <a:off x="331917" y="2708366"/>
            <a:ext cx="2536475" cy="637274"/>
          </a:xfrm>
          <a:prstGeom prst="wedgeEllipseCallout">
            <a:avLst>
              <a:gd name="adj1" fmla="val 29342"/>
              <a:gd name="adj2" fmla="val 96731"/>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Danh từ</a:t>
            </a:r>
          </a:p>
        </p:txBody>
      </p:sp>
      <p:sp>
        <p:nvSpPr>
          <p:cNvPr id="36" name="Rectangle: Rounded Corners 35">
            <a:extLst>
              <a:ext uri="{FF2B5EF4-FFF2-40B4-BE49-F238E27FC236}">
                <a16:creationId xmlns:a16="http://schemas.microsoft.com/office/drawing/2014/main" id="{9174FAAD-6180-4344-9745-0A1EBC5D7BB1}"/>
              </a:ext>
            </a:extLst>
          </p:cNvPr>
          <p:cNvSpPr/>
          <p:nvPr/>
        </p:nvSpPr>
        <p:spPr>
          <a:xfrm>
            <a:off x="6431600" y="4607393"/>
            <a:ext cx="2349544"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peech Bubble: Oval 36">
            <a:extLst>
              <a:ext uri="{FF2B5EF4-FFF2-40B4-BE49-F238E27FC236}">
                <a16:creationId xmlns:a16="http://schemas.microsoft.com/office/drawing/2014/main" id="{88DF2F55-E360-478D-A800-B5A68711391C}"/>
              </a:ext>
            </a:extLst>
          </p:cNvPr>
          <p:cNvSpPr/>
          <p:nvPr/>
        </p:nvSpPr>
        <p:spPr>
          <a:xfrm>
            <a:off x="9280223" y="4317130"/>
            <a:ext cx="2536475" cy="637274"/>
          </a:xfrm>
          <a:prstGeom prst="wedgeEllipseCallout">
            <a:avLst>
              <a:gd name="adj1" fmla="val -66791"/>
              <a:gd name="adj2" fmla="val 36945"/>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Tính từ</a:t>
            </a:r>
          </a:p>
        </p:txBody>
      </p:sp>
      <p:sp>
        <p:nvSpPr>
          <p:cNvPr id="38" name="Rectangle: Rounded Corners 37">
            <a:extLst>
              <a:ext uri="{FF2B5EF4-FFF2-40B4-BE49-F238E27FC236}">
                <a16:creationId xmlns:a16="http://schemas.microsoft.com/office/drawing/2014/main" id="{3752C738-7DCF-4628-9BF8-198D27EDC113}"/>
              </a:ext>
            </a:extLst>
          </p:cNvPr>
          <p:cNvSpPr/>
          <p:nvPr/>
        </p:nvSpPr>
        <p:spPr>
          <a:xfrm>
            <a:off x="3556000" y="5636329"/>
            <a:ext cx="2425012" cy="5327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C7D2AC5F-C565-4A48-B4A0-C25E9B1FA495}"/>
              </a:ext>
            </a:extLst>
          </p:cNvPr>
          <p:cNvSpPr/>
          <p:nvPr/>
        </p:nvSpPr>
        <p:spPr>
          <a:xfrm>
            <a:off x="7900558" y="5945412"/>
            <a:ext cx="2536475" cy="637274"/>
          </a:xfrm>
          <a:prstGeom prst="wedgeEllipseCallout">
            <a:avLst>
              <a:gd name="adj1" fmla="val -128377"/>
              <a:gd name="adj2" fmla="val -7895"/>
            </a:avLst>
          </a:prstGeom>
          <a:solidFill>
            <a:schemeClr val="bg1"/>
          </a:solidFill>
          <a:ln>
            <a:solidFill>
              <a:srgbClr val="F14624"/>
            </a:solidFill>
          </a:ln>
          <a:effectLst>
            <a:outerShdw blurRad="50800" dist="38100" dir="5400000" algn="t" rotWithShape="0">
              <a:prstClr val="black">
                <a:alpha val="9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Động từ</a:t>
            </a:r>
          </a:p>
        </p:txBody>
      </p:sp>
      <p:pic>
        <p:nvPicPr>
          <p:cNvPr id="43" name="Picture 42">
            <a:extLst>
              <a:ext uri="{FF2B5EF4-FFF2-40B4-BE49-F238E27FC236}">
                <a16:creationId xmlns:a16="http://schemas.microsoft.com/office/drawing/2014/main" id="{2B9CA322-3F6F-4AFD-B055-C285F5F2C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9955" y="-25198"/>
            <a:ext cx="2436697" cy="3446996"/>
          </a:xfrm>
          <a:prstGeom prst="rect">
            <a:avLst/>
          </a:prstGeom>
        </p:spPr>
      </p:pic>
      <p:pic>
        <p:nvPicPr>
          <p:cNvPr id="44" name="Picture 43">
            <a:extLst>
              <a:ext uri="{FF2B5EF4-FFF2-40B4-BE49-F238E27FC236}">
                <a16:creationId xmlns:a16="http://schemas.microsoft.com/office/drawing/2014/main" id="{CB8F3C48-1811-4AE0-9E80-5CD9219B1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1287" y="-25573"/>
            <a:ext cx="2436697" cy="3446996"/>
          </a:xfrm>
          <a:prstGeom prst="rect">
            <a:avLst/>
          </a:prstGeom>
        </p:spPr>
      </p:pic>
    </p:spTree>
    <p:extLst>
      <p:ext uri="{BB962C8B-B14F-4D97-AF65-F5344CB8AC3E}">
        <p14:creationId xmlns:p14="http://schemas.microsoft.com/office/powerpoint/2010/main" val="4261406735"/>
      </p:ext>
    </p:extLst>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0-#ppt_w/2"/>
                                          </p:val>
                                        </p:tav>
                                        <p:tav tm="100000">
                                          <p:val>
                                            <p:strVal val="#ppt_x"/>
                                          </p:val>
                                        </p:tav>
                                      </p:tavLst>
                                    </p:anim>
                                    <p:anim calcmode="lin" valueType="num">
                                      <p:cBhvr additive="base">
                                        <p:cTn id="19" dur="500" fill="hold"/>
                                        <p:tgtEl>
                                          <p:spTgt spid="72"/>
                                        </p:tgtEl>
                                        <p:attrNameLst>
                                          <p:attrName>ppt_y</p:attrName>
                                        </p:attrNameLst>
                                      </p:cBhvr>
                                      <p:tavLst>
                                        <p:tav tm="0">
                                          <p:val>
                                            <p:strVal val="0-#ppt_h/2"/>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additive="base">
                                        <p:cTn id="22" dur="500" fill="hold"/>
                                        <p:tgtEl>
                                          <p:spTgt spid="75"/>
                                        </p:tgtEl>
                                        <p:attrNameLst>
                                          <p:attrName>ppt_x</p:attrName>
                                        </p:attrNameLst>
                                      </p:cBhvr>
                                      <p:tavLst>
                                        <p:tav tm="0">
                                          <p:val>
                                            <p:strVal val="1+#ppt_w/2"/>
                                          </p:val>
                                        </p:tav>
                                        <p:tav tm="100000">
                                          <p:val>
                                            <p:strVal val="#ppt_x"/>
                                          </p:val>
                                        </p:tav>
                                      </p:tavLst>
                                    </p:anim>
                                    <p:anim calcmode="lin" valueType="num">
                                      <p:cBhvr additive="base">
                                        <p:cTn id="23" dur="500" fill="hold"/>
                                        <p:tgtEl>
                                          <p:spTgt spid="75"/>
                                        </p:tgtEl>
                                        <p:attrNameLst>
                                          <p:attrName>ppt_y</p:attrName>
                                        </p:attrNameLst>
                                      </p:cBhvr>
                                      <p:tavLst>
                                        <p:tav tm="0">
                                          <p:val>
                                            <p:strVal val="0-#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84"/>
                                        </p:tgtEl>
                                        <p:attrNameLst>
                                          <p:attrName>style.visibility</p:attrName>
                                        </p:attrNameLst>
                                      </p:cBhvr>
                                      <p:to>
                                        <p:strVal val="visible"/>
                                      </p:to>
                                    </p:set>
                                    <p:anim calcmode="lin" valueType="num">
                                      <p:cBhvr additive="base">
                                        <p:cTn id="26" dur="500" fill="hold"/>
                                        <p:tgtEl>
                                          <p:spTgt spid="84"/>
                                        </p:tgtEl>
                                        <p:attrNameLst>
                                          <p:attrName>ppt_x</p:attrName>
                                        </p:attrNameLst>
                                      </p:cBhvr>
                                      <p:tavLst>
                                        <p:tav tm="0">
                                          <p:val>
                                            <p:strVal val="1+#ppt_w/2"/>
                                          </p:val>
                                        </p:tav>
                                        <p:tav tm="100000">
                                          <p:val>
                                            <p:strVal val="#ppt_x"/>
                                          </p:val>
                                        </p:tav>
                                      </p:tavLst>
                                    </p:anim>
                                    <p:anim calcmode="lin" valueType="num">
                                      <p:cBhvr additive="base">
                                        <p:cTn id="27" dur="500" fill="hold"/>
                                        <p:tgtEl>
                                          <p:spTgt spid="84"/>
                                        </p:tgtEl>
                                        <p:attrNameLst>
                                          <p:attrName>ppt_y</p:attrName>
                                        </p:attrNameLst>
                                      </p:cBhvr>
                                      <p:tavLst>
                                        <p:tav tm="0">
                                          <p:val>
                                            <p:strVal val="0-#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additive="base">
                                        <p:cTn id="30" dur="500" fill="hold"/>
                                        <p:tgtEl>
                                          <p:spTgt spid="87"/>
                                        </p:tgtEl>
                                        <p:attrNameLst>
                                          <p:attrName>ppt_x</p:attrName>
                                        </p:attrNameLst>
                                      </p:cBhvr>
                                      <p:tavLst>
                                        <p:tav tm="0">
                                          <p:val>
                                            <p:strVal val="1+#ppt_w/2"/>
                                          </p:val>
                                        </p:tav>
                                        <p:tav tm="100000">
                                          <p:val>
                                            <p:strVal val="#ppt_x"/>
                                          </p:val>
                                        </p:tav>
                                      </p:tavLst>
                                    </p:anim>
                                    <p:anim calcmode="lin" valueType="num">
                                      <p:cBhvr additive="base">
                                        <p:cTn id="31" dur="500" fill="hold"/>
                                        <p:tgtEl>
                                          <p:spTgt spid="87"/>
                                        </p:tgtEl>
                                        <p:attrNameLst>
                                          <p:attrName>ppt_y</p:attrName>
                                        </p:attrNameLst>
                                      </p:cBhvr>
                                      <p:tavLst>
                                        <p:tav tm="0">
                                          <p:val>
                                            <p:strVal val="0-#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base">
                                        <p:cTn id="34" dur="500" fill="hold"/>
                                        <p:tgtEl>
                                          <p:spTgt spid="90"/>
                                        </p:tgtEl>
                                        <p:attrNameLst>
                                          <p:attrName>ppt_x</p:attrName>
                                        </p:attrNameLst>
                                      </p:cBhvr>
                                      <p:tavLst>
                                        <p:tav tm="0">
                                          <p:val>
                                            <p:strVal val="0-#ppt_w/2"/>
                                          </p:val>
                                        </p:tav>
                                        <p:tav tm="100000">
                                          <p:val>
                                            <p:strVal val="#ppt_x"/>
                                          </p:val>
                                        </p:tav>
                                      </p:tavLst>
                                    </p:anim>
                                    <p:anim calcmode="lin" valueType="num">
                                      <p:cBhvr additive="base">
                                        <p:cTn id="35" dur="500" fill="hold"/>
                                        <p:tgtEl>
                                          <p:spTgt spid="90"/>
                                        </p:tgtEl>
                                        <p:attrNameLst>
                                          <p:attrName>ppt_y</p:attrName>
                                        </p:attrNameLst>
                                      </p:cBhvr>
                                      <p:tavLst>
                                        <p:tav tm="0">
                                          <p:val>
                                            <p:strVal val="1+#ppt_h/2"/>
                                          </p:val>
                                        </p:tav>
                                        <p:tav tm="100000">
                                          <p:val>
                                            <p:strVal val="#ppt_y"/>
                                          </p:val>
                                        </p:tav>
                                      </p:tavLst>
                                    </p:anim>
                                  </p:childTnLst>
                                </p:cTn>
                              </p:par>
                              <p:par>
                                <p:cTn id="36" presetID="2" presetClass="entr" presetSubtype="12" fill="hold" nodeType="with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additive="base">
                                        <p:cTn id="38" dur="500" fill="hold"/>
                                        <p:tgtEl>
                                          <p:spTgt spid="93"/>
                                        </p:tgtEl>
                                        <p:attrNameLst>
                                          <p:attrName>ppt_x</p:attrName>
                                        </p:attrNameLst>
                                      </p:cBhvr>
                                      <p:tavLst>
                                        <p:tav tm="0">
                                          <p:val>
                                            <p:strVal val="0-#ppt_w/2"/>
                                          </p:val>
                                        </p:tav>
                                        <p:tav tm="100000">
                                          <p:val>
                                            <p:strVal val="#ppt_x"/>
                                          </p:val>
                                        </p:tav>
                                      </p:tavLst>
                                    </p:anim>
                                    <p:anim calcmode="lin" valueType="num">
                                      <p:cBhvr additive="base">
                                        <p:cTn id="39" dur="500" fill="hold"/>
                                        <p:tgtEl>
                                          <p:spTgt spid="93"/>
                                        </p:tgtEl>
                                        <p:attrNameLst>
                                          <p:attrName>ppt_y</p:attrName>
                                        </p:attrNameLst>
                                      </p:cBhvr>
                                      <p:tavLst>
                                        <p:tav tm="0">
                                          <p:val>
                                            <p:strVal val="1+#ppt_h/2"/>
                                          </p:val>
                                        </p:tav>
                                        <p:tav tm="100000">
                                          <p:val>
                                            <p:strVal val="#ppt_y"/>
                                          </p:val>
                                        </p:tav>
                                      </p:tavLst>
                                    </p:anim>
                                  </p:childTnLst>
                                </p:cTn>
                              </p:par>
                              <p:par>
                                <p:cTn id="40" presetID="2" presetClass="entr" presetSubtype="12" fill="hold" nodeType="with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additive="base">
                                        <p:cTn id="42" dur="500" fill="hold"/>
                                        <p:tgtEl>
                                          <p:spTgt spid="96"/>
                                        </p:tgtEl>
                                        <p:attrNameLst>
                                          <p:attrName>ppt_x</p:attrName>
                                        </p:attrNameLst>
                                      </p:cBhvr>
                                      <p:tavLst>
                                        <p:tav tm="0">
                                          <p:val>
                                            <p:strVal val="0-#ppt_w/2"/>
                                          </p:val>
                                        </p:tav>
                                        <p:tav tm="100000">
                                          <p:val>
                                            <p:strVal val="#ppt_x"/>
                                          </p:val>
                                        </p:tav>
                                      </p:tavLst>
                                    </p:anim>
                                    <p:anim calcmode="lin" valueType="num">
                                      <p:cBhvr additive="base">
                                        <p:cTn id="43"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par>
                                <p:cTn id="50" presetID="53" presetClass="exit" presetSubtype="32" fill="hold" nodeType="withEffect">
                                  <p:stCondLst>
                                    <p:cond delay="0"/>
                                  </p:stCondLst>
                                  <p:childTnLst>
                                    <p:anim calcmode="lin" valueType="num">
                                      <p:cBhvr>
                                        <p:cTn id="51" dur="500"/>
                                        <p:tgtEl>
                                          <p:spTgt spid="72"/>
                                        </p:tgtEl>
                                        <p:attrNameLst>
                                          <p:attrName>ppt_w</p:attrName>
                                        </p:attrNameLst>
                                      </p:cBhvr>
                                      <p:tavLst>
                                        <p:tav tm="0">
                                          <p:val>
                                            <p:strVal val="ppt_w"/>
                                          </p:val>
                                        </p:tav>
                                        <p:tav tm="100000">
                                          <p:val>
                                            <p:fltVal val="0"/>
                                          </p:val>
                                        </p:tav>
                                      </p:tavLst>
                                    </p:anim>
                                    <p:anim calcmode="lin" valueType="num">
                                      <p:cBhvr>
                                        <p:cTn id="52" dur="500"/>
                                        <p:tgtEl>
                                          <p:spTgt spid="72"/>
                                        </p:tgtEl>
                                        <p:attrNameLst>
                                          <p:attrName>ppt_h</p:attrName>
                                        </p:attrNameLst>
                                      </p:cBhvr>
                                      <p:tavLst>
                                        <p:tav tm="0">
                                          <p:val>
                                            <p:strVal val="ppt_h"/>
                                          </p:val>
                                        </p:tav>
                                        <p:tav tm="100000">
                                          <p:val>
                                            <p:fltVal val="0"/>
                                          </p:val>
                                        </p:tav>
                                      </p:tavLst>
                                    </p:anim>
                                    <p:animEffect transition="out" filter="fade">
                                      <p:cBhvr>
                                        <p:cTn id="53" dur="500"/>
                                        <p:tgtEl>
                                          <p:spTgt spid="72"/>
                                        </p:tgtEl>
                                      </p:cBhvr>
                                    </p:animEffect>
                                    <p:set>
                                      <p:cBhvr>
                                        <p:cTn id="54" dur="1" fill="hold">
                                          <p:stCondLst>
                                            <p:cond delay="499"/>
                                          </p:stCondLst>
                                        </p:cTn>
                                        <p:tgtEl>
                                          <p:spTgt spid="72"/>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500"/>
                                        <p:tgtEl>
                                          <p:spTgt spid="75"/>
                                        </p:tgtEl>
                                        <p:attrNameLst>
                                          <p:attrName>ppt_w</p:attrName>
                                        </p:attrNameLst>
                                      </p:cBhvr>
                                      <p:tavLst>
                                        <p:tav tm="0">
                                          <p:val>
                                            <p:strVal val="ppt_w"/>
                                          </p:val>
                                        </p:tav>
                                        <p:tav tm="100000">
                                          <p:val>
                                            <p:fltVal val="0"/>
                                          </p:val>
                                        </p:tav>
                                      </p:tavLst>
                                    </p:anim>
                                    <p:anim calcmode="lin" valueType="num">
                                      <p:cBhvr>
                                        <p:cTn id="57" dur="500"/>
                                        <p:tgtEl>
                                          <p:spTgt spid="75"/>
                                        </p:tgtEl>
                                        <p:attrNameLst>
                                          <p:attrName>ppt_h</p:attrName>
                                        </p:attrNameLst>
                                      </p:cBhvr>
                                      <p:tavLst>
                                        <p:tav tm="0">
                                          <p:val>
                                            <p:strVal val="ppt_h"/>
                                          </p:val>
                                        </p:tav>
                                        <p:tav tm="100000">
                                          <p:val>
                                            <p:fltVal val="0"/>
                                          </p:val>
                                        </p:tav>
                                      </p:tavLst>
                                    </p:anim>
                                    <p:animEffect transition="out" filter="fade">
                                      <p:cBhvr>
                                        <p:cTn id="58" dur="500"/>
                                        <p:tgtEl>
                                          <p:spTgt spid="75"/>
                                        </p:tgtEl>
                                      </p:cBhvr>
                                    </p:animEffect>
                                    <p:set>
                                      <p:cBhvr>
                                        <p:cTn id="59" dur="1" fill="hold">
                                          <p:stCondLst>
                                            <p:cond delay="499"/>
                                          </p:stCondLst>
                                        </p:cTn>
                                        <p:tgtEl>
                                          <p:spTgt spid="75"/>
                                        </p:tgtEl>
                                        <p:attrNameLst>
                                          <p:attrName>style.visibility</p:attrName>
                                        </p:attrNameLst>
                                      </p:cBhvr>
                                      <p:to>
                                        <p:strVal val="hidden"/>
                                      </p:to>
                                    </p:set>
                                  </p:childTnLst>
                                </p:cTn>
                              </p:par>
                              <p:par>
                                <p:cTn id="60" presetID="53" presetClass="exit" presetSubtype="32" fill="hold" nodeType="withEffect">
                                  <p:stCondLst>
                                    <p:cond delay="0"/>
                                  </p:stCondLst>
                                  <p:childTnLst>
                                    <p:anim calcmode="lin" valueType="num">
                                      <p:cBhvr>
                                        <p:cTn id="61" dur="500"/>
                                        <p:tgtEl>
                                          <p:spTgt spid="84"/>
                                        </p:tgtEl>
                                        <p:attrNameLst>
                                          <p:attrName>ppt_w</p:attrName>
                                        </p:attrNameLst>
                                      </p:cBhvr>
                                      <p:tavLst>
                                        <p:tav tm="0">
                                          <p:val>
                                            <p:strVal val="ppt_w"/>
                                          </p:val>
                                        </p:tav>
                                        <p:tav tm="100000">
                                          <p:val>
                                            <p:fltVal val="0"/>
                                          </p:val>
                                        </p:tav>
                                      </p:tavLst>
                                    </p:anim>
                                    <p:anim calcmode="lin" valueType="num">
                                      <p:cBhvr>
                                        <p:cTn id="62" dur="500"/>
                                        <p:tgtEl>
                                          <p:spTgt spid="84"/>
                                        </p:tgtEl>
                                        <p:attrNameLst>
                                          <p:attrName>ppt_h</p:attrName>
                                        </p:attrNameLst>
                                      </p:cBhvr>
                                      <p:tavLst>
                                        <p:tav tm="0">
                                          <p:val>
                                            <p:strVal val="ppt_h"/>
                                          </p:val>
                                        </p:tav>
                                        <p:tav tm="100000">
                                          <p:val>
                                            <p:fltVal val="0"/>
                                          </p:val>
                                        </p:tav>
                                      </p:tavLst>
                                    </p:anim>
                                    <p:animEffect transition="out" filter="fade">
                                      <p:cBhvr>
                                        <p:cTn id="63" dur="500"/>
                                        <p:tgtEl>
                                          <p:spTgt spid="84"/>
                                        </p:tgtEl>
                                      </p:cBhvr>
                                    </p:animEffect>
                                    <p:set>
                                      <p:cBhvr>
                                        <p:cTn id="64" dur="1" fill="hold">
                                          <p:stCondLst>
                                            <p:cond delay="499"/>
                                          </p:stCondLst>
                                        </p:cTn>
                                        <p:tgtEl>
                                          <p:spTgt spid="84"/>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87"/>
                                        </p:tgtEl>
                                        <p:attrNameLst>
                                          <p:attrName>ppt_w</p:attrName>
                                        </p:attrNameLst>
                                      </p:cBhvr>
                                      <p:tavLst>
                                        <p:tav tm="0">
                                          <p:val>
                                            <p:strVal val="ppt_w"/>
                                          </p:val>
                                        </p:tav>
                                        <p:tav tm="100000">
                                          <p:val>
                                            <p:fltVal val="0"/>
                                          </p:val>
                                        </p:tav>
                                      </p:tavLst>
                                    </p:anim>
                                    <p:anim calcmode="lin" valueType="num">
                                      <p:cBhvr>
                                        <p:cTn id="67" dur="500"/>
                                        <p:tgtEl>
                                          <p:spTgt spid="87"/>
                                        </p:tgtEl>
                                        <p:attrNameLst>
                                          <p:attrName>ppt_h</p:attrName>
                                        </p:attrNameLst>
                                      </p:cBhvr>
                                      <p:tavLst>
                                        <p:tav tm="0">
                                          <p:val>
                                            <p:strVal val="ppt_h"/>
                                          </p:val>
                                        </p:tav>
                                        <p:tav tm="100000">
                                          <p:val>
                                            <p:fltVal val="0"/>
                                          </p:val>
                                        </p:tav>
                                      </p:tavLst>
                                    </p:anim>
                                    <p:animEffect transition="out" filter="fade">
                                      <p:cBhvr>
                                        <p:cTn id="68" dur="500"/>
                                        <p:tgtEl>
                                          <p:spTgt spid="87"/>
                                        </p:tgtEl>
                                      </p:cBhvr>
                                    </p:animEffect>
                                    <p:set>
                                      <p:cBhvr>
                                        <p:cTn id="69" dur="1" fill="hold">
                                          <p:stCondLst>
                                            <p:cond delay="499"/>
                                          </p:stCondLst>
                                        </p:cTn>
                                        <p:tgtEl>
                                          <p:spTgt spid="87"/>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90"/>
                                        </p:tgtEl>
                                        <p:attrNameLst>
                                          <p:attrName>ppt_w</p:attrName>
                                        </p:attrNameLst>
                                      </p:cBhvr>
                                      <p:tavLst>
                                        <p:tav tm="0">
                                          <p:val>
                                            <p:strVal val="ppt_w"/>
                                          </p:val>
                                        </p:tav>
                                        <p:tav tm="100000">
                                          <p:val>
                                            <p:fltVal val="0"/>
                                          </p:val>
                                        </p:tav>
                                      </p:tavLst>
                                    </p:anim>
                                    <p:anim calcmode="lin" valueType="num">
                                      <p:cBhvr>
                                        <p:cTn id="72" dur="500"/>
                                        <p:tgtEl>
                                          <p:spTgt spid="90"/>
                                        </p:tgtEl>
                                        <p:attrNameLst>
                                          <p:attrName>ppt_h</p:attrName>
                                        </p:attrNameLst>
                                      </p:cBhvr>
                                      <p:tavLst>
                                        <p:tav tm="0">
                                          <p:val>
                                            <p:strVal val="ppt_h"/>
                                          </p:val>
                                        </p:tav>
                                        <p:tav tm="100000">
                                          <p:val>
                                            <p:fltVal val="0"/>
                                          </p:val>
                                        </p:tav>
                                      </p:tavLst>
                                    </p:anim>
                                    <p:animEffect transition="out" filter="fade">
                                      <p:cBhvr>
                                        <p:cTn id="73" dur="500"/>
                                        <p:tgtEl>
                                          <p:spTgt spid="90"/>
                                        </p:tgtEl>
                                      </p:cBhvr>
                                    </p:animEffect>
                                    <p:set>
                                      <p:cBhvr>
                                        <p:cTn id="74" dur="1" fill="hold">
                                          <p:stCondLst>
                                            <p:cond delay="499"/>
                                          </p:stCondLst>
                                        </p:cTn>
                                        <p:tgtEl>
                                          <p:spTgt spid="90"/>
                                        </p:tgtEl>
                                        <p:attrNameLst>
                                          <p:attrName>style.visibility</p:attrName>
                                        </p:attrNameLst>
                                      </p:cBhvr>
                                      <p:to>
                                        <p:strVal val="hidden"/>
                                      </p:to>
                                    </p:set>
                                  </p:childTnLst>
                                </p:cTn>
                              </p:par>
                              <p:par>
                                <p:cTn id="75" presetID="53" presetClass="exit" presetSubtype="32" fill="hold" nodeType="withEffect">
                                  <p:stCondLst>
                                    <p:cond delay="0"/>
                                  </p:stCondLst>
                                  <p:childTnLst>
                                    <p:anim calcmode="lin" valueType="num">
                                      <p:cBhvr>
                                        <p:cTn id="76" dur="500"/>
                                        <p:tgtEl>
                                          <p:spTgt spid="93"/>
                                        </p:tgtEl>
                                        <p:attrNameLst>
                                          <p:attrName>ppt_w</p:attrName>
                                        </p:attrNameLst>
                                      </p:cBhvr>
                                      <p:tavLst>
                                        <p:tav tm="0">
                                          <p:val>
                                            <p:strVal val="ppt_w"/>
                                          </p:val>
                                        </p:tav>
                                        <p:tav tm="100000">
                                          <p:val>
                                            <p:fltVal val="0"/>
                                          </p:val>
                                        </p:tav>
                                      </p:tavLst>
                                    </p:anim>
                                    <p:anim calcmode="lin" valueType="num">
                                      <p:cBhvr>
                                        <p:cTn id="77" dur="500"/>
                                        <p:tgtEl>
                                          <p:spTgt spid="93"/>
                                        </p:tgtEl>
                                        <p:attrNameLst>
                                          <p:attrName>ppt_h</p:attrName>
                                        </p:attrNameLst>
                                      </p:cBhvr>
                                      <p:tavLst>
                                        <p:tav tm="0">
                                          <p:val>
                                            <p:strVal val="ppt_h"/>
                                          </p:val>
                                        </p:tav>
                                        <p:tav tm="100000">
                                          <p:val>
                                            <p:fltVal val="0"/>
                                          </p:val>
                                        </p:tav>
                                      </p:tavLst>
                                    </p:anim>
                                    <p:animEffect transition="out" filter="fade">
                                      <p:cBhvr>
                                        <p:cTn id="78" dur="500"/>
                                        <p:tgtEl>
                                          <p:spTgt spid="93"/>
                                        </p:tgtEl>
                                      </p:cBhvr>
                                    </p:animEffect>
                                    <p:set>
                                      <p:cBhvr>
                                        <p:cTn id="79" dur="1" fill="hold">
                                          <p:stCondLst>
                                            <p:cond delay="499"/>
                                          </p:stCondLst>
                                        </p:cTn>
                                        <p:tgtEl>
                                          <p:spTgt spid="93"/>
                                        </p:tgtEl>
                                        <p:attrNameLst>
                                          <p:attrName>style.visibility</p:attrName>
                                        </p:attrNameLst>
                                      </p:cBhvr>
                                      <p:to>
                                        <p:strVal val="hidden"/>
                                      </p:to>
                                    </p:set>
                                  </p:childTnLst>
                                </p:cTn>
                              </p:par>
                              <p:par>
                                <p:cTn id="80" presetID="53" presetClass="exit" presetSubtype="32" fill="hold" nodeType="withEffect">
                                  <p:stCondLst>
                                    <p:cond delay="0"/>
                                  </p:stCondLst>
                                  <p:childTnLst>
                                    <p:anim calcmode="lin" valueType="num">
                                      <p:cBhvr>
                                        <p:cTn id="81" dur="500"/>
                                        <p:tgtEl>
                                          <p:spTgt spid="96"/>
                                        </p:tgtEl>
                                        <p:attrNameLst>
                                          <p:attrName>ppt_w</p:attrName>
                                        </p:attrNameLst>
                                      </p:cBhvr>
                                      <p:tavLst>
                                        <p:tav tm="0">
                                          <p:val>
                                            <p:strVal val="ppt_w"/>
                                          </p:val>
                                        </p:tav>
                                        <p:tav tm="100000">
                                          <p:val>
                                            <p:fltVal val="0"/>
                                          </p:val>
                                        </p:tav>
                                      </p:tavLst>
                                    </p:anim>
                                    <p:anim calcmode="lin" valueType="num">
                                      <p:cBhvr>
                                        <p:cTn id="82" dur="500"/>
                                        <p:tgtEl>
                                          <p:spTgt spid="96"/>
                                        </p:tgtEl>
                                        <p:attrNameLst>
                                          <p:attrName>ppt_h</p:attrName>
                                        </p:attrNameLst>
                                      </p:cBhvr>
                                      <p:tavLst>
                                        <p:tav tm="0">
                                          <p:val>
                                            <p:strVal val="ppt_h"/>
                                          </p:val>
                                        </p:tav>
                                        <p:tav tm="100000">
                                          <p:val>
                                            <p:fltVal val="0"/>
                                          </p:val>
                                        </p:tav>
                                      </p:tavLst>
                                    </p:anim>
                                    <p:animEffect transition="out" filter="fade">
                                      <p:cBhvr>
                                        <p:cTn id="83" dur="500"/>
                                        <p:tgtEl>
                                          <p:spTgt spid="96"/>
                                        </p:tgtEl>
                                      </p:cBhvr>
                                    </p:animEffect>
                                    <p:set>
                                      <p:cBhvr>
                                        <p:cTn id="84" dur="1" fill="hold">
                                          <p:stCondLst>
                                            <p:cond delay="499"/>
                                          </p:stCondLst>
                                        </p:cTn>
                                        <p:tgtEl>
                                          <p:spTgt spid="96"/>
                                        </p:tgtEl>
                                        <p:attrNameLst>
                                          <p:attrName>style.visibility</p:attrName>
                                        </p:attrNameLst>
                                      </p:cBhvr>
                                      <p:to>
                                        <p:strVal val="hidden"/>
                                      </p:to>
                                    </p:set>
                                  </p:childTnLst>
                                </p:cTn>
                              </p:par>
                              <p:par>
                                <p:cTn id="85" presetID="53" presetClass="exit" presetSubtype="32" fill="hold" nodeType="withEffect">
                                  <p:stCondLst>
                                    <p:cond delay="0"/>
                                  </p:stCondLst>
                                  <p:childTnLst>
                                    <p:anim calcmode="lin" valueType="num">
                                      <p:cBhvr>
                                        <p:cTn id="86" dur="500"/>
                                        <p:tgtEl>
                                          <p:spTgt spid="14"/>
                                        </p:tgtEl>
                                        <p:attrNameLst>
                                          <p:attrName>ppt_w</p:attrName>
                                        </p:attrNameLst>
                                      </p:cBhvr>
                                      <p:tavLst>
                                        <p:tav tm="0">
                                          <p:val>
                                            <p:strVal val="ppt_w"/>
                                          </p:val>
                                        </p:tav>
                                        <p:tav tm="100000">
                                          <p:val>
                                            <p:fltVal val="0"/>
                                          </p:val>
                                        </p:tav>
                                      </p:tavLst>
                                    </p:anim>
                                    <p:anim calcmode="lin" valueType="num">
                                      <p:cBhvr>
                                        <p:cTn id="87" dur="500"/>
                                        <p:tgtEl>
                                          <p:spTgt spid="14"/>
                                        </p:tgtEl>
                                        <p:attrNameLst>
                                          <p:attrName>ppt_h</p:attrName>
                                        </p:attrNameLst>
                                      </p:cBhvr>
                                      <p:tavLst>
                                        <p:tav tm="0">
                                          <p:val>
                                            <p:strVal val="ppt_h"/>
                                          </p:val>
                                        </p:tav>
                                        <p:tav tm="100000">
                                          <p:val>
                                            <p:fltVal val="0"/>
                                          </p:val>
                                        </p:tav>
                                      </p:tavLst>
                                    </p:anim>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10"/>
                                        </p:tgtEl>
                                        <p:attrNameLst>
                                          <p:attrName>ppt_w</p:attrName>
                                        </p:attrNameLst>
                                      </p:cBhvr>
                                      <p:tavLst>
                                        <p:tav tm="0">
                                          <p:val>
                                            <p:strVal val="ppt_w"/>
                                          </p:val>
                                        </p:tav>
                                        <p:tav tm="100000">
                                          <p:val>
                                            <p:fltVal val="0"/>
                                          </p:val>
                                        </p:tav>
                                      </p:tavLst>
                                    </p:anim>
                                    <p:anim calcmode="lin" valueType="num">
                                      <p:cBhvr>
                                        <p:cTn id="92" dur="500"/>
                                        <p:tgtEl>
                                          <p:spTgt spid="10"/>
                                        </p:tgtEl>
                                        <p:attrNameLst>
                                          <p:attrName>ppt_h</p:attrName>
                                        </p:attrNameLst>
                                      </p:cBhvr>
                                      <p:tavLst>
                                        <p:tav tm="0">
                                          <p:val>
                                            <p:strVal val="ppt_h"/>
                                          </p:val>
                                        </p:tav>
                                        <p:tav tm="100000">
                                          <p:val>
                                            <p:fltVal val="0"/>
                                          </p:val>
                                        </p:tav>
                                      </p:tavLst>
                                    </p:anim>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6" presetClass="entr" presetSubtype="21"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barn(inVertical)">
                                      <p:cBhvr>
                                        <p:cTn id="97" dur="500"/>
                                        <p:tgtEl>
                                          <p:spTgt spid="43"/>
                                        </p:tgtEl>
                                      </p:cBhvr>
                                    </p:animEffect>
                                  </p:childTnLst>
                                </p:cTn>
                              </p:par>
                              <p:par>
                                <p:cTn id="98" presetID="16" presetClass="entr" presetSubtype="21"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barn(inVertical)">
                                      <p:cBhvr>
                                        <p:cTn id="100" dur="500"/>
                                        <p:tgtEl>
                                          <p:spTgt spid="44"/>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0-#ppt_w/2"/>
                                          </p:val>
                                        </p:tav>
                                        <p:tav tm="100000">
                                          <p:val>
                                            <p:strVal val="#ppt_x"/>
                                          </p:val>
                                        </p:tav>
                                      </p:tavLst>
                                    </p:anim>
                                    <p:anim calcmode="lin" valueType="num">
                                      <p:cBhvr additive="base">
                                        <p:cTn id="10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8"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additive="base">
                                        <p:cTn id="111" dur="500" fill="hold"/>
                                        <p:tgtEl>
                                          <p:spTgt spid="30"/>
                                        </p:tgtEl>
                                        <p:attrNameLst>
                                          <p:attrName>ppt_x</p:attrName>
                                        </p:attrNameLst>
                                      </p:cBhvr>
                                      <p:tavLst>
                                        <p:tav tm="0">
                                          <p:val>
                                            <p:strVal val="0-#ppt_w/2"/>
                                          </p:val>
                                        </p:tav>
                                        <p:tav tm="100000">
                                          <p:val>
                                            <p:strVal val="#ppt_x"/>
                                          </p:val>
                                        </p:tav>
                                      </p:tavLst>
                                    </p:anim>
                                    <p:anim calcmode="lin" valueType="num">
                                      <p:cBhvr additive="base">
                                        <p:cTn id="11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nodePh="1">
                                  <p:stCondLst>
                                    <p:cond delay="0"/>
                                  </p:stCondLst>
                                  <p:endCondLst>
                                    <p:cond evt="begin" delay="0">
                                      <p:tn val="115"/>
                                    </p:cond>
                                  </p:endCondLst>
                                  <p:childTnLst>
                                    <p:set>
                                      <p:cBhvr>
                                        <p:cTn id="116" dur="1" fill="hold">
                                          <p:stCondLst>
                                            <p:cond delay="0"/>
                                          </p:stCondLst>
                                        </p:cTn>
                                        <p:tgtEl>
                                          <p:spTgt spid="2"/>
                                        </p:tgtEl>
                                        <p:attrNameLst>
                                          <p:attrName>style.visibility</p:attrName>
                                        </p:attrNameLst>
                                      </p:cBhvr>
                                      <p:to>
                                        <p:strVal val="visible"/>
                                      </p:to>
                                    </p:set>
                                    <p:animEffect transition="in" filter="barn(inVertical)">
                                      <p:cBhvr>
                                        <p:cTn id="117" dur="500"/>
                                        <p:tgtEl>
                                          <p:spTgt spid="2"/>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3"/>
                                        </p:tgtEl>
                                        <p:attrNameLst>
                                          <p:attrName>style.visibility</p:attrName>
                                        </p:attrNameLst>
                                      </p:cBhvr>
                                      <p:to>
                                        <p:strVal val="visible"/>
                                      </p:to>
                                    </p:set>
                                    <p:animEffect transition="in" filter="barn(inVertical)">
                                      <p:cBhvr>
                                        <p:cTn id="120" dur="500"/>
                                        <p:tgtEl>
                                          <p:spTgt spid="3"/>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nodePh="1">
                                  <p:stCondLst>
                                    <p:cond delay="0"/>
                                  </p:stCondLst>
                                  <p:endCondLst>
                                    <p:cond evt="begin" delay="0">
                                      <p:tn val="123"/>
                                    </p:cond>
                                  </p:endCondLst>
                                  <p:childTnLst>
                                    <p:set>
                                      <p:cBhvr>
                                        <p:cTn id="124" dur="1" fill="hold">
                                          <p:stCondLst>
                                            <p:cond delay="0"/>
                                          </p:stCondLst>
                                        </p:cTn>
                                        <p:tgtEl>
                                          <p:spTgt spid="36"/>
                                        </p:tgtEl>
                                        <p:attrNameLst>
                                          <p:attrName>style.visibility</p:attrName>
                                        </p:attrNameLst>
                                      </p:cBhvr>
                                      <p:to>
                                        <p:strVal val="visible"/>
                                      </p:to>
                                    </p:set>
                                    <p:animEffect transition="in" filter="barn(inVertical)">
                                      <p:cBhvr>
                                        <p:cTn id="125" dur="500"/>
                                        <p:tgtEl>
                                          <p:spTgt spid="36"/>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barn(inVertical)">
                                      <p:cBhvr>
                                        <p:cTn id="128" dur="500"/>
                                        <p:tgtEl>
                                          <p:spTgt spid="37"/>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nodePh="1">
                                  <p:stCondLst>
                                    <p:cond delay="0"/>
                                  </p:stCondLst>
                                  <p:endCondLst>
                                    <p:cond evt="begin" delay="0">
                                      <p:tn val="131"/>
                                    </p:cond>
                                  </p:endCondLst>
                                  <p:childTnLst>
                                    <p:set>
                                      <p:cBhvr>
                                        <p:cTn id="132" dur="1" fill="hold">
                                          <p:stCondLst>
                                            <p:cond delay="0"/>
                                          </p:stCondLst>
                                        </p:cTn>
                                        <p:tgtEl>
                                          <p:spTgt spid="38"/>
                                        </p:tgtEl>
                                        <p:attrNameLst>
                                          <p:attrName>style.visibility</p:attrName>
                                        </p:attrNameLst>
                                      </p:cBhvr>
                                      <p:to>
                                        <p:strVal val="visible"/>
                                      </p:to>
                                    </p:set>
                                    <p:animEffect transition="in" filter="barn(inVertical)">
                                      <p:cBhvr>
                                        <p:cTn id="133" dur="500"/>
                                        <p:tgtEl>
                                          <p:spTgt spid="38"/>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barn(inVertical)">
                                      <p:cBhvr>
                                        <p:cTn id="1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8" grpId="0" animBg="1"/>
      <p:bldP spid="29" grpId="0" animBg="1"/>
      <p:bldP spid="30" grpId="0" animBg="1"/>
      <p:bldP spid="2" grpId="0" animBg="1"/>
      <p:bldP spid="3"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0D8881-D2DB-42DC-A374-A544022222EE}"/>
              </a:ext>
            </a:extLst>
          </p:cNvPr>
          <p:cNvSpPr/>
          <p:nvPr/>
        </p:nvSpPr>
        <p:spPr>
          <a:xfrm>
            <a:off x="1733550" y="1698462"/>
            <a:ext cx="1619250"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FFE3DD-7042-48E2-89DC-262B9D3B8B92}"/>
              </a:ext>
            </a:extLst>
          </p:cNvPr>
          <p:cNvSpPr/>
          <p:nvPr/>
        </p:nvSpPr>
        <p:spPr>
          <a:xfrm>
            <a:off x="3542298" y="2334260"/>
            <a:ext cx="285850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0FC1D0-6C12-4F6A-89D2-EBA915BF8F99}"/>
              </a:ext>
            </a:extLst>
          </p:cNvPr>
          <p:cNvSpPr/>
          <p:nvPr/>
        </p:nvSpPr>
        <p:spPr>
          <a:xfrm>
            <a:off x="446966" y="3112298"/>
            <a:ext cx="309533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D50CF4-A151-4984-8C17-02C005F7A968}"/>
              </a:ext>
            </a:extLst>
          </p:cNvPr>
          <p:cNvSpPr/>
          <p:nvPr/>
        </p:nvSpPr>
        <p:spPr>
          <a:xfrm>
            <a:off x="426328" y="3893541"/>
            <a:ext cx="6096000"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AAFC86-F7E1-47D7-BEC1-CDB59B1940B0}"/>
              </a:ext>
            </a:extLst>
          </p:cNvPr>
          <p:cNvSpPr/>
          <p:nvPr/>
        </p:nvSpPr>
        <p:spPr>
          <a:xfrm>
            <a:off x="426328" y="4567439"/>
            <a:ext cx="1802522"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2239BB-EEEE-42D3-AE4C-31D3DA56E5AD}"/>
              </a:ext>
            </a:extLst>
          </p:cNvPr>
          <p:cNvSpPr/>
          <p:nvPr/>
        </p:nvSpPr>
        <p:spPr>
          <a:xfrm>
            <a:off x="419760" y="5375770"/>
            <a:ext cx="3466439" cy="7780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7778" y="-1417719"/>
            <a:ext cx="6683320" cy="9356650"/>
          </a:xfrm>
          <a:prstGeom prst="rect">
            <a:avLst/>
          </a:prstGeom>
        </p:spPr>
      </p:pic>
      <p:sp>
        <p:nvSpPr>
          <p:cNvPr id="3" name="Rectangle 2">
            <a:extLst>
              <a:ext uri="{FF2B5EF4-FFF2-40B4-BE49-F238E27FC236}">
                <a16:creationId xmlns:a16="http://schemas.microsoft.com/office/drawing/2014/main" id="{AB8819A2-4876-4E64-911B-20A9608A0749}"/>
              </a:ext>
            </a:extLst>
          </p:cNvPr>
          <p:cNvSpPr/>
          <p:nvPr/>
        </p:nvSpPr>
        <p:spPr>
          <a:xfrm>
            <a:off x="473660" y="879119"/>
            <a:ext cx="6096000" cy="6001643"/>
          </a:xfrm>
          <a:prstGeom prst="rect">
            <a:avLst/>
          </a:prstGeom>
        </p:spPr>
        <p:txBody>
          <a:bodyPr>
            <a:spAutoFit/>
          </a:bodyPr>
          <a:lstStyle/>
          <a:p>
            <a:pPr lvl="0" algn="just"/>
            <a:r>
              <a:rPr lang="en-US"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rPr>
              <a:t>3. </a:t>
            </a:r>
            <a:r>
              <a:rPr lang="vi-VN"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rPr>
              <a:t>Viết một đoạn văn ngắn nói về một người do có ý chí, nghị lực nên đã vượt qua nhiều thử thách, đạt được thành công.</a:t>
            </a:r>
          </a:p>
          <a:p>
            <a:pPr lvl="0" algn="just"/>
            <a:endParaRPr lang="vi-VN" altLang="zh-CN" sz="4800" b="1">
              <a:solidFill>
                <a:srgbClr val="7030A0"/>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8" grpId="0" animBg="1"/>
      <p:bldP spid="20" grpId="0" animBg="1"/>
      <p:bldP spid="21"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20" name="组合 19"/>
          <p:cNvGrpSpPr/>
          <p:nvPr/>
        </p:nvGrpSpPr>
        <p:grpSpPr>
          <a:xfrm>
            <a:off x="3875661" y="986483"/>
            <a:ext cx="4151871" cy="879388"/>
            <a:chOff x="3709230" y="1307758"/>
            <a:chExt cx="4151871" cy="1041227"/>
          </a:xfrm>
        </p:grpSpPr>
        <p:sp>
          <p:nvSpPr>
            <p:cNvPr id="5" name="圆角矩形 4"/>
            <p:cNvSpPr/>
            <p:nvPr/>
          </p:nvSpPr>
          <p:spPr>
            <a:xfrm>
              <a:off x="3709230" y="1307758"/>
              <a:ext cx="4151871" cy="1041227"/>
            </a:xfrm>
            <a:prstGeom prst="roundRect">
              <a:avLst/>
            </a:prstGeom>
            <a:solidFill>
              <a:srgbClr val="EECA99"/>
            </a:solidFill>
            <a:ln>
              <a:solidFill>
                <a:srgbClr val="EECA99"/>
              </a:solidFill>
            </a:ln>
            <a:effectLst>
              <a:outerShdw blurRad="38100" dist="38100" dir="4200000" sx="103000" sy="103000" algn="ctr"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itle 2"/>
            <p:cNvSpPr txBox="1"/>
            <p:nvPr/>
          </p:nvSpPr>
          <p:spPr>
            <a:xfrm>
              <a:off x="3864484" y="1500192"/>
              <a:ext cx="3631721" cy="6485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a:solidFill>
                    <a:schemeClr val="tx1"/>
                  </a:solidFill>
                  <a:latin typeface="微软雅黑" panose="020B0503020204020204" pitchFamily="34" charset="-122"/>
                  <a:ea typeface="微软雅黑" panose="020B0503020204020204" pitchFamily="34" charset="-122"/>
                  <a:cs typeface="+mj-cs"/>
                </a:defRPr>
              </a:lvl1pPr>
            </a:lstStyle>
            <a:p>
              <a:pPr algn="ctr"/>
              <a:r>
                <a:rPr lang="en-US" altLang="zh-CN" sz="6000" b="1">
                  <a:solidFill>
                    <a:srgbClr val="481808"/>
                  </a:solidFill>
                  <a:latin typeface="Arial" panose="020B0604020202020204" pitchFamily="34" charset="0"/>
                  <a:ea typeface="+mn-ea"/>
                  <a:cs typeface="Arial" panose="020B0604020202020204" pitchFamily="34" charset="0"/>
                  <a:sym typeface="+mn-lt"/>
                </a:rPr>
                <a:t>L</a:t>
              </a:r>
              <a:r>
                <a:rPr lang="vi-VN" altLang="zh-CN" sz="6000" b="1">
                  <a:solidFill>
                    <a:srgbClr val="481808"/>
                  </a:solidFill>
                  <a:latin typeface="Arial" panose="020B0604020202020204" pitchFamily="34" charset="0"/>
                  <a:ea typeface="+mn-ea"/>
                  <a:cs typeface="Arial" panose="020B0604020202020204" pitchFamily="34" charset="0"/>
                  <a:sym typeface="+mn-lt"/>
                </a:rPr>
                <a:t>ư</a:t>
              </a:r>
              <a:r>
                <a:rPr lang="en-US" altLang="zh-CN" sz="6000" b="1">
                  <a:solidFill>
                    <a:srgbClr val="481808"/>
                  </a:solidFill>
                  <a:latin typeface="Arial" panose="020B0604020202020204" pitchFamily="34" charset="0"/>
                  <a:ea typeface="+mn-ea"/>
                  <a:cs typeface="Arial" panose="020B0604020202020204" pitchFamily="34" charset="0"/>
                  <a:sym typeface="+mn-lt"/>
                </a:rPr>
                <a:t>u ý</a:t>
              </a:r>
              <a:endParaRPr lang="en-US" sz="6000" b="1" dirty="0">
                <a:solidFill>
                  <a:srgbClr val="481808"/>
                </a:solidFill>
                <a:latin typeface="Arial" panose="020B0604020202020204" pitchFamily="34" charset="0"/>
                <a:ea typeface="+mn-ea"/>
                <a:cs typeface="Arial" panose="020B0604020202020204" pitchFamily="34" charset="0"/>
                <a:sym typeface="+mn-lt"/>
              </a:endParaRPr>
            </a:p>
          </p:txBody>
        </p:sp>
      </p:grpSp>
      <p:pic>
        <p:nvPicPr>
          <p:cNvPr id="16" name="Picture 2" descr="卡通蘑菇图片画册免费下载-千图网www...."/>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4783" b="100000" l="0" r="98462"/>
                    </a14:imgEffect>
                  </a14:imgLayer>
                </a14:imgProps>
              </a:ext>
              <a:ext uri="{28A0092B-C50C-407E-A947-70E740481C1C}">
                <a14:useLocalDpi xmlns:a14="http://schemas.microsoft.com/office/drawing/2010/main" val="0"/>
              </a:ext>
            </a:extLst>
          </a:blip>
          <a:srcRect l="32414" t="34080" r="37448" b="32565"/>
          <a:stretch>
            <a:fillRect/>
          </a:stretch>
        </p:blipFill>
        <p:spPr bwMode="auto">
          <a:xfrm>
            <a:off x="1811708" y="2754352"/>
            <a:ext cx="1698624" cy="14634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卡通蘑菇图片画册免费下载-千图网www...."/>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98" b="100000" l="0" r="33846"/>
                    </a14:imgEffect>
                  </a14:imgLayer>
                </a14:imgProps>
              </a:ext>
              <a:ext uri="{28A0092B-C50C-407E-A947-70E740481C1C}">
                <a14:useLocalDpi xmlns:a14="http://schemas.microsoft.com/office/drawing/2010/main" val="0"/>
              </a:ext>
            </a:extLst>
          </a:blip>
          <a:srcRect l="-1" t="-919" r="66813" b="60913"/>
          <a:stretch>
            <a:fillRect/>
          </a:stretch>
        </p:blipFill>
        <p:spPr bwMode="auto">
          <a:xfrm>
            <a:off x="1359689" y="4522987"/>
            <a:ext cx="1698623" cy="159402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rotWithShape="1">
          <a:blip r:embed="rId7">
            <a:extLst>
              <a:ext uri="{BEBA8EAE-BF5A-486C-A8C5-ECC9F3942E4B}">
                <a14:imgProps xmlns:a14="http://schemas.microsoft.com/office/drawing/2010/main">
                  <a14:imgLayer r:embed="rId8">
                    <a14:imgEffect>
                      <a14:backgroundRemoval t="493" b="91297" l="4255" r="95289"/>
                    </a14:imgEffect>
                  </a14:imgLayer>
                </a14:imgProps>
              </a:ext>
              <a:ext uri="{28A0092B-C50C-407E-A947-70E740481C1C}">
                <a14:useLocalDpi xmlns:a14="http://schemas.microsoft.com/office/drawing/2010/main" val="0"/>
              </a:ext>
            </a:extLst>
          </a:blip>
          <a:srcRect l="17545" t="6896" r="8044" b="7475"/>
          <a:stretch>
            <a:fillRect/>
          </a:stretch>
        </p:blipFill>
        <p:spPr>
          <a:xfrm>
            <a:off x="7249736" y="-54491"/>
            <a:ext cx="2990335" cy="3184870"/>
          </a:xfrm>
          <a:prstGeom prst="rect">
            <a:avLst/>
          </a:prstGeom>
        </p:spPr>
      </p:pic>
      <p:pic>
        <p:nvPicPr>
          <p:cNvPr id="38" name="图片 37"/>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0" y="492265"/>
            <a:ext cx="1359689" cy="6858000"/>
          </a:xfrm>
          <a:prstGeom prst="rect">
            <a:avLst/>
          </a:prstGeom>
        </p:spPr>
      </p:pic>
      <p:sp>
        <p:nvSpPr>
          <p:cNvPr id="51" name="矩形 50">
            <a:extLst>
              <a:ext uri="{FF2B5EF4-FFF2-40B4-BE49-F238E27FC236}">
                <a16:creationId xmlns:a16="http://schemas.microsoft.com/office/drawing/2014/main" id="{A5CF6F62-399D-4DC7-88CE-51AFE457CCB4}"/>
              </a:ext>
            </a:extLst>
          </p:cNvPr>
          <p:cNvSpPr/>
          <p:nvPr/>
        </p:nvSpPr>
        <p:spPr bwMode="auto">
          <a:xfrm>
            <a:off x="1738039" y="3435542"/>
            <a:ext cx="973889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Viết đọan văn có mở đoạn, </a:t>
            </a:r>
            <a:b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4000" b="1">
                <a:solidFill>
                  <a:srgbClr val="B8001E"/>
                </a:solidFill>
                <a:latin typeface="Arial" panose="020B0604020202020204" pitchFamily="34" charset="0"/>
                <a:ea typeface=".黑体-日本语" panose="02000500000000000000" pitchFamily="2" charset="-122"/>
                <a:cs typeface="Arial" panose="020B0604020202020204" pitchFamily="34" charset="0"/>
                <a:sym typeface="+mn-lt"/>
              </a:rPr>
              <a:t>thân đoạn và kết đoạn.</a:t>
            </a:r>
            <a:endParaRPr lang="zh-CN" altLang="en-US" sz="4000" b="1" dirty="0">
              <a:solidFill>
                <a:srgbClr val="B8001E"/>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28" name="矩形 50">
            <a:extLst>
              <a:ext uri="{FF2B5EF4-FFF2-40B4-BE49-F238E27FC236}">
                <a16:creationId xmlns:a16="http://schemas.microsoft.com/office/drawing/2014/main" id="{E931E3F8-E26F-4723-A42E-F0F455EBEB8C}"/>
              </a:ext>
            </a:extLst>
          </p:cNvPr>
          <p:cNvSpPr/>
          <p:nvPr/>
        </p:nvSpPr>
        <p:spPr bwMode="auto">
          <a:xfrm>
            <a:off x="2661020" y="5130328"/>
            <a:ext cx="7892933"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Nội dung: </a:t>
            </a:r>
            <a:b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Ng</a:t>
            </a:r>
            <a:r>
              <a:rPr lang="vi-VN"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ư</a:t>
            </a: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ời có ý chí → V</a:t>
            </a:r>
            <a:r>
              <a:rPr lang="vi-VN"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ư</a:t>
            </a:r>
            <a:r>
              <a:rPr lang="en-US" altLang="zh-CN" sz="4000" b="1">
                <a:solidFill>
                  <a:srgbClr val="510253"/>
                </a:solidFill>
                <a:latin typeface="Arial" panose="020B0604020202020204" pitchFamily="34" charset="0"/>
                <a:ea typeface=".黑体-日本语" panose="02000500000000000000" pitchFamily="2" charset="-122"/>
                <a:cs typeface="Arial" panose="020B0604020202020204" pitchFamily="34" charset="0"/>
                <a:sym typeface="+mn-lt"/>
              </a:rPr>
              <a:t>ợt qua khó khăn → Thành công</a:t>
            </a:r>
            <a:endParaRPr lang="zh-CN" altLang="en-US" sz="4000" b="1" dirty="0">
              <a:solidFill>
                <a:srgbClr val="510253"/>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iterate type="wd">
                                    <p:tmPct val="10000"/>
                                  </p:iterate>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iterate type="wd">
                                    <p:tmPct val="10000"/>
                                  </p:iterate>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ppt_x"/>
                                          </p:val>
                                        </p:tav>
                                        <p:tav tm="100000">
                                          <p:val>
                                            <p:strVal val="#ppt_x"/>
                                          </p:val>
                                        </p:tav>
                                      </p:tavLst>
                                    </p:anim>
                                    <p:anim calcmode="lin" valueType="num">
                                      <p:cBhvr additive="base">
                                        <p:cTn id="3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2" name="矩形 1"/>
          <p:cNvSpPr/>
          <p:nvPr/>
        </p:nvSpPr>
        <p:spPr>
          <a:xfrm>
            <a:off x="2618619" y="963593"/>
            <a:ext cx="8062638" cy="5078313"/>
          </a:xfrm>
          <a:prstGeom prst="rect">
            <a:avLst/>
          </a:prstGeom>
        </p:spPr>
        <p:txBody>
          <a:bodyPr wrap="square">
            <a:spAutoFit/>
          </a:bodyPr>
          <a:lstStyle/>
          <a:p>
            <a:pPr indent="457200"/>
            <a:r>
              <a:rPr lang="en-US" altLang="zh-CN" sz="36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1. Mở đoạn hoặc kết đoạn bằng các câu tục ngữ hay thành ngữ:</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Có chí thì nên.</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Có công mài sắt, có ngày nên kim.</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Thua keo này ta bày keo khác.</a:t>
            </a:r>
          </a:p>
          <a:p>
            <a:pPr marL="342900" indent="-342900">
              <a:buFontTx/>
              <a:buChar char="-"/>
            </a:pPr>
            <a:r>
              <a:rPr lang="en-US" altLang="zh-CN" sz="3600" b="1" i="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Thất bại là mẹ thành công.</a:t>
            </a:r>
          </a:p>
          <a:p>
            <a:pPr marL="571500" indent="-571500">
              <a:buFontTx/>
              <a:buChar char="-"/>
            </a:pPr>
            <a:r>
              <a:rPr lang="en-US" altLang="zh-CN" sz="3600" b="1">
                <a:solidFill>
                  <a:srgbClr val="466AB8"/>
                </a:solidFill>
                <a:latin typeface="Arial" panose="020B0604020202020204" pitchFamily="34" charset="0"/>
                <a:ea typeface=".黑体-日本语" panose="02000500000000000000" pitchFamily="2" charset="-122"/>
                <a:cs typeface="Arial" panose="020B0604020202020204" pitchFamily="34" charset="0"/>
                <a:sym typeface="+mn-lt"/>
              </a:rPr>
              <a:t>…</a:t>
            </a:r>
          </a:p>
          <a:p>
            <a:r>
              <a:rPr lang="en-US" altLang="zh-CN" sz="3600" b="1">
                <a:solidFill>
                  <a:srgbClr val="F14624"/>
                </a:solidFill>
                <a:latin typeface="Arial" panose="020B0604020202020204" pitchFamily="34" charset="0"/>
                <a:ea typeface=".黑体-日本语" panose="02000500000000000000" pitchFamily="2" charset="-122"/>
                <a:cs typeface="Arial" panose="020B0604020202020204" pitchFamily="34" charset="0"/>
                <a:sym typeface="+mn-lt"/>
              </a:rPr>
              <a:t>2. Sử dụng những từ đã tìm được ở bài tập 1 để viết bài.</a:t>
            </a:r>
            <a:endParaRPr lang="zh-CN" altLang="en-US" sz="3600" b="1" dirty="0">
              <a:solidFill>
                <a:srgbClr val="F14624"/>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nvGrpSpPr>
          <p:cNvPr id="8" name="组合 7"/>
          <p:cNvGrpSpPr/>
          <p:nvPr/>
        </p:nvGrpSpPr>
        <p:grpSpPr>
          <a:xfrm>
            <a:off x="239885" y="686314"/>
            <a:ext cx="2480384" cy="3407465"/>
            <a:chOff x="267510" y="889686"/>
            <a:chExt cx="4215074" cy="5590875"/>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510" y="889686"/>
              <a:ext cx="4215074" cy="5590875"/>
            </a:xfrm>
            <a:prstGeom prst="rect">
              <a:avLst/>
            </a:prstGeom>
          </p:spPr>
        </p:pic>
        <p:pic>
          <p:nvPicPr>
            <p:cNvPr id="12" name="图片 11"/>
            <p:cNvPicPr>
              <a:picLocks noChangeAspect="1"/>
            </p:cNvPicPr>
            <p:nvPr/>
          </p:nvPicPr>
          <p:blipFill>
            <a:blip r:embed="rId4" cstate="print">
              <a:extLst>
                <a:ext uri="{BEBA8EAE-BF5A-486C-A8C5-ECC9F3942E4B}">
                  <a14:imgProps xmlns:a14="http://schemas.microsoft.com/office/drawing/2010/main">
                    <a14:imgLayer r:embed="rId5">
                      <a14:imgEffect>
                        <a14:backgroundRemoval t="2429" b="89879" l="4711" r="8997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29112" y="5097139"/>
              <a:ext cx="1337345" cy="1004025"/>
            </a:xfrm>
            <a:prstGeom prst="rect">
              <a:avLst/>
            </a:prstGeom>
          </p:spPr>
        </p:pic>
      </p:grpSp>
      <p:pic>
        <p:nvPicPr>
          <p:cNvPr id="13" name="图片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7314" y="442838"/>
            <a:ext cx="1604686" cy="6858000"/>
          </a:xfrm>
          <a:prstGeom prst="rect">
            <a:avLst/>
          </a:prstGeom>
        </p:spPr>
      </p:pic>
      <p:grpSp>
        <p:nvGrpSpPr>
          <p:cNvPr id="14" name="组合 13">
            <a:extLst>
              <a:ext uri="{FF2B5EF4-FFF2-40B4-BE49-F238E27FC236}">
                <a16:creationId xmlns:a16="http://schemas.microsoft.com/office/drawing/2014/main" id="{ED0876D6-7FC5-4C10-B380-FBFA1E1A6057}"/>
              </a:ext>
            </a:extLst>
          </p:cNvPr>
          <p:cNvGrpSpPr/>
          <p:nvPr/>
        </p:nvGrpSpPr>
        <p:grpSpPr>
          <a:xfrm>
            <a:off x="700618" y="39164"/>
            <a:ext cx="10841212" cy="738664"/>
            <a:chOff x="-2655131" y="523769"/>
            <a:chExt cx="10843722" cy="738834"/>
          </a:xfrm>
        </p:grpSpPr>
        <p:sp>
          <p:nvSpPr>
            <p:cNvPr id="15" name="矩形 14">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16"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01011" y="523769"/>
              <a:ext cx="3255323" cy="73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spc="6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Gợi ý</a:t>
              </a:r>
              <a:endParaRPr lang="zh-CN" altLang="en-US" sz="4800" b="1" spc="6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17" name="矩形 16">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pic>
        <p:nvPicPr>
          <p:cNvPr id="18" name="图片 35">
            <a:extLst>
              <a:ext uri="{FF2B5EF4-FFF2-40B4-BE49-F238E27FC236}">
                <a16:creationId xmlns:a16="http://schemas.microsoft.com/office/drawing/2014/main" id="{832E7F7D-7A81-4993-8409-AEEAE4A8DD54}"/>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9" name="图片 36">
            <a:extLst>
              <a:ext uri="{FF2B5EF4-FFF2-40B4-BE49-F238E27FC236}">
                <a16:creationId xmlns:a16="http://schemas.microsoft.com/office/drawing/2014/main" id="{C97BB5CF-E60C-4509-A3CF-5F0A610EB5C5}"/>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20" name="图片 37">
            <a:extLst>
              <a:ext uri="{FF2B5EF4-FFF2-40B4-BE49-F238E27FC236}">
                <a16:creationId xmlns:a16="http://schemas.microsoft.com/office/drawing/2014/main" id="{C0518AEE-63A0-444B-9B27-D4CE727C92B5}"/>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21" name="图片 38">
            <a:extLst>
              <a:ext uri="{FF2B5EF4-FFF2-40B4-BE49-F238E27FC236}">
                <a16:creationId xmlns:a16="http://schemas.microsoft.com/office/drawing/2014/main" id="{8B74FB80-D1D7-4312-9075-3E0E519261DE}"/>
              </a:ext>
            </a:extLst>
          </p:cNvPr>
          <p:cNvPicPr>
            <a:picLocks noChangeAspect="1"/>
          </p:cNvPicPr>
          <p:nvPr/>
        </p:nvPicPr>
        <p:blipFill rotWithShape="1">
          <a:blip r:embed="rId7">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spTree>
    <p:extLst>
      <p:ext uri="{BB962C8B-B14F-4D97-AF65-F5344CB8AC3E}">
        <p14:creationId xmlns:p14="http://schemas.microsoft.com/office/powerpoint/2010/main" val="1424082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iterate type="wd">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iterate type="wd">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iterate type="wd">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iterate type="wd">
                                    <p:tmPct val="10000"/>
                                  </p:iterate>
                                  <p:childTnLst>
                                    <p:set>
                                      <p:cBhvr>
                                        <p:cTn id="33" dur="1" fill="hold">
                                          <p:stCondLst>
                                            <p:cond delay="0"/>
                                          </p:stCondLst>
                                        </p:cTn>
                                        <p:tgtEl>
                                          <p:spTgt spid="2">
                                            <p:txEl>
                                              <p:pRg st="3" end="3"/>
                                            </p:txEl>
                                          </p:spTgt>
                                        </p:tgtEl>
                                        <p:attrNameLst>
                                          <p:attrName>style.visibility</p:attrName>
                                        </p:attrNameLst>
                                      </p:cBhvr>
                                      <p:to>
                                        <p:strVal val="visible"/>
                                      </p:to>
                                    </p:set>
                                    <p:anim calcmode="lin" valueType="num">
                                      <p:cBhvr additive="base">
                                        <p:cTn id="34"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iterate type="wd">
                                    <p:tmPct val="10000"/>
                                  </p:iterate>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iterate type="wd">
                                    <p:tmPct val="10000"/>
                                  </p:iterate>
                                  <p:childTnLst>
                                    <p:set>
                                      <p:cBhvr>
                                        <p:cTn id="45" dur="1" fill="hold">
                                          <p:stCondLst>
                                            <p:cond delay="0"/>
                                          </p:stCondLst>
                                        </p:cTn>
                                        <p:tgtEl>
                                          <p:spTgt spid="2">
                                            <p:txEl>
                                              <p:pRg st="5" end="5"/>
                                            </p:txEl>
                                          </p:spTgt>
                                        </p:tgtEl>
                                        <p:attrNameLst>
                                          <p:attrName>style.visibility</p:attrName>
                                        </p:attrNameLst>
                                      </p:cBhvr>
                                      <p:to>
                                        <p:strVal val="visible"/>
                                      </p:to>
                                    </p:set>
                                    <p:anim calcmode="lin" valueType="num">
                                      <p:cBhvr additive="base">
                                        <p:cTn id="46"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iterate type="wd">
                                    <p:tmPct val="10000"/>
                                  </p:iterate>
                                  <p:childTnLst>
                                    <p:set>
                                      <p:cBhvr>
                                        <p:cTn id="51" dur="1" fill="hold">
                                          <p:stCondLst>
                                            <p:cond delay="0"/>
                                          </p:stCondLst>
                                        </p:cTn>
                                        <p:tgtEl>
                                          <p:spTgt spid="2">
                                            <p:txEl>
                                              <p:pRg st="6" end="6"/>
                                            </p:txEl>
                                          </p:spTgt>
                                        </p:tgtEl>
                                        <p:attrNameLst>
                                          <p:attrName>style.visibility</p:attrName>
                                        </p:attrNameLst>
                                      </p:cBhvr>
                                      <p:to>
                                        <p:strVal val="visible"/>
                                      </p:to>
                                    </p:set>
                                    <p:anim calcmode="lin" valueType="num">
                                      <p:cBhvr additive="base">
                                        <p:cTn id="52"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398858" y="154041"/>
            <a:ext cx="1604686" cy="6858000"/>
          </a:xfrm>
          <a:prstGeom prst="rect">
            <a:avLst/>
          </a:prstGeom>
        </p:spPr>
      </p:pic>
      <p:pic>
        <p:nvPicPr>
          <p:cNvPr id="40" name="图片 3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886499" y="154041"/>
            <a:ext cx="1604686" cy="6858000"/>
          </a:xfrm>
          <a:prstGeom prst="rect">
            <a:avLst/>
          </a:prstGeom>
        </p:spPr>
      </p:pic>
      <p:grpSp>
        <p:nvGrpSpPr>
          <p:cNvPr id="32" name="组合 31">
            <a:extLst>
              <a:ext uri="{FF2B5EF4-FFF2-40B4-BE49-F238E27FC236}">
                <a16:creationId xmlns:a16="http://schemas.microsoft.com/office/drawing/2014/main" id="{ED0876D6-7FC5-4C10-B380-FBFA1E1A6057}"/>
              </a:ext>
            </a:extLst>
          </p:cNvPr>
          <p:cNvGrpSpPr/>
          <p:nvPr/>
        </p:nvGrpSpPr>
        <p:grpSpPr>
          <a:xfrm>
            <a:off x="700618" y="65651"/>
            <a:ext cx="10841212" cy="492443"/>
            <a:chOff x="-2655131" y="550262"/>
            <a:chExt cx="10843722" cy="492557"/>
          </a:xfrm>
        </p:grpSpPr>
        <p:sp>
          <p:nvSpPr>
            <p:cNvPr id="33" name="矩形 32">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34"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48202" y="550262"/>
              <a:ext cx="3255323" cy="49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200" b="1" spc="60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Ví dụ</a:t>
              </a:r>
              <a:endParaRPr lang="zh-CN" altLang="en-US" sz="3200" b="1" spc="6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
          <p:nvSpPr>
            <p:cNvPr id="35" name="矩形 34">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grpSp>
      <p:pic>
        <p:nvPicPr>
          <p:cNvPr id="36" name="图片 35"/>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37" name="图片 36"/>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38" name="图片 37"/>
          <p:cNvPicPr>
            <a:picLocks noChangeAspect="1"/>
          </p:cNvPicPr>
          <p:nvPr/>
        </p:nvPicPr>
        <p:blipFill rotWithShape="1">
          <a:blip r:embed="rId4">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sp>
        <p:nvSpPr>
          <p:cNvPr id="3" name="Rectangle 2">
            <a:extLst>
              <a:ext uri="{FF2B5EF4-FFF2-40B4-BE49-F238E27FC236}">
                <a16:creationId xmlns:a16="http://schemas.microsoft.com/office/drawing/2014/main" id="{A2BFAA46-4A8F-42D0-9C00-41E413DA5810}"/>
              </a:ext>
            </a:extLst>
          </p:cNvPr>
          <p:cNvSpPr/>
          <p:nvPr/>
        </p:nvSpPr>
        <p:spPr>
          <a:xfrm>
            <a:off x="1091174" y="720596"/>
            <a:ext cx="9909979" cy="5078313"/>
          </a:xfrm>
          <a:prstGeom prst="rect">
            <a:avLst/>
          </a:prstGeom>
        </p:spPr>
        <p:txBody>
          <a:bodyPr wrap="square">
            <a:spAutoFit/>
          </a:bodyPr>
          <a:lstStyle/>
          <a:p>
            <a:pPr algn="just"/>
            <a:r>
              <a:rPr lang="en-US" sz="3600" b="1">
                <a:solidFill>
                  <a:srgbClr val="002060"/>
                </a:solidFill>
                <a:latin typeface="Arial" panose="020B0604020202020204" pitchFamily="34" charset="0"/>
                <a:cs typeface="Arial" panose="020B0604020202020204" pitchFamily="34" charset="0"/>
              </a:rPr>
              <a:t>	Câu tục ngữ “Có công mài sắt, có ngày nên kim” quả không sai với </a:t>
            </a:r>
            <a:r>
              <a:rPr lang="vi-VN" sz="3600" b="1">
                <a:solidFill>
                  <a:srgbClr val="002060"/>
                </a:solidFill>
                <a:latin typeface="Arial" panose="020B0604020202020204" pitchFamily="34" charset="0"/>
                <a:cs typeface="Arial" panose="020B0604020202020204" pitchFamily="34" charset="0"/>
              </a:rPr>
              <a:t>Bạch Thái Bưởi</a:t>
            </a:r>
            <a:r>
              <a:rPr lang="en-US" sz="3600" b="1">
                <a:solidFill>
                  <a:srgbClr val="002060"/>
                </a:solidFill>
                <a:latin typeface="Arial" panose="020B0604020202020204" pitchFamily="34" charset="0"/>
                <a:cs typeface="Arial" panose="020B0604020202020204" pitchFamily="34" charset="0"/>
              </a:rPr>
              <a:t>. T</a:t>
            </a:r>
            <a:r>
              <a:rPr lang="vi-VN" sz="3600" b="1">
                <a:solidFill>
                  <a:srgbClr val="002060"/>
                </a:solidFill>
                <a:latin typeface="Arial" panose="020B0604020202020204" pitchFamily="34" charset="0"/>
                <a:cs typeface="Arial" panose="020B0604020202020204" pitchFamily="34" charset="0"/>
              </a:rPr>
              <a:t>ừ một cậu bé mồ côi cha, nghèo khổ, nhờ giàu nghị lực và ý chí nên</a:t>
            </a:r>
            <a:r>
              <a:rPr lang="en-US" sz="3600" b="1">
                <a:solidFill>
                  <a:srgbClr val="002060"/>
                </a:solidFill>
                <a:latin typeface="Arial" panose="020B0604020202020204" pitchFamily="34" charset="0"/>
                <a:cs typeface="Arial" panose="020B0604020202020204" pitchFamily="34" charset="0"/>
              </a:rPr>
              <a:t> ông</a:t>
            </a:r>
            <a:r>
              <a:rPr lang="vi-VN" sz="3600" b="1">
                <a:solidFill>
                  <a:srgbClr val="002060"/>
                </a:solidFill>
                <a:latin typeface="Arial" panose="020B0604020202020204" pitchFamily="34" charset="0"/>
                <a:cs typeface="Arial" panose="020B0604020202020204" pitchFamily="34" charset="0"/>
              </a:rPr>
              <a:t> đã thành công lừng lẫy. Trải đủ mọi nghề, có lúc trắng tay, ông vẫn không chút nản lòng. Chỉ trong mười năm kiên trì, ông đã trở thành “một bậc anh hùng kinh tế” như đánh giá của người đương thời.</a:t>
            </a:r>
          </a:p>
        </p:txBody>
      </p:sp>
    </p:spTree>
    <p:extLst>
      <p:ext uri="{BB962C8B-B14F-4D97-AF65-F5344CB8AC3E}">
        <p14:creationId xmlns:p14="http://schemas.microsoft.com/office/powerpoint/2010/main" val="415411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ED0876D6-7FC5-4C10-B380-FBFA1E1A6057}"/>
              </a:ext>
            </a:extLst>
          </p:cNvPr>
          <p:cNvGrpSpPr/>
          <p:nvPr/>
        </p:nvGrpSpPr>
        <p:grpSpPr>
          <a:xfrm>
            <a:off x="700618" y="131560"/>
            <a:ext cx="10841212" cy="553870"/>
            <a:chOff x="-2655131" y="616186"/>
            <a:chExt cx="10843722" cy="553998"/>
          </a:xfrm>
        </p:grpSpPr>
        <p:sp>
          <p:nvSpPr>
            <p:cNvPr id="13" name="矩形 12">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4" name="TextBox 8">
              <a:extLst>
                <a:ext uri="{FF2B5EF4-FFF2-40B4-BE49-F238E27FC236}">
                  <a16:creationId xmlns:a16="http://schemas.microsoft.com/office/drawing/2014/main" id="{A4A2E9CC-4799-4C2E-A112-DE52003BEA7E}"/>
                </a:ext>
              </a:extLst>
            </p:cNvPr>
            <p:cNvSpPr txBox="1">
              <a:spLocks noChangeArrowheads="1"/>
            </p:cNvSpPr>
            <p:nvPr/>
          </p:nvSpPr>
          <p:spPr bwMode="auto">
            <a:xfrm>
              <a:off x="1201011" y="616186"/>
              <a:ext cx="32553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3599" b="1" spc="300">
                  <a:solidFill>
                    <a:srgbClr val="E0562A"/>
                  </a:solidFill>
                  <a:latin typeface="UTM American Sans" panose="02040603050506020204" pitchFamily="18" charset="0"/>
                  <a:ea typeface=".黑体-日本语" panose="02000500000000000000" pitchFamily="2" charset="-122"/>
                  <a:cs typeface="Arial" panose="020B0604020202020204" pitchFamily="34" charset="0"/>
                  <a:sym typeface="+mn-lt"/>
                </a:rPr>
                <a:t>Dặn dò</a:t>
              </a:r>
              <a:endParaRPr lang="zh-CN" altLang="en-US" sz="3599" b="1" spc="300" dirty="0">
                <a:solidFill>
                  <a:srgbClr val="E0562A"/>
                </a:solidFill>
                <a:latin typeface="UTM American Sans" panose="02040603050506020204" pitchFamily="18" charset="0"/>
                <a:ea typeface=".黑体-日本语" panose="02000500000000000000" pitchFamily="2" charset="-122"/>
                <a:cs typeface="Arial" panose="020B0604020202020204" pitchFamily="34" charset="0"/>
                <a:sym typeface="+mn-lt"/>
              </a:endParaRPr>
            </a:p>
          </p:txBody>
        </p:sp>
        <p:sp>
          <p:nvSpPr>
            <p:cNvPr id="15" name="矩形 14">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pic>
        <p:nvPicPr>
          <p:cNvPr id="20" name="图片 19"/>
          <p:cNvPicPr>
            <a:picLocks noChangeAspect="1"/>
          </p:cNvPicPr>
          <p:nvPr/>
        </p:nvPicPr>
        <p:blipFill>
          <a:blip r:embed="rId4">
            <a:extLst>
              <a:ext uri="{BEBA8EAE-BF5A-486C-A8C5-ECC9F3942E4B}">
                <a14:imgProps xmlns:a14="http://schemas.microsoft.com/office/drawing/2010/main">
                  <a14:imgLayer r:embed="rId5">
                    <a14:imgEffect>
                      <a14:backgroundRemoval t="1417" b="93117" l="0" r="98176">
                        <a14:foregroundMark x1="92857" y1="66599" x2="92857" y2="66599"/>
                        <a14:foregroundMark x1="92401" y1="69636" x2="92401" y2="69636"/>
                        <a14:foregroundMark x1="13526" y1="26113" x2="13526" y2="26113"/>
                        <a14:foregroundMark x1="24620" y1="19231" x2="24620" y2="19231"/>
                        <a14:foregroundMark x1="23860" y1="14777" x2="23860" y2="14777"/>
                        <a14:foregroundMark x1="26292" y1="20243" x2="26292" y2="20243"/>
                        <a14:foregroundMark x1="24316" y1="17814" x2="24316" y2="17814"/>
                        <a14:foregroundMark x1="14134" y1="26518" x2="14134" y2="26518"/>
                        <a14:foregroundMark x1="37842" y1="29352" x2="37842" y2="29352"/>
                        <a14:foregroundMark x1="25228" y1="29555" x2="25228" y2="29555"/>
                        <a14:foregroundMark x1="62310" y1="22874" x2="62310" y2="22874"/>
                      </a14:backgroundRemoval>
                    </a14:imgEffect>
                  </a14:imgLayer>
                </a14:imgProps>
              </a:ext>
              <a:ext uri="{28A0092B-C50C-407E-A947-70E740481C1C}">
                <a14:useLocalDpi xmlns:a14="http://schemas.microsoft.com/office/drawing/2010/main" val="0"/>
              </a:ext>
            </a:extLst>
          </a:blip>
          <a:stretch>
            <a:fillRect/>
          </a:stretch>
        </p:blipFill>
        <p:spPr>
          <a:xfrm>
            <a:off x="7138048" y="1212110"/>
            <a:ext cx="5262605" cy="3950953"/>
          </a:xfrm>
          <a:prstGeom prst="rect">
            <a:avLst/>
          </a:prstGeom>
        </p:spPr>
      </p:pic>
      <p:sp>
        <p:nvSpPr>
          <p:cNvPr id="21" name="Rectangle 20">
            <a:extLst>
              <a:ext uri="{FF2B5EF4-FFF2-40B4-BE49-F238E27FC236}">
                <a16:creationId xmlns:a16="http://schemas.microsoft.com/office/drawing/2014/main" id="{CFCC56CD-A760-4D5C-BF1C-ABD929AE4C00}"/>
              </a:ext>
            </a:extLst>
          </p:cNvPr>
          <p:cNvSpPr/>
          <p:nvPr/>
        </p:nvSpPr>
        <p:spPr>
          <a:xfrm>
            <a:off x="365967" y="1004745"/>
            <a:ext cx="7179915" cy="4365682"/>
          </a:xfrm>
          <a:prstGeom prst="rect">
            <a:avLst/>
          </a:prstGeom>
        </p:spPr>
        <p:txBody>
          <a:bodyPr wrap="square">
            <a:spAutoFit/>
          </a:bodyPr>
          <a:lstStyle/>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Xem lại bài.</a:t>
            </a:r>
          </a:p>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Thử viết 1 đoạn văn khác theo đề bài tập 3.</a:t>
            </a:r>
          </a:p>
          <a:p>
            <a:pPr marL="914400" indent="-914400" algn="just">
              <a:lnSpc>
                <a:spcPct val="150000"/>
              </a:lnSpc>
              <a:buFont typeface="Wingdings" panose="05000000000000000000" pitchFamily="2" charset="2"/>
              <a:buChar char="v"/>
            </a:pPr>
            <a:r>
              <a:rPr lang="en-US" sz="4800">
                <a:solidFill>
                  <a:srgbClr val="002060"/>
                </a:solidFill>
                <a:latin typeface="UTM American Sans" panose="02040603050506020204" pitchFamily="18" charset="0"/>
                <a:cs typeface="Arial" panose="020B0604020202020204" pitchFamily="34" charset="0"/>
              </a:rPr>
              <a:t>Chuẩn bị bài sau.</a:t>
            </a:r>
          </a:p>
        </p:txBody>
      </p:sp>
    </p:spTree>
    <p:extLst>
      <p:ext uri="{BB962C8B-B14F-4D97-AF65-F5344CB8AC3E}">
        <p14:creationId xmlns:p14="http://schemas.microsoft.com/office/powerpoint/2010/main" val="145233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2" presetClass="entr" presetSubtype="6" accel="22000" decel="74000" fill="hold" grpId="0" nodeType="withEffect">
                                  <p:stCondLst>
                                    <p:cond delay="0"/>
                                  </p:stCondLst>
                                  <p:iterate type="wd">
                                    <p:tmPct val="10000"/>
                                  </p:iterate>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33DC2C-EFEC-4FAE-9FF5-FB6D4FB8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3370" y="-445882"/>
            <a:ext cx="3062415" cy="3062415"/>
          </a:xfrm>
          <a:prstGeom prst="rect">
            <a:avLst/>
          </a:prstGeom>
        </p:spPr>
      </p:pic>
      <p:pic>
        <p:nvPicPr>
          <p:cNvPr id="16" name="Picture 15">
            <a:extLst>
              <a:ext uri="{FF2B5EF4-FFF2-40B4-BE49-F238E27FC236}">
                <a16:creationId xmlns:a16="http://schemas.microsoft.com/office/drawing/2014/main" id="{1436B3F8-7295-4750-9D59-22B3498AE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38421" y="349973"/>
            <a:ext cx="2652127" cy="2652127"/>
          </a:xfrm>
          <a:prstGeom prst="rect">
            <a:avLst/>
          </a:prstGeom>
        </p:spPr>
      </p:pic>
      <p:pic>
        <p:nvPicPr>
          <p:cNvPr id="14" name="Picture 13">
            <a:extLst>
              <a:ext uri="{FF2B5EF4-FFF2-40B4-BE49-F238E27FC236}">
                <a16:creationId xmlns:a16="http://schemas.microsoft.com/office/drawing/2014/main" id="{20B7CB9E-0399-46C0-B144-F2EB0B97EB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9677" y="-715048"/>
            <a:ext cx="3740709" cy="3740709"/>
          </a:xfrm>
          <a:prstGeom prst="rect">
            <a:avLst/>
          </a:prstGeom>
        </p:spPr>
      </p:pic>
      <p:grpSp>
        <p:nvGrpSpPr>
          <p:cNvPr id="2" name="组合 1"/>
          <p:cNvGrpSpPr/>
          <p:nvPr/>
        </p:nvGrpSpPr>
        <p:grpSpPr>
          <a:xfrm>
            <a:off x="-44422" y="141041"/>
            <a:ext cx="12237773" cy="6864415"/>
            <a:chOff x="-44422" y="141041"/>
            <a:chExt cx="12237773" cy="6864415"/>
          </a:xfrm>
        </p:grpSpPr>
        <p:pic>
          <p:nvPicPr>
            <p:cNvPr id="11" name="图片 10"/>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a:off x="-44422" y="147456"/>
              <a:ext cx="1604686" cy="6858000"/>
            </a:xfrm>
            <a:prstGeom prst="rect">
              <a:avLst/>
            </a:prstGeom>
          </p:spPr>
        </p:pic>
        <p:pic>
          <p:nvPicPr>
            <p:cNvPr id="12" name="图片 11"/>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8665" y="141041"/>
              <a:ext cx="1604686" cy="6858000"/>
            </a:xfrm>
            <a:prstGeom prst="rect">
              <a:avLst/>
            </a:prstGeom>
          </p:spPr>
        </p:pic>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2720269" y="5903868"/>
              <a:ext cx="3062416" cy="800091"/>
            </a:xfrm>
            <a:prstGeom prst="rect">
              <a:avLst/>
            </a:prstGeom>
          </p:spPr>
        </p:pic>
        <p:pic>
          <p:nvPicPr>
            <p:cNvPr id="18" name="图片 17"/>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5782685" y="5903868"/>
              <a:ext cx="3062416" cy="800091"/>
            </a:xfrm>
            <a:prstGeom prst="rect">
              <a:avLst/>
            </a:prstGeom>
          </p:spPr>
        </p:pic>
        <p:pic>
          <p:nvPicPr>
            <p:cNvPr id="19" name="图片 18"/>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8845101" y="5903868"/>
              <a:ext cx="3062416" cy="800091"/>
            </a:xfrm>
            <a:prstGeom prst="rect">
              <a:avLst/>
            </a:prstGeom>
          </p:spPr>
        </p:pic>
        <p:pic>
          <p:nvPicPr>
            <p:cNvPr id="20" name="图片 19"/>
            <p:cNvPicPr>
              <a:picLocks noChangeAspect="1"/>
            </p:cNvPicPr>
            <p:nvPr/>
          </p:nvPicPr>
          <p:blipFill rotWithShape="1">
            <a:blip r:embed="rId7">
              <a:extLst>
                <a:ext uri="{28A0092B-C50C-407E-A947-70E740481C1C}">
                  <a14:useLocalDpi xmlns:a14="http://schemas.microsoft.com/office/drawing/2010/main" val="0"/>
                </a:ext>
              </a:extLst>
            </a:blip>
            <a:srcRect l="19006" t="34595" b="39279"/>
            <a:stretch>
              <a:fillRect/>
            </a:stretch>
          </p:blipFill>
          <p:spPr>
            <a:xfrm>
              <a:off x="239885" y="5903867"/>
              <a:ext cx="2480384" cy="800091"/>
            </a:xfrm>
            <a:prstGeom prst="rect">
              <a:avLst/>
            </a:prstGeom>
          </p:spPr>
        </p:pic>
      </p:grpSp>
      <p:pic>
        <p:nvPicPr>
          <p:cNvPr id="21" name="图片 20"/>
          <p:cNvPicPr>
            <a:picLocks noChangeAspect="1"/>
          </p:cNvPicPr>
          <p:nvPr/>
        </p:nvPicPr>
        <p:blipFill>
          <a:blip r:embed="rId8">
            <a:extLst>
              <a:ext uri="{BEBA8EAE-BF5A-486C-A8C5-ECC9F3942E4B}">
                <a14:imgProps xmlns:a14="http://schemas.microsoft.com/office/drawing/2010/main">
                  <a14:imgLayer r:embed="rId9">
                    <a14:imgEffect>
                      <a14:backgroundRemoval t="0" b="100000" l="152" r="100000">
                        <a14:foregroundMark x1="61398" y1="92361" x2="61398" y2="92361"/>
                        <a14:foregroundMark x1="74012" y1="79861" x2="74012" y2="79861"/>
                        <a14:foregroundMark x1="74620" y1="74769" x2="74620" y2="74769"/>
                      </a14:backgroundRemoval>
                    </a14:imgEffect>
                  </a14:imgLayer>
                </a14:imgProps>
              </a:ext>
              <a:ext uri="{28A0092B-C50C-407E-A947-70E740481C1C}">
                <a14:useLocalDpi xmlns:a14="http://schemas.microsoft.com/office/drawing/2010/main" val="0"/>
              </a:ext>
            </a:extLst>
          </a:blip>
          <a:stretch>
            <a:fillRect/>
          </a:stretch>
        </p:blipFill>
        <p:spPr>
          <a:xfrm>
            <a:off x="4955766" y="2757031"/>
            <a:ext cx="5995326" cy="3936141"/>
          </a:xfrm>
          <a:prstGeom prst="rect">
            <a:avLst/>
          </a:prstGeom>
        </p:spPr>
      </p:pic>
      <p:pic>
        <p:nvPicPr>
          <p:cNvPr id="17" name="图片 1">
            <a:extLst>
              <a:ext uri="{FF2B5EF4-FFF2-40B4-BE49-F238E27FC236}">
                <a16:creationId xmlns:a16="http://schemas.microsoft.com/office/drawing/2014/main" id="{8D1370A1-5397-46E3-814E-B7A0718450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490" y="4621343"/>
            <a:ext cx="4251983" cy="1651036"/>
          </a:xfrm>
          <a:prstGeom prst="rect">
            <a:avLst/>
          </a:prstGeom>
        </p:spPr>
      </p:pic>
      <p:sp>
        <p:nvSpPr>
          <p:cNvPr id="26" name="Rectangle 25">
            <a:extLst>
              <a:ext uri="{FF2B5EF4-FFF2-40B4-BE49-F238E27FC236}">
                <a16:creationId xmlns:a16="http://schemas.microsoft.com/office/drawing/2014/main" id="{059B99FE-7AD7-4D48-B461-B466F1BCB932}"/>
              </a:ext>
            </a:extLst>
          </p:cNvPr>
          <p:cNvSpPr/>
          <p:nvPr/>
        </p:nvSpPr>
        <p:spPr>
          <a:xfrm>
            <a:off x="3257991" y="2476035"/>
            <a:ext cx="7179915" cy="1674626"/>
          </a:xfrm>
          <a:prstGeom prst="rect">
            <a:avLst/>
          </a:prstGeom>
        </p:spPr>
        <p:txBody>
          <a:bodyPr wrap="square">
            <a:prstTxWarp prst="textArchUp">
              <a:avLst>
                <a:gd name="adj" fmla="val 11169321"/>
              </a:avLst>
            </a:prstTxWarp>
            <a:spAutoFit/>
          </a:bodyPr>
          <a:lstStyle/>
          <a:p>
            <a:pPr algn="just">
              <a:lnSpc>
                <a:spcPct val="150000"/>
              </a:lnSpc>
            </a:pPr>
            <a:r>
              <a:rPr lang="en-US" sz="13800" b="1">
                <a:solidFill>
                  <a:srgbClr val="5E210E"/>
                </a:solidFill>
                <a:latin typeface="UTM Scriptina KT" panose="02000500000000000000" pitchFamily="2" charset="0"/>
                <a:cs typeface="Arial" panose="020B0604020202020204" pitchFamily="34" charset="0"/>
              </a:rPr>
              <a:t>Tạm biệt!</a:t>
            </a:r>
          </a:p>
        </p:txBody>
      </p:sp>
    </p:spTree>
    <p:extLst>
      <p:ext uri="{BB962C8B-B14F-4D97-AF65-F5344CB8AC3E}">
        <p14:creationId xmlns:p14="http://schemas.microsoft.com/office/powerpoint/2010/main" val="112335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drap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2" presetClass="entr" presetSubtype="6" accel="22000" decel="74000" fill="hold" grpId="0" nodeType="withEffect">
                                  <p:stCondLst>
                                    <p:cond delay="0"/>
                                  </p:stCondLst>
                                  <p:iterate type="wd">
                                    <p:tmPct val="10000"/>
                                  </p:iterate>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D0876D6-7FC5-4C10-B380-FBFA1E1A6057}"/>
              </a:ext>
            </a:extLst>
          </p:cNvPr>
          <p:cNvGrpSpPr/>
          <p:nvPr/>
        </p:nvGrpSpPr>
        <p:grpSpPr>
          <a:xfrm>
            <a:off x="700618" y="454853"/>
            <a:ext cx="10841212" cy="45709"/>
            <a:chOff x="-2655131" y="939542"/>
            <a:chExt cx="10843722" cy="45719"/>
          </a:xfrm>
        </p:grpSpPr>
        <p:sp>
          <p:nvSpPr>
            <p:cNvPr id="7" name="矩形 6">
              <a:extLst>
                <a:ext uri="{FF2B5EF4-FFF2-40B4-BE49-F238E27FC236}">
                  <a16:creationId xmlns:a16="http://schemas.microsoft.com/office/drawing/2014/main" id="{BA5E3E22-FB80-4774-97E0-5A22B8A21794}"/>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10" name="矩形 9">
              <a:extLst>
                <a:ext uri="{FF2B5EF4-FFF2-40B4-BE49-F238E27FC236}">
                  <a16:creationId xmlns:a16="http://schemas.microsoft.com/office/drawing/2014/main" id="{0D534B20-46E6-427C-B49F-EDBACC33D8FC}"/>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E0562A"/>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sp>
        <p:nvSpPr>
          <p:cNvPr id="11" name="内容占位符 3"/>
          <p:cNvSpPr txBox="1">
            <a:spLocks/>
          </p:cNvSpPr>
          <p:nvPr/>
        </p:nvSpPr>
        <p:spPr>
          <a:xfrm>
            <a:off x="4203141" y="2449260"/>
            <a:ext cx="7188759"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96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Khởi động</a:t>
            </a:r>
            <a:endParaRPr lang="zh-CN" altLang="en-US" sz="9600" dirty="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85" y="49291"/>
            <a:ext cx="4848201" cy="6832444"/>
          </a:xfrm>
          <a:prstGeom prst="rect">
            <a:avLst/>
          </a:prstGeom>
        </p:spPr>
      </p:pic>
      <p:pic>
        <p:nvPicPr>
          <p:cNvPr id="12" name="图片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483"/>
          <a:stretch>
            <a:fillRect/>
          </a:stretch>
        </p:blipFill>
        <p:spPr>
          <a:xfrm flipH="1">
            <a:off x="10587314" y="442838"/>
            <a:ext cx="1604686" cy="6858000"/>
          </a:xfrm>
          <a:prstGeom prst="rect">
            <a:avLst/>
          </a:prstGeom>
        </p:spPr>
      </p:pic>
      <p:pic>
        <p:nvPicPr>
          <p:cNvPr id="17" name="Picture 16">
            <a:extLst>
              <a:ext uri="{FF2B5EF4-FFF2-40B4-BE49-F238E27FC236}">
                <a16:creationId xmlns:a16="http://schemas.microsoft.com/office/drawing/2014/main" id="{87F95A6F-2F4C-4429-BF7D-253AF077B2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82792" y="-821725"/>
            <a:ext cx="3740709" cy="3740709"/>
          </a:xfrm>
          <a:prstGeom prst="rect">
            <a:avLst/>
          </a:prstGeom>
        </p:spPr>
      </p:pic>
      <p:pic>
        <p:nvPicPr>
          <p:cNvPr id="18" name="Picture 17">
            <a:extLst>
              <a:ext uri="{FF2B5EF4-FFF2-40B4-BE49-F238E27FC236}">
                <a16:creationId xmlns:a16="http://schemas.microsoft.com/office/drawing/2014/main" id="{E1F3BA59-BDE2-4AD6-B77F-CBE142701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999284" y="114815"/>
            <a:ext cx="1867631" cy="1867631"/>
          </a:xfrm>
          <a:prstGeom prst="rect">
            <a:avLst/>
          </a:prstGeom>
        </p:spPr>
      </p:pic>
      <p:pic>
        <p:nvPicPr>
          <p:cNvPr id="19" name="图片 36">
            <a:extLst>
              <a:ext uri="{FF2B5EF4-FFF2-40B4-BE49-F238E27FC236}">
                <a16:creationId xmlns:a16="http://schemas.microsoft.com/office/drawing/2014/main" id="{69014018-7082-4803-91F8-D1D099043D09}"/>
              </a:ext>
            </a:extLst>
          </p:cNvPr>
          <p:cNvPicPr>
            <a:picLocks noChangeAspect="1"/>
          </p:cNvPicPr>
          <p:nvPr/>
        </p:nvPicPr>
        <p:blipFill rotWithShape="1">
          <a:blip r:embed="rId7">
            <a:extLst>
              <a:ext uri="{28A0092B-C50C-407E-A947-70E740481C1C}">
                <a14:useLocalDpi xmlns:a14="http://schemas.microsoft.com/office/drawing/2010/main" val="0"/>
              </a:ext>
            </a:extLst>
          </a:blip>
          <a:srcRect t="34595" b="39279"/>
          <a:stretch>
            <a:fillRect/>
          </a:stretch>
        </p:blipFill>
        <p:spPr>
          <a:xfrm>
            <a:off x="4203141" y="5250520"/>
            <a:ext cx="6920690" cy="1808109"/>
          </a:xfrm>
          <a:prstGeom prst="rect">
            <a:avLst/>
          </a:prstGeom>
        </p:spPr>
      </p:pic>
    </p:spTree>
    <p:extLst>
      <p:ext uri="{BB962C8B-B14F-4D97-AF65-F5344CB8AC3E}">
        <p14:creationId xmlns:p14="http://schemas.microsoft.com/office/powerpoint/2010/main" val="2377396556"/>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6" presetClass="entr" presetSubtype="0" fill="hold" grpId="0" nodeType="afterEffect">
                                  <p:stCondLst>
                                    <p:cond delay="0"/>
                                  </p:stCondLst>
                                  <p:iterate type="wd">
                                    <p:tmPct val="10000"/>
                                  </p:iterate>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down)">
                                      <p:cBhvr>
                                        <p:cTn id="11" dur="290">
                                          <p:stCondLst>
                                            <p:cond delay="0"/>
                                          </p:stCondLst>
                                        </p:cTn>
                                        <p:tgtEl>
                                          <p:spTgt spid="11">
                                            <p:txEl>
                                              <p:pRg st="0" end="0"/>
                                            </p:txEl>
                                          </p:spTgt>
                                        </p:tgtEl>
                                      </p:cBhvr>
                                    </p:animEffect>
                                    <p:anim calcmode="lin" valueType="num">
                                      <p:cBhvr>
                                        <p:cTn id="12" dur="911"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1">
                                            <p:txEl>
                                              <p:pRg st="0" end="0"/>
                                            </p:txEl>
                                          </p:spTgt>
                                        </p:tgtEl>
                                        <p:attrNameLst>
                                          <p:attrName>ppt_y</p:attrName>
                                        </p:attrNameLst>
                                      </p:cBhvr>
                                      <p:tavLst>
                                        <p:tav tm="0" fmla="#ppt_y-sin(pi*$)/81">
                                          <p:val>
                                            <p:fltVal val="0"/>
                                          </p:val>
                                        </p:tav>
                                        <p:tav tm="100000">
                                          <p:val>
                                            <p:fltVal val="1"/>
                                          </p:val>
                                        </p:tav>
                                      </p:tavLst>
                                    </p:anim>
                                    <p:animScale>
                                      <p:cBhvr>
                                        <p:cTn id="17" dur="13">
                                          <p:stCondLst>
                                            <p:cond delay="325"/>
                                          </p:stCondLst>
                                        </p:cTn>
                                        <p:tgtEl>
                                          <p:spTgt spid="11">
                                            <p:txEl>
                                              <p:pRg st="0" end="0"/>
                                            </p:txEl>
                                          </p:spTgt>
                                        </p:tgtEl>
                                      </p:cBhvr>
                                      <p:to x="100000" y="60000"/>
                                    </p:animScale>
                                    <p:animScale>
                                      <p:cBhvr>
                                        <p:cTn id="18" dur="83" decel="50000">
                                          <p:stCondLst>
                                            <p:cond delay="338"/>
                                          </p:stCondLst>
                                        </p:cTn>
                                        <p:tgtEl>
                                          <p:spTgt spid="11">
                                            <p:txEl>
                                              <p:pRg st="0" end="0"/>
                                            </p:txEl>
                                          </p:spTgt>
                                        </p:tgtEl>
                                      </p:cBhvr>
                                      <p:to x="100000" y="100000"/>
                                    </p:animScale>
                                    <p:animScale>
                                      <p:cBhvr>
                                        <p:cTn id="19" dur="13">
                                          <p:stCondLst>
                                            <p:cond delay="656"/>
                                          </p:stCondLst>
                                        </p:cTn>
                                        <p:tgtEl>
                                          <p:spTgt spid="11">
                                            <p:txEl>
                                              <p:pRg st="0" end="0"/>
                                            </p:txEl>
                                          </p:spTgt>
                                        </p:tgtEl>
                                      </p:cBhvr>
                                      <p:to x="100000" y="80000"/>
                                    </p:animScale>
                                    <p:animScale>
                                      <p:cBhvr>
                                        <p:cTn id="20" dur="83" decel="50000">
                                          <p:stCondLst>
                                            <p:cond delay="669"/>
                                          </p:stCondLst>
                                        </p:cTn>
                                        <p:tgtEl>
                                          <p:spTgt spid="11">
                                            <p:txEl>
                                              <p:pRg st="0" end="0"/>
                                            </p:txEl>
                                          </p:spTgt>
                                        </p:tgtEl>
                                      </p:cBhvr>
                                      <p:to x="100000" y="100000"/>
                                    </p:animScale>
                                    <p:animScale>
                                      <p:cBhvr>
                                        <p:cTn id="21" dur="13">
                                          <p:stCondLst>
                                            <p:cond delay="821"/>
                                          </p:stCondLst>
                                        </p:cTn>
                                        <p:tgtEl>
                                          <p:spTgt spid="11">
                                            <p:txEl>
                                              <p:pRg st="0" end="0"/>
                                            </p:txEl>
                                          </p:spTgt>
                                        </p:tgtEl>
                                      </p:cBhvr>
                                      <p:to x="100000" y="90000"/>
                                    </p:animScale>
                                    <p:animScale>
                                      <p:cBhvr>
                                        <p:cTn id="22" dur="83" decel="50000">
                                          <p:stCondLst>
                                            <p:cond delay="834"/>
                                          </p:stCondLst>
                                        </p:cTn>
                                        <p:tgtEl>
                                          <p:spTgt spid="11">
                                            <p:txEl>
                                              <p:pRg st="0" end="0"/>
                                            </p:txEl>
                                          </p:spTgt>
                                        </p:tgtEl>
                                      </p:cBhvr>
                                      <p:to x="100000" y="100000"/>
                                    </p:animScale>
                                    <p:animScale>
                                      <p:cBhvr>
                                        <p:cTn id="23" dur="13">
                                          <p:stCondLst>
                                            <p:cond delay="904"/>
                                          </p:stCondLst>
                                        </p:cTn>
                                        <p:tgtEl>
                                          <p:spTgt spid="11">
                                            <p:txEl>
                                              <p:pRg st="0" end="0"/>
                                            </p:txEl>
                                          </p:spTgt>
                                        </p:tgtEl>
                                      </p:cBhvr>
                                      <p:to x="100000" y="95000"/>
                                    </p:animScale>
                                    <p:animScale>
                                      <p:cBhvr>
                                        <p:cTn id="24" dur="83" decel="50000">
                                          <p:stCondLst>
                                            <p:cond delay="917"/>
                                          </p:stCondLst>
                                        </p:cTn>
                                        <p:tgtEl>
                                          <p:spTgt spid="11">
                                            <p:txEl>
                                              <p:pRg st="0" end="0"/>
                                            </p:txEl>
                                          </p:spTgt>
                                        </p:tgtEl>
                                      </p:cBhvr>
                                      <p:to x="100000" y="100000"/>
                                    </p:animScale>
                                  </p:childTnLst>
                                </p:cTn>
                              </p:par>
                            </p:childTnLst>
                          </p:cTn>
                        </p:par>
                        <p:par>
                          <p:cTn id="25" fill="hold">
                            <p:stCondLst>
                              <p:cond delay="1600"/>
                            </p:stCondLst>
                            <p:childTnLst>
                              <p:par>
                                <p:cTn id="26" presetID="9"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274" y="30939"/>
            <a:ext cx="4849738" cy="6858000"/>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7274" y="0"/>
            <a:ext cx="4849738" cy="6888939"/>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2363372" y="3709594"/>
            <a:ext cx="1491176"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2291" y="3535079"/>
            <a:ext cx="1139483" cy="1139483"/>
          </a:xfrm>
          <a:prstGeom prst="rect">
            <a:avLst/>
          </a:prstGeom>
        </p:spPr>
      </p:pic>
      <p:sp>
        <p:nvSpPr>
          <p:cNvPr id="10" name="Rectangle: Rounded Corners 9">
            <a:extLst>
              <a:ext uri="{FF2B5EF4-FFF2-40B4-BE49-F238E27FC236}">
                <a16:creationId xmlns:a16="http://schemas.microsoft.com/office/drawing/2014/main" id="{3ED9FF68-DD05-44B2-A1E9-6BB1967ED60E}"/>
              </a:ext>
            </a:extLst>
          </p:cNvPr>
          <p:cNvSpPr/>
          <p:nvPr/>
        </p:nvSpPr>
        <p:spPr>
          <a:xfrm>
            <a:off x="445761" y="4795799"/>
            <a:ext cx="2544182"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AAC2E3F8-1C33-45D0-AB18-65AEB5978877}"/>
              </a:ext>
            </a:extLst>
          </p:cNvPr>
          <p:cNvSpPr/>
          <p:nvPr/>
        </p:nvSpPr>
        <p:spPr>
          <a:xfrm>
            <a:off x="3522790" y="5982665"/>
            <a:ext cx="1644296"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D641DF6-EDE1-4816-8D56-314ED3F36D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2790" y="5244643"/>
            <a:ext cx="1644296" cy="1644296"/>
          </a:xfrm>
          <a:prstGeom prst="rect">
            <a:avLst/>
          </a:prstGeom>
        </p:spPr>
      </p:pic>
      <p:pic>
        <p:nvPicPr>
          <p:cNvPr id="15" name="Picture 14">
            <a:extLst>
              <a:ext uri="{FF2B5EF4-FFF2-40B4-BE49-F238E27FC236}">
                <a16:creationId xmlns:a16="http://schemas.microsoft.com/office/drawing/2014/main" id="{BD10F436-4CB0-4164-B311-98A5A1D422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08" y="4157631"/>
            <a:ext cx="1843320" cy="1843320"/>
          </a:xfrm>
          <a:prstGeom prst="rect">
            <a:avLst/>
          </a:prstGeom>
        </p:spPr>
      </p:pic>
    </p:spTree>
    <p:extLst>
      <p:ext uri="{BB962C8B-B14F-4D97-AF65-F5344CB8AC3E}">
        <p14:creationId xmlns:p14="http://schemas.microsoft.com/office/powerpoint/2010/main" val="551928370"/>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1.66667E-6 -1.11111E-6 L 0.61823 -0.05764 " pathEditMode="relative" rAng="0" ptsTypes="AA">
                                      <p:cBhvr>
                                        <p:cTn id="27" dur="2000" fill="hold"/>
                                        <p:tgtEl>
                                          <p:spTgt spid="9"/>
                                        </p:tgtEl>
                                        <p:attrNameLst>
                                          <p:attrName>ppt_x</p:attrName>
                                          <p:attrName>ppt_y</p:attrName>
                                        </p:attrNameLst>
                                      </p:cBhvr>
                                      <p:rCtr x="30911" y="-2894"/>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590" y="284273"/>
            <a:ext cx="6265376" cy="6265376"/>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740" y="449686"/>
            <a:ext cx="6057900" cy="6057900"/>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342900" y="4795799"/>
            <a:ext cx="2705100" cy="566984"/>
          </a:xfrm>
          <a:prstGeom prst="roundRect">
            <a:avLst/>
          </a:prstGeom>
          <a:solidFill>
            <a:srgbClr val="EA3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39" y="4336453"/>
            <a:ext cx="1485676" cy="1485676"/>
          </a:xfrm>
          <a:prstGeom prst="rect">
            <a:avLst/>
          </a:prstGeom>
        </p:spPr>
      </p:pic>
      <p:sp>
        <p:nvSpPr>
          <p:cNvPr id="12" name="Rectangle: Rounded Corners 11">
            <a:extLst>
              <a:ext uri="{FF2B5EF4-FFF2-40B4-BE49-F238E27FC236}">
                <a16:creationId xmlns:a16="http://schemas.microsoft.com/office/drawing/2014/main" id="{04F6ADA9-8F28-4351-ABD1-891D9ABE2BE4}"/>
              </a:ext>
            </a:extLst>
          </p:cNvPr>
          <p:cNvSpPr/>
          <p:nvPr/>
        </p:nvSpPr>
        <p:spPr>
          <a:xfrm>
            <a:off x="3522790" y="5982665"/>
            <a:ext cx="1644296"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6371DF4-6343-432D-9B57-FDBF80682C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2790" y="5244643"/>
            <a:ext cx="1644296" cy="1644296"/>
          </a:xfrm>
          <a:prstGeom prst="rect">
            <a:avLst/>
          </a:prstGeom>
        </p:spPr>
      </p:pic>
    </p:spTree>
    <p:extLst>
      <p:ext uri="{BB962C8B-B14F-4D97-AF65-F5344CB8AC3E}">
        <p14:creationId xmlns:p14="http://schemas.microsoft.com/office/powerpoint/2010/main" val="1963956167"/>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2.91667E-6 7.40741E-7 L 0.61432 -0.27662 " pathEditMode="relative" rAng="0" ptsTypes="AA">
                                      <p:cBhvr>
                                        <p:cTn id="27" dur="2000" fill="hold"/>
                                        <p:tgtEl>
                                          <p:spTgt spid="9"/>
                                        </p:tgtEl>
                                        <p:attrNameLst>
                                          <p:attrName>ppt_x</p:attrName>
                                          <p:attrName>ppt_y</p:attrName>
                                        </p:attrNameLst>
                                      </p:cBhvr>
                                      <p:rCtr x="30716" y="-13843"/>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E3D0B5A-C96C-4154-A1EF-2FDB0547F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014" y="-1252101"/>
            <a:ext cx="6285000" cy="8887600"/>
          </a:xfrm>
          <a:prstGeom prst="rect">
            <a:avLst/>
          </a:prstGeom>
        </p:spPr>
      </p:pic>
      <p:sp>
        <p:nvSpPr>
          <p:cNvPr id="2" name="Rectangle 1">
            <a:extLst>
              <a:ext uri="{FF2B5EF4-FFF2-40B4-BE49-F238E27FC236}">
                <a16:creationId xmlns:a16="http://schemas.microsoft.com/office/drawing/2014/main" id="{AA44307A-D795-4A00-97A5-0A4ED9D0F912}"/>
              </a:ext>
            </a:extLst>
          </p:cNvPr>
          <p:cNvSpPr/>
          <p:nvPr/>
        </p:nvSpPr>
        <p:spPr>
          <a:xfrm>
            <a:off x="342900" y="1495217"/>
            <a:ext cx="6057900" cy="5078313"/>
          </a:xfrm>
          <a:prstGeom prst="rect">
            <a:avLst/>
          </a:prstGeom>
        </p:spPr>
        <p:txBody>
          <a:bodyPr wrap="square">
            <a:spAutoFit/>
          </a:bodyPr>
          <a:lstStyle/>
          <a:p>
            <a:r>
              <a:rPr lang="vi-VN" sz="3600">
                <a:solidFill>
                  <a:srgbClr val="EA3A64"/>
                </a:solidFill>
                <a:latin typeface="Arial" panose="020B0604020202020204" pitchFamily="34" charset="0"/>
                <a:cs typeface="Arial" panose="020B0604020202020204" pitchFamily="34" charset="0"/>
              </a:rPr>
              <a:t>Có một số cách thể hiện mức độ của đặc điểm, tính chất như sau:</a:t>
            </a:r>
          </a:p>
          <a:p>
            <a:r>
              <a:rPr lang="vi-VN" sz="3600">
                <a:solidFill>
                  <a:srgbClr val="002060"/>
                </a:solidFill>
                <a:latin typeface="Arial" panose="020B0604020202020204" pitchFamily="34" charset="0"/>
                <a:cs typeface="Arial" panose="020B0604020202020204" pitchFamily="34" charset="0"/>
              </a:rPr>
              <a:t>1. Tạo ra các từ ghép hoặc từ láy với tính từ đã cho.</a:t>
            </a:r>
          </a:p>
          <a:p>
            <a:r>
              <a:rPr lang="vi-VN" sz="3600">
                <a:solidFill>
                  <a:srgbClr val="002060"/>
                </a:solidFill>
                <a:latin typeface="Arial" panose="020B0604020202020204" pitchFamily="34" charset="0"/>
                <a:cs typeface="Arial" panose="020B0604020202020204" pitchFamily="34" charset="0"/>
              </a:rPr>
              <a:t>2. Thêm các từ </a:t>
            </a:r>
            <a:br>
              <a:rPr lang="en-US" sz="3600">
                <a:solidFill>
                  <a:srgbClr val="002060"/>
                </a:solidFill>
                <a:latin typeface="Arial" panose="020B0604020202020204" pitchFamily="34" charset="0"/>
                <a:cs typeface="Arial" panose="020B0604020202020204" pitchFamily="34" charset="0"/>
              </a:rPr>
            </a:br>
            <a:r>
              <a:rPr lang="vi-VN" sz="3600">
                <a:solidFill>
                  <a:srgbClr val="002060"/>
                </a:solidFill>
                <a:latin typeface="Arial" panose="020B0604020202020204" pitchFamily="34" charset="0"/>
                <a:cs typeface="Arial" panose="020B0604020202020204" pitchFamily="34" charset="0"/>
              </a:rPr>
              <a:t>rất, quá, lắm,… vào trước hoặc sau tính từ.</a:t>
            </a:r>
          </a:p>
          <a:p>
            <a:r>
              <a:rPr lang="vi-VN" sz="3600">
                <a:solidFill>
                  <a:srgbClr val="002060"/>
                </a:solidFill>
                <a:latin typeface="Arial" panose="020B0604020202020204" pitchFamily="34" charset="0"/>
                <a:cs typeface="Arial" panose="020B0604020202020204" pitchFamily="34" charset="0"/>
              </a:rPr>
              <a:t>3. Tạo ra phép so sánh.</a:t>
            </a:r>
            <a:endParaRPr lang="en-US" sz="360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C9F3BF9-8E8E-4A45-9740-C0FD275E4316}"/>
              </a:ext>
            </a:extLst>
          </p:cNvPr>
          <p:cNvSpPr/>
          <p:nvPr/>
        </p:nvSpPr>
        <p:spPr>
          <a:xfrm>
            <a:off x="1191349" y="284470"/>
            <a:ext cx="4980851" cy="1107996"/>
          </a:xfrm>
          <a:prstGeom prst="rect">
            <a:avLst/>
          </a:prstGeom>
          <a:noFill/>
        </p:spPr>
        <p:txBody>
          <a:bodyPr wrap="none" lIns="91440" tIns="45720" rIns="91440" bIns="45720">
            <a:spAutoFit/>
          </a:bodyPr>
          <a:lstStyle/>
          <a:p>
            <a:pPr algn="ctr"/>
            <a:r>
              <a:rPr lang="en-US" sz="660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rPr>
              <a:t>TÌM THỨC ĂN</a:t>
            </a:r>
            <a:endParaRPr lang="en-US" sz="6600" b="0" cap="none" spc="0">
              <a:ln w="0"/>
              <a:solidFill>
                <a:srgbClr val="B17F0F"/>
              </a:solidFill>
              <a:effectLst>
                <a:outerShdw blurRad="38100" dist="19050" dir="2700000" algn="tl" rotWithShape="0">
                  <a:schemeClr val="dk1">
                    <a:alpha val="40000"/>
                  </a:schemeClr>
                </a:outerShdw>
                <a:reflection blurRad="6350" stA="55000" endA="300" endPos="45500" dir="5400000" sy="-100000" algn="bl" rotWithShape="0"/>
              </a:effectLst>
              <a:latin typeface="UTM American San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A545AC21-1DB0-412E-A2C8-BC602A9AB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014" y="515630"/>
            <a:ext cx="6057900" cy="6057900"/>
          </a:xfrm>
          <a:prstGeom prst="rect">
            <a:avLst/>
          </a:prstGeom>
        </p:spPr>
      </p:pic>
      <p:sp>
        <p:nvSpPr>
          <p:cNvPr id="8" name="Rectangle: Rounded Corners 7">
            <a:extLst>
              <a:ext uri="{FF2B5EF4-FFF2-40B4-BE49-F238E27FC236}">
                <a16:creationId xmlns:a16="http://schemas.microsoft.com/office/drawing/2014/main" id="{9047F4F3-C793-4AF4-8BED-848BDAC55668}"/>
              </a:ext>
            </a:extLst>
          </p:cNvPr>
          <p:cNvSpPr/>
          <p:nvPr/>
        </p:nvSpPr>
        <p:spPr>
          <a:xfrm>
            <a:off x="3498327" y="5988546"/>
            <a:ext cx="1645173" cy="566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698813-69C2-4348-9A7B-0860B340E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0189" y="4720640"/>
            <a:ext cx="2535811" cy="2535811"/>
          </a:xfrm>
          <a:prstGeom prst="rect">
            <a:avLst/>
          </a:prstGeom>
        </p:spPr>
      </p:pic>
    </p:spTree>
    <p:extLst>
      <p:ext uri="{BB962C8B-B14F-4D97-AF65-F5344CB8AC3E}">
        <p14:creationId xmlns:p14="http://schemas.microsoft.com/office/powerpoint/2010/main" val="903186035"/>
      </p:ext>
    </p:extLst>
  </p:cSld>
  <p:clrMapOvr>
    <a:masterClrMapping/>
  </p:clrMapOvr>
  <mc:AlternateContent xmlns:mc="http://schemas.openxmlformats.org/markup-compatibility/2006" xmlns:p14="http://schemas.microsoft.com/office/powerpoint/2010/main">
    <mc:Choice Requires="p14">
      <p:transition spd="slow" p14:dur="8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49" presetClass="path" presetSubtype="0" accel="50000" decel="50000" fill="hold" nodeType="afterEffect">
                                  <p:stCondLst>
                                    <p:cond delay="0"/>
                                  </p:stCondLst>
                                  <p:childTnLst>
                                    <p:animMotion origin="layout" path="M -3.54167E-6 1.85185E-6 L 0.20248 -0.20371 " pathEditMode="relative" rAng="0" ptsTypes="AA">
                                      <p:cBhvr>
                                        <p:cTn id="27" dur="2000" fill="hold"/>
                                        <p:tgtEl>
                                          <p:spTgt spid="9"/>
                                        </p:tgtEl>
                                        <p:attrNameLst>
                                          <p:attrName>ppt_x</p:attrName>
                                          <p:attrName>ppt_y</p:attrName>
                                        </p:attrNameLst>
                                      </p:cBhvr>
                                      <p:rCtr x="10117" y="-10185"/>
                                    </p:animMotion>
                                  </p:childTnLst>
                                </p:cTn>
                              </p:par>
                              <p:par>
                                <p:cTn id="28" presetID="53" presetClass="exit" presetSubtype="32" fill="hold"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62101" y="-861492"/>
            <a:ext cx="11570259" cy="8580983"/>
          </a:xfrm>
          <a:prstGeom prst="rect">
            <a:avLst/>
          </a:prstGeom>
        </p:spPr>
      </p:pic>
      <p:pic>
        <p:nvPicPr>
          <p:cNvPr id="19" name="图片 18"/>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val="0"/>
              </a:ext>
            </a:extLst>
          </a:blip>
          <a:stretch>
            <a:fillRect/>
          </a:stretch>
        </p:blipFill>
        <p:spPr>
          <a:xfrm>
            <a:off x="7365891" y="2268456"/>
            <a:ext cx="1208613" cy="1611485"/>
          </a:xfrm>
          <a:prstGeom prst="rect">
            <a:avLst/>
          </a:prstGeom>
        </p:spPr>
      </p:pic>
      <p:pic>
        <p:nvPicPr>
          <p:cNvPr id="7" name="图片 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57551" y="2577601"/>
            <a:ext cx="7261654" cy="4280399"/>
          </a:xfrm>
          <a:prstGeom prst="rect">
            <a:avLst/>
          </a:prstGeom>
        </p:spPr>
      </p:pic>
      <p:sp>
        <p:nvSpPr>
          <p:cNvPr id="9" name="内容占位符 3">
            <a:extLst>
              <a:ext uri="{FF2B5EF4-FFF2-40B4-BE49-F238E27FC236}">
                <a16:creationId xmlns:a16="http://schemas.microsoft.com/office/drawing/2014/main" id="{486DDFC3-7EDB-4C28-9522-4F2BAF45E27A}"/>
              </a:ext>
            </a:extLst>
          </p:cNvPr>
          <p:cNvSpPr txBox="1">
            <a:spLocks/>
          </p:cNvSpPr>
          <p:nvPr/>
        </p:nvSpPr>
        <p:spPr>
          <a:xfrm>
            <a:off x="1231730" y="1617483"/>
            <a:ext cx="7188759"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altLang="zh-CN" sz="80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Khám phá</a:t>
            </a:r>
          </a:p>
          <a:p>
            <a:pPr marL="0" indent="0">
              <a:buNone/>
            </a:pPr>
            <a:r>
              <a:rPr lang="en-US" altLang="zh-CN" sz="800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rPr>
              <a:t>Luyện tập</a:t>
            </a:r>
            <a:endParaRPr lang="zh-CN" altLang="en-US" sz="8000" dirty="0">
              <a:solidFill>
                <a:srgbClr val="E0562A"/>
              </a:solidFill>
              <a:latin typeface="UTM Amerika Sans" panose="02040603050506020204" pitchFamily="18" charset="0"/>
              <a:ea typeface=".黑体-日本语" panose="02000500000000000000" pitchFamily="2" charset="-122"/>
              <a:cs typeface="Arial" panose="020B0604020202020204" pitchFamily="34" charset="0"/>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000"/>
                            </p:stCondLst>
                            <p:childTnLst>
                              <p:par>
                                <p:cTn id="21" presetID="26" presetClass="entr" presetSubtype="0" fill="hold" grpId="0" nodeType="afterEffect">
                                  <p:stCondLst>
                                    <p:cond delay="0"/>
                                  </p:stCondLst>
                                  <p:iterate type="wd">
                                    <p:tmPct val="10000"/>
                                  </p:iterate>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290">
                                          <p:stCondLst>
                                            <p:cond delay="0"/>
                                          </p:stCondLst>
                                        </p:cTn>
                                        <p:tgtEl>
                                          <p:spTgt spid="9">
                                            <p:txEl>
                                              <p:pRg st="0" end="0"/>
                                            </p:txEl>
                                          </p:spTgt>
                                        </p:tgtEl>
                                      </p:cBhvr>
                                    </p:animEffect>
                                    <p:anim calcmode="lin" valueType="num">
                                      <p:cBhvr>
                                        <p:cTn id="24" dur="911"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xEl>
                                              <p:pRg st="0" end="0"/>
                                            </p:txEl>
                                          </p:spTgt>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xEl>
                                              <p:pRg st="0" end="0"/>
                                            </p:txEl>
                                          </p:spTgt>
                                        </p:tgtEl>
                                      </p:cBhvr>
                                      <p:to x="100000" y="60000"/>
                                    </p:animScale>
                                    <p:animScale>
                                      <p:cBhvr>
                                        <p:cTn id="30" dur="83" decel="50000">
                                          <p:stCondLst>
                                            <p:cond delay="338"/>
                                          </p:stCondLst>
                                        </p:cTn>
                                        <p:tgtEl>
                                          <p:spTgt spid="9">
                                            <p:txEl>
                                              <p:pRg st="0" end="0"/>
                                            </p:txEl>
                                          </p:spTgt>
                                        </p:tgtEl>
                                      </p:cBhvr>
                                      <p:to x="100000" y="100000"/>
                                    </p:animScale>
                                    <p:animScale>
                                      <p:cBhvr>
                                        <p:cTn id="31" dur="13">
                                          <p:stCondLst>
                                            <p:cond delay="656"/>
                                          </p:stCondLst>
                                        </p:cTn>
                                        <p:tgtEl>
                                          <p:spTgt spid="9">
                                            <p:txEl>
                                              <p:pRg st="0" end="0"/>
                                            </p:txEl>
                                          </p:spTgt>
                                        </p:tgtEl>
                                      </p:cBhvr>
                                      <p:to x="100000" y="80000"/>
                                    </p:animScale>
                                    <p:animScale>
                                      <p:cBhvr>
                                        <p:cTn id="32" dur="83" decel="50000">
                                          <p:stCondLst>
                                            <p:cond delay="669"/>
                                          </p:stCondLst>
                                        </p:cTn>
                                        <p:tgtEl>
                                          <p:spTgt spid="9">
                                            <p:txEl>
                                              <p:pRg st="0" end="0"/>
                                            </p:txEl>
                                          </p:spTgt>
                                        </p:tgtEl>
                                      </p:cBhvr>
                                      <p:to x="100000" y="100000"/>
                                    </p:animScale>
                                    <p:animScale>
                                      <p:cBhvr>
                                        <p:cTn id="33" dur="13">
                                          <p:stCondLst>
                                            <p:cond delay="821"/>
                                          </p:stCondLst>
                                        </p:cTn>
                                        <p:tgtEl>
                                          <p:spTgt spid="9">
                                            <p:txEl>
                                              <p:pRg st="0" end="0"/>
                                            </p:txEl>
                                          </p:spTgt>
                                        </p:tgtEl>
                                      </p:cBhvr>
                                      <p:to x="100000" y="90000"/>
                                    </p:animScale>
                                    <p:animScale>
                                      <p:cBhvr>
                                        <p:cTn id="34" dur="83" decel="50000">
                                          <p:stCondLst>
                                            <p:cond delay="834"/>
                                          </p:stCondLst>
                                        </p:cTn>
                                        <p:tgtEl>
                                          <p:spTgt spid="9">
                                            <p:txEl>
                                              <p:pRg st="0" end="0"/>
                                            </p:txEl>
                                          </p:spTgt>
                                        </p:tgtEl>
                                      </p:cBhvr>
                                      <p:to x="100000" y="100000"/>
                                    </p:animScale>
                                    <p:animScale>
                                      <p:cBhvr>
                                        <p:cTn id="35" dur="13">
                                          <p:stCondLst>
                                            <p:cond delay="904"/>
                                          </p:stCondLst>
                                        </p:cTn>
                                        <p:tgtEl>
                                          <p:spTgt spid="9">
                                            <p:txEl>
                                              <p:pRg st="0" end="0"/>
                                            </p:txEl>
                                          </p:spTgt>
                                        </p:tgtEl>
                                      </p:cBhvr>
                                      <p:to x="100000" y="95000"/>
                                    </p:animScale>
                                    <p:animScale>
                                      <p:cBhvr>
                                        <p:cTn id="36" dur="83" decel="50000">
                                          <p:stCondLst>
                                            <p:cond delay="917"/>
                                          </p:stCondLst>
                                        </p:cTn>
                                        <p:tgtEl>
                                          <p:spTgt spid="9">
                                            <p:txEl>
                                              <p:pRg st="0" end="0"/>
                                            </p:txEl>
                                          </p:spTgt>
                                        </p:tgtEl>
                                      </p:cBhvr>
                                      <p:to x="100000" y="100000"/>
                                    </p:animScale>
                                  </p:childTnLst>
                                </p:cTn>
                              </p:par>
                              <p:par>
                                <p:cTn id="37" presetID="26" presetClass="entr" presetSubtype="0" fill="hold" grpId="0" nodeType="withEffect">
                                  <p:stCondLst>
                                    <p:cond delay="0"/>
                                  </p:stCondLst>
                                  <p:iterate type="wd">
                                    <p:tmPct val="10000"/>
                                  </p:iterate>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down)">
                                      <p:cBhvr>
                                        <p:cTn id="39" dur="290">
                                          <p:stCondLst>
                                            <p:cond delay="0"/>
                                          </p:stCondLst>
                                        </p:cTn>
                                        <p:tgtEl>
                                          <p:spTgt spid="9">
                                            <p:txEl>
                                              <p:pRg st="1" end="1"/>
                                            </p:txEl>
                                          </p:spTgt>
                                        </p:tgtEl>
                                      </p:cBhvr>
                                    </p:animEffect>
                                    <p:anim calcmode="lin" valueType="num">
                                      <p:cBhvr>
                                        <p:cTn id="40" dur="911" tmFilter="0,0; 0.14,0.36; 0.43,0.73; 0.71,0.91; 1.0,1.0">
                                          <p:stCondLst>
                                            <p:cond delay="0"/>
                                          </p:stCondLst>
                                        </p:cTn>
                                        <p:tgtEl>
                                          <p:spTgt spid="9">
                                            <p:txEl>
                                              <p:pRg st="1" end="1"/>
                                            </p:txEl>
                                          </p:spTgt>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9">
                                            <p:txEl>
                                              <p:pRg st="1" end="1"/>
                                            </p:txEl>
                                          </p:spTgt>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9">
                                            <p:txEl>
                                              <p:pRg st="1" end="1"/>
                                            </p:txEl>
                                          </p:spTgt>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9">
                                            <p:txEl>
                                              <p:pRg st="1" end="1"/>
                                            </p:txEl>
                                          </p:spTgt>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9">
                                            <p:txEl>
                                              <p:pRg st="1" end="1"/>
                                            </p:txEl>
                                          </p:spTgt>
                                        </p:tgtEl>
                                        <p:attrNameLst>
                                          <p:attrName>ppt_y</p:attrName>
                                        </p:attrNameLst>
                                      </p:cBhvr>
                                      <p:tavLst>
                                        <p:tav tm="0" fmla="#ppt_y-sin(pi*$)/81">
                                          <p:val>
                                            <p:fltVal val="0"/>
                                          </p:val>
                                        </p:tav>
                                        <p:tav tm="100000">
                                          <p:val>
                                            <p:fltVal val="1"/>
                                          </p:val>
                                        </p:tav>
                                      </p:tavLst>
                                    </p:anim>
                                    <p:animScale>
                                      <p:cBhvr>
                                        <p:cTn id="45" dur="13">
                                          <p:stCondLst>
                                            <p:cond delay="325"/>
                                          </p:stCondLst>
                                        </p:cTn>
                                        <p:tgtEl>
                                          <p:spTgt spid="9">
                                            <p:txEl>
                                              <p:pRg st="1" end="1"/>
                                            </p:txEl>
                                          </p:spTgt>
                                        </p:tgtEl>
                                      </p:cBhvr>
                                      <p:to x="100000" y="60000"/>
                                    </p:animScale>
                                    <p:animScale>
                                      <p:cBhvr>
                                        <p:cTn id="46" dur="83" decel="50000">
                                          <p:stCondLst>
                                            <p:cond delay="338"/>
                                          </p:stCondLst>
                                        </p:cTn>
                                        <p:tgtEl>
                                          <p:spTgt spid="9">
                                            <p:txEl>
                                              <p:pRg st="1" end="1"/>
                                            </p:txEl>
                                          </p:spTgt>
                                        </p:tgtEl>
                                      </p:cBhvr>
                                      <p:to x="100000" y="100000"/>
                                    </p:animScale>
                                    <p:animScale>
                                      <p:cBhvr>
                                        <p:cTn id="47" dur="13">
                                          <p:stCondLst>
                                            <p:cond delay="656"/>
                                          </p:stCondLst>
                                        </p:cTn>
                                        <p:tgtEl>
                                          <p:spTgt spid="9">
                                            <p:txEl>
                                              <p:pRg st="1" end="1"/>
                                            </p:txEl>
                                          </p:spTgt>
                                        </p:tgtEl>
                                      </p:cBhvr>
                                      <p:to x="100000" y="80000"/>
                                    </p:animScale>
                                    <p:animScale>
                                      <p:cBhvr>
                                        <p:cTn id="48" dur="83" decel="50000">
                                          <p:stCondLst>
                                            <p:cond delay="669"/>
                                          </p:stCondLst>
                                        </p:cTn>
                                        <p:tgtEl>
                                          <p:spTgt spid="9">
                                            <p:txEl>
                                              <p:pRg st="1" end="1"/>
                                            </p:txEl>
                                          </p:spTgt>
                                        </p:tgtEl>
                                      </p:cBhvr>
                                      <p:to x="100000" y="100000"/>
                                    </p:animScale>
                                    <p:animScale>
                                      <p:cBhvr>
                                        <p:cTn id="49" dur="13">
                                          <p:stCondLst>
                                            <p:cond delay="821"/>
                                          </p:stCondLst>
                                        </p:cTn>
                                        <p:tgtEl>
                                          <p:spTgt spid="9">
                                            <p:txEl>
                                              <p:pRg st="1" end="1"/>
                                            </p:txEl>
                                          </p:spTgt>
                                        </p:tgtEl>
                                      </p:cBhvr>
                                      <p:to x="100000" y="90000"/>
                                    </p:animScale>
                                    <p:animScale>
                                      <p:cBhvr>
                                        <p:cTn id="50" dur="83" decel="50000">
                                          <p:stCondLst>
                                            <p:cond delay="834"/>
                                          </p:stCondLst>
                                        </p:cTn>
                                        <p:tgtEl>
                                          <p:spTgt spid="9">
                                            <p:txEl>
                                              <p:pRg st="1" end="1"/>
                                            </p:txEl>
                                          </p:spTgt>
                                        </p:tgtEl>
                                      </p:cBhvr>
                                      <p:to x="100000" y="100000"/>
                                    </p:animScale>
                                    <p:animScale>
                                      <p:cBhvr>
                                        <p:cTn id="51" dur="13">
                                          <p:stCondLst>
                                            <p:cond delay="904"/>
                                          </p:stCondLst>
                                        </p:cTn>
                                        <p:tgtEl>
                                          <p:spTgt spid="9">
                                            <p:txEl>
                                              <p:pRg st="1" end="1"/>
                                            </p:txEl>
                                          </p:spTgt>
                                        </p:tgtEl>
                                      </p:cBhvr>
                                      <p:to x="100000" y="95000"/>
                                    </p:animScale>
                                    <p:animScale>
                                      <p:cBhvr>
                                        <p:cTn id="52" dur="83" decel="50000">
                                          <p:stCondLst>
                                            <p:cond delay="917"/>
                                          </p:stCondLst>
                                        </p:cTn>
                                        <p:tgtEl>
                                          <p:spTgt spid="9">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940591" y="445846"/>
            <a:ext cx="8065485" cy="1464231"/>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 </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Tìm các từ</a:t>
            </a: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ói lên ý chí, </a:t>
            </a:r>
            <a:b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nghị lực của con người.</a:t>
            </a: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35" y="-292255"/>
            <a:ext cx="3204061" cy="4532526"/>
          </a:xfrm>
          <a:prstGeom prst="rect">
            <a:avLst/>
          </a:prstGeom>
        </p:spPr>
      </p:pic>
      <p:grpSp>
        <p:nvGrpSpPr>
          <p:cNvPr id="14" name="Group 13">
            <a:extLst>
              <a:ext uri="{FF2B5EF4-FFF2-40B4-BE49-F238E27FC236}">
                <a16:creationId xmlns:a16="http://schemas.microsoft.com/office/drawing/2014/main" id="{6335DE6F-C823-4F62-90D5-0225909C3926}"/>
              </a:ext>
            </a:extLst>
          </p:cNvPr>
          <p:cNvGrpSpPr/>
          <p:nvPr/>
        </p:nvGrpSpPr>
        <p:grpSpPr>
          <a:xfrm>
            <a:off x="3513076" y="1899170"/>
            <a:ext cx="3325251" cy="1408726"/>
            <a:chOff x="218049" y="2724637"/>
            <a:chExt cx="3325251" cy="1408726"/>
          </a:xfrm>
        </p:grpSpPr>
        <p:sp>
          <p:nvSpPr>
            <p:cNvPr id="12" name="Rectangle: Rounded Corners 11">
              <a:extLst>
                <a:ext uri="{FF2B5EF4-FFF2-40B4-BE49-F238E27FC236}">
                  <a16:creationId xmlns:a16="http://schemas.microsoft.com/office/drawing/2014/main" id="{417C362A-D167-4348-9ABD-31BC9E0684C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quyết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21A9FA5-7B6F-43A3-ADA6-D63B49CB14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30" name="Group 29">
            <a:extLst>
              <a:ext uri="{FF2B5EF4-FFF2-40B4-BE49-F238E27FC236}">
                <a16:creationId xmlns:a16="http://schemas.microsoft.com/office/drawing/2014/main" id="{94745780-6A45-4C7C-A085-FE26DAD0AF6D}"/>
              </a:ext>
            </a:extLst>
          </p:cNvPr>
          <p:cNvGrpSpPr/>
          <p:nvPr/>
        </p:nvGrpSpPr>
        <p:grpSpPr>
          <a:xfrm>
            <a:off x="-98417" y="4274620"/>
            <a:ext cx="3325251" cy="1408726"/>
            <a:chOff x="218049" y="2724637"/>
            <a:chExt cx="3325251" cy="1408726"/>
          </a:xfrm>
        </p:grpSpPr>
        <p:sp>
          <p:nvSpPr>
            <p:cNvPr id="31" name="Rectangle: Rounded Corners 30">
              <a:extLst>
                <a:ext uri="{FF2B5EF4-FFF2-40B4-BE49-F238E27FC236}">
                  <a16:creationId xmlns:a16="http://schemas.microsoft.com/office/drawing/2014/main" id="{90A1535E-4AC6-43BC-8E8C-8588CAF904EE}"/>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gan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DD1B125-ED54-4CDC-9FC1-5BED83AFA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2" name="Group 41">
            <a:extLst>
              <a:ext uri="{FF2B5EF4-FFF2-40B4-BE49-F238E27FC236}">
                <a16:creationId xmlns:a16="http://schemas.microsoft.com/office/drawing/2014/main" id="{BDDA5A0B-ACBC-41D5-8845-22B22AF8C9DA}"/>
              </a:ext>
            </a:extLst>
          </p:cNvPr>
          <p:cNvGrpSpPr/>
          <p:nvPr/>
        </p:nvGrpSpPr>
        <p:grpSpPr>
          <a:xfrm>
            <a:off x="0" y="3345742"/>
            <a:ext cx="3325251" cy="1408726"/>
            <a:chOff x="218049" y="2724637"/>
            <a:chExt cx="3325251" cy="1408726"/>
          </a:xfrm>
        </p:grpSpPr>
        <p:sp>
          <p:nvSpPr>
            <p:cNvPr id="43" name="Rectangle: Rounded Corners 42">
              <a:extLst>
                <a:ext uri="{FF2B5EF4-FFF2-40B4-BE49-F238E27FC236}">
                  <a16:creationId xmlns:a16="http://schemas.microsoft.com/office/drawing/2014/main" id="{E28D443B-827D-4F8B-AFAE-C5A601538839}"/>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nhẫn</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4" name="Picture 43">
              <a:extLst>
                <a:ext uri="{FF2B5EF4-FFF2-40B4-BE49-F238E27FC236}">
                  <a16:creationId xmlns:a16="http://schemas.microsoft.com/office/drawing/2014/main" id="{2B7C566A-96BB-4C82-BDDB-3A5883C37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5" name="Group 44">
            <a:extLst>
              <a:ext uri="{FF2B5EF4-FFF2-40B4-BE49-F238E27FC236}">
                <a16:creationId xmlns:a16="http://schemas.microsoft.com/office/drawing/2014/main" id="{A267880F-296F-429F-878A-BDC8EEA57C60}"/>
              </a:ext>
            </a:extLst>
          </p:cNvPr>
          <p:cNvGrpSpPr/>
          <p:nvPr/>
        </p:nvGrpSpPr>
        <p:grpSpPr>
          <a:xfrm>
            <a:off x="2940591" y="2999012"/>
            <a:ext cx="3325251" cy="1408726"/>
            <a:chOff x="218049" y="2724637"/>
            <a:chExt cx="3325251" cy="1408726"/>
          </a:xfrm>
        </p:grpSpPr>
        <p:sp>
          <p:nvSpPr>
            <p:cNvPr id="46" name="Rectangle: Rounded Corners 45">
              <a:extLst>
                <a:ext uri="{FF2B5EF4-FFF2-40B4-BE49-F238E27FC236}">
                  <a16:creationId xmlns:a16="http://schemas.microsoft.com/office/drawing/2014/main" id="{1C6697FD-50E5-4569-B8C0-2589302EAE4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trì</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87476FA6-55FB-4716-BCF6-8274A5F90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48" name="Group 47">
            <a:extLst>
              <a:ext uri="{FF2B5EF4-FFF2-40B4-BE49-F238E27FC236}">
                <a16:creationId xmlns:a16="http://schemas.microsoft.com/office/drawing/2014/main" id="{10584E21-7680-40CC-9DF9-8A7F13D43381}"/>
              </a:ext>
            </a:extLst>
          </p:cNvPr>
          <p:cNvGrpSpPr/>
          <p:nvPr/>
        </p:nvGrpSpPr>
        <p:grpSpPr>
          <a:xfrm>
            <a:off x="5842493" y="2999012"/>
            <a:ext cx="3325251" cy="1408726"/>
            <a:chOff x="218049" y="2724637"/>
            <a:chExt cx="3325251" cy="1408726"/>
          </a:xfrm>
        </p:grpSpPr>
        <p:sp>
          <p:nvSpPr>
            <p:cNvPr id="49" name="Rectangle: Rounded Corners 48">
              <a:extLst>
                <a:ext uri="{FF2B5EF4-FFF2-40B4-BE49-F238E27FC236}">
                  <a16:creationId xmlns:a16="http://schemas.microsoft.com/office/drawing/2014/main" id="{09304B76-B2FD-4361-9635-CD3F7EFD637F}"/>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nghị</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0" name="Picture 49">
              <a:extLst>
                <a:ext uri="{FF2B5EF4-FFF2-40B4-BE49-F238E27FC236}">
                  <a16:creationId xmlns:a16="http://schemas.microsoft.com/office/drawing/2014/main" id="{D3CB732B-1D94-4B3A-B6D7-D26438A90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1" name="Group 50">
            <a:extLst>
              <a:ext uri="{FF2B5EF4-FFF2-40B4-BE49-F238E27FC236}">
                <a16:creationId xmlns:a16="http://schemas.microsoft.com/office/drawing/2014/main" id="{C9E1ECB2-2AA8-4293-900F-5DBFE0E9F112}"/>
              </a:ext>
            </a:extLst>
          </p:cNvPr>
          <p:cNvGrpSpPr/>
          <p:nvPr/>
        </p:nvGrpSpPr>
        <p:grpSpPr>
          <a:xfrm>
            <a:off x="8648700" y="2999012"/>
            <a:ext cx="3325251" cy="1408726"/>
            <a:chOff x="218049" y="2724637"/>
            <a:chExt cx="3325251" cy="1408726"/>
          </a:xfrm>
        </p:grpSpPr>
        <p:sp>
          <p:nvSpPr>
            <p:cNvPr id="52" name="Rectangle: Rounded Corners 51">
              <a:extLst>
                <a:ext uri="{FF2B5EF4-FFF2-40B4-BE49-F238E27FC236}">
                  <a16:creationId xmlns:a16="http://schemas.microsoft.com/office/drawing/2014/main" id="{E1241F0D-2CA3-400A-9708-BFE822E3D5C6}"/>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68C6009D-F003-4FFE-9C2E-F2468939E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4" name="Group 53">
            <a:extLst>
              <a:ext uri="{FF2B5EF4-FFF2-40B4-BE49-F238E27FC236}">
                <a16:creationId xmlns:a16="http://schemas.microsoft.com/office/drawing/2014/main" id="{31EDBA92-1A10-45A8-961F-D168DB927DEF}"/>
              </a:ext>
            </a:extLst>
          </p:cNvPr>
          <p:cNvGrpSpPr/>
          <p:nvPr/>
        </p:nvGrpSpPr>
        <p:grpSpPr>
          <a:xfrm>
            <a:off x="6479782" y="2005690"/>
            <a:ext cx="3620443" cy="1408726"/>
            <a:chOff x="218049" y="2724637"/>
            <a:chExt cx="3344925" cy="1408726"/>
          </a:xfrm>
        </p:grpSpPr>
        <p:sp>
          <p:nvSpPr>
            <p:cNvPr id="55" name="Rectangle: Rounded Corners 54">
              <a:extLst>
                <a:ext uri="{FF2B5EF4-FFF2-40B4-BE49-F238E27FC236}">
                  <a16:creationId xmlns:a16="http://schemas.microsoft.com/office/drawing/2014/main" id="{C5B8B7FE-8BE2-409E-9745-1855BD961675}"/>
                </a:ext>
              </a:extLst>
            </p:cNvPr>
            <p:cNvSpPr/>
            <p:nvPr/>
          </p:nvSpPr>
          <p:spPr>
            <a:xfrm>
              <a:off x="773120" y="2943944"/>
              <a:ext cx="278985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c</a:t>
              </a:r>
              <a:r>
                <a:rPr lang="vi-VN" sz="3600" b="1">
                  <a:ln w="0"/>
                  <a:solidFill>
                    <a:srgbClr val="D39D1A"/>
                  </a:solidFill>
                  <a:effectLst/>
                  <a:latin typeface="Arial" panose="020B0604020202020204" pitchFamily="34" charset="0"/>
                  <a:cs typeface="Arial" panose="020B0604020202020204" pitchFamily="34" charset="0"/>
                </a:rPr>
                <a:t>ư</a:t>
              </a:r>
              <a:r>
                <a:rPr lang="en-US" sz="3600" b="1">
                  <a:ln w="0"/>
                  <a:solidFill>
                    <a:srgbClr val="D39D1A"/>
                  </a:solidFill>
                  <a:effectLst/>
                  <a:latin typeface="Arial" panose="020B0604020202020204" pitchFamily="34" charset="0"/>
                  <a:cs typeface="Arial" panose="020B0604020202020204" pitchFamily="34" charset="0"/>
                </a:rPr>
                <a:t>ờng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14077233-E6BE-4DD4-8661-50CC32C07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57" name="Group 56">
            <a:extLst>
              <a:ext uri="{FF2B5EF4-FFF2-40B4-BE49-F238E27FC236}">
                <a16:creationId xmlns:a16="http://schemas.microsoft.com/office/drawing/2014/main" id="{E80AF8F8-A6F4-48D3-A4A2-C1D4ECDC1B31}"/>
              </a:ext>
            </a:extLst>
          </p:cNvPr>
          <p:cNvGrpSpPr/>
          <p:nvPr/>
        </p:nvGrpSpPr>
        <p:grpSpPr>
          <a:xfrm>
            <a:off x="2940591" y="4071185"/>
            <a:ext cx="3325251" cy="1408726"/>
            <a:chOff x="218049" y="2724637"/>
            <a:chExt cx="3325251" cy="1408726"/>
          </a:xfrm>
        </p:grpSpPr>
        <p:sp>
          <p:nvSpPr>
            <p:cNvPr id="58" name="Rectangle: Rounded Corners 57">
              <a:extLst>
                <a:ext uri="{FF2B5EF4-FFF2-40B4-BE49-F238E27FC236}">
                  <a16:creationId xmlns:a16="http://schemas.microsoft.com/office/drawing/2014/main" id="{DECF7369-32ED-4689-B03B-E8EB039876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kiên quyết</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7DC077CE-0372-41DB-A092-FBB978323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0" name="Group 59">
            <a:extLst>
              <a:ext uri="{FF2B5EF4-FFF2-40B4-BE49-F238E27FC236}">
                <a16:creationId xmlns:a16="http://schemas.microsoft.com/office/drawing/2014/main" id="{42A427CE-67E0-484C-BC7C-5E096532269B}"/>
              </a:ext>
            </a:extLst>
          </p:cNvPr>
          <p:cNvGrpSpPr/>
          <p:nvPr/>
        </p:nvGrpSpPr>
        <p:grpSpPr>
          <a:xfrm>
            <a:off x="5842493" y="4071185"/>
            <a:ext cx="3325251" cy="1408726"/>
            <a:chOff x="218049" y="2724637"/>
            <a:chExt cx="3325251" cy="1408726"/>
          </a:xfrm>
        </p:grpSpPr>
        <p:sp>
          <p:nvSpPr>
            <p:cNvPr id="61" name="Rectangle: Rounded Corners 60">
              <a:extLst>
                <a:ext uri="{FF2B5EF4-FFF2-40B4-BE49-F238E27FC236}">
                  <a16:creationId xmlns:a16="http://schemas.microsoft.com/office/drawing/2014/main" id="{824419AE-4FAB-40C2-8C80-C85057F00674}"/>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tâm</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E47152D-A19F-4548-A674-E82701425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3" name="Group 62">
            <a:extLst>
              <a:ext uri="{FF2B5EF4-FFF2-40B4-BE49-F238E27FC236}">
                <a16:creationId xmlns:a16="http://schemas.microsoft.com/office/drawing/2014/main" id="{7419635A-A584-4630-BE99-55B98E1101ED}"/>
              </a:ext>
            </a:extLst>
          </p:cNvPr>
          <p:cNvGrpSpPr/>
          <p:nvPr/>
        </p:nvGrpSpPr>
        <p:grpSpPr>
          <a:xfrm>
            <a:off x="8648700" y="4071185"/>
            <a:ext cx="3325251" cy="1408726"/>
            <a:chOff x="218049" y="2724637"/>
            <a:chExt cx="3325251" cy="1408726"/>
          </a:xfrm>
        </p:grpSpPr>
        <p:sp>
          <p:nvSpPr>
            <p:cNvPr id="64" name="Rectangle: Rounded Corners 63">
              <a:extLst>
                <a:ext uri="{FF2B5EF4-FFF2-40B4-BE49-F238E27FC236}">
                  <a16:creationId xmlns:a16="http://schemas.microsoft.com/office/drawing/2014/main" id="{A14354EC-3C48-4E60-806B-0724B3DB5E2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66651558-20A5-4B2A-A891-817B27935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6" name="Group 65">
            <a:extLst>
              <a:ext uri="{FF2B5EF4-FFF2-40B4-BE49-F238E27FC236}">
                <a16:creationId xmlns:a16="http://schemas.microsoft.com/office/drawing/2014/main" id="{F1EC2DC9-0004-4BDD-B244-9494F8CB64AB}"/>
              </a:ext>
            </a:extLst>
          </p:cNvPr>
          <p:cNvGrpSpPr/>
          <p:nvPr/>
        </p:nvGrpSpPr>
        <p:grpSpPr>
          <a:xfrm>
            <a:off x="0" y="5330247"/>
            <a:ext cx="3325251" cy="1408726"/>
            <a:chOff x="218049" y="2724637"/>
            <a:chExt cx="3325251" cy="1408726"/>
          </a:xfrm>
        </p:grpSpPr>
        <p:sp>
          <p:nvSpPr>
            <p:cNvPr id="67" name="Rectangle: Rounded Corners 66">
              <a:extLst>
                <a:ext uri="{FF2B5EF4-FFF2-40B4-BE49-F238E27FC236}">
                  <a16:creationId xmlns:a16="http://schemas.microsoft.com/office/drawing/2014/main" id="{8C60F455-8452-48F6-B653-7AA20F620753}"/>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dạ</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4064CA7-1650-4DC2-96E6-6D9AB6EB6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69" name="Group 68">
            <a:extLst>
              <a:ext uri="{FF2B5EF4-FFF2-40B4-BE49-F238E27FC236}">
                <a16:creationId xmlns:a16="http://schemas.microsoft.com/office/drawing/2014/main" id="{183F2D69-6146-4B17-8FD6-634254BD559A}"/>
              </a:ext>
            </a:extLst>
          </p:cNvPr>
          <p:cNvGrpSpPr/>
          <p:nvPr/>
        </p:nvGrpSpPr>
        <p:grpSpPr>
          <a:xfrm>
            <a:off x="2940591" y="5285726"/>
            <a:ext cx="3325251" cy="1408726"/>
            <a:chOff x="218049" y="2724637"/>
            <a:chExt cx="3325251" cy="1408726"/>
          </a:xfrm>
        </p:grpSpPr>
        <p:sp>
          <p:nvSpPr>
            <p:cNvPr id="70" name="Rectangle: Rounded Corners 69">
              <a:extLst>
                <a:ext uri="{FF2B5EF4-FFF2-40B4-BE49-F238E27FC236}">
                  <a16:creationId xmlns:a16="http://schemas.microsoft.com/office/drawing/2014/main" id="{57C2DF62-35D4-472D-89EF-EA99B59C15EC}"/>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vững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71" name="Picture 70">
              <a:extLst>
                <a:ext uri="{FF2B5EF4-FFF2-40B4-BE49-F238E27FC236}">
                  <a16:creationId xmlns:a16="http://schemas.microsoft.com/office/drawing/2014/main" id="{0D7B6FFC-E34B-4EB2-B5A3-5EE5D90801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78" name="Group 77">
            <a:extLst>
              <a:ext uri="{FF2B5EF4-FFF2-40B4-BE49-F238E27FC236}">
                <a16:creationId xmlns:a16="http://schemas.microsoft.com/office/drawing/2014/main" id="{448B2EAA-5039-4070-92C8-03011C71C00D}"/>
              </a:ext>
            </a:extLst>
          </p:cNvPr>
          <p:cNvGrpSpPr/>
          <p:nvPr/>
        </p:nvGrpSpPr>
        <p:grpSpPr>
          <a:xfrm>
            <a:off x="5842493" y="5278202"/>
            <a:ext cx="3325251" cy="1408726"/>
            <a:chOff x="218049" y="2724637"/>
            <a:chExt cx="3325251" cy="1408726"/>
          </a:xfrm>
        </p:grpSpPr>
        <p:sp>
          <p:nvSpPr>
            <p:cNvPr id="79" name="Rectangle: Rounded Corners 78">
              <a:extLst>
                <a:ext uri="{FF2B5EF4-FFF2-40B4-BE49-F238E27FC236}">
                  <a16:creationId xmlns:a16="http://schemas.microsoft.com/office/drawing/2014/main" id="{69D673B9-8D5D-4CF3-A13B-C5A01CCB3F40}"/>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chí</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CE3828F2-2704-4A65-B519-255883A50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grpSp>
        <p:nvGrpSpPr>
          <p:cNvPr id="81" name="Group 80">
            <a:extLst>
              <a:ext uri="{FF2B5EF4-FFF2-40B4-BE49-F238E27FC236}">
                <a16:creationId xmlns:a16="http://schemas.microsoft.com/office/drawing/2014/main" id="{EC0306EE-6FCB-4251-B2D0-7B32711C2633}"/>
              </a:ext>
            </a:extLst>
          </p:cNvPr>
          <p:cNvGrpSpPr/>
          <p:nvPr/>
        </p:nvGrpSpPr>
        <p:grpSpPr>
          <a:xfrm>
            <a:off x="8648700" y="5303127"/>
            <a:ext cx="3325251" cy="1408726"/>
            <a:chOff x="218049" y="2724637"/>
            <a:chExt cx="3325251" cy="1408726"/>
          </a:xfrm>
        </p:grpSpPr>
        <p:sp>
          <p:nvSpPr>
            <p:cNvPr id="82" name="Rectangle: Rounded Corners 81">
              <a:extLst>
                <a:ext uri="{FF2B5EF4-FFF2-40B4-BE49-F238E27FC236}">
                  <a16:creationId xmlns:a16="http://schemas.microsoft.com/office/drawing/2014/main" id="{C5EEA943-C997-43E3-B852-9337E752D205}"/>
                </a:ext>
              </a:extLst>
            </p:cNvPr>
            <p:cNvSpPr/>
            <p:nvPr/>
          </p:nvSpPr>
          <p:spPr>
            <a:xfrm>
              <a:off x="876606" y="3032171"/>
              <a:ext cx="2666694"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3600" b="1">
                  <a:ln w="0"/>
                  <a:solidFill>
                    <a:srgbClr val="D39D1A"/>
                  </a:solidFill>
                  <a:effectLst/>
                  <a:latin typeface="Arial" panose="020B0604020202020204" pitchFamily="34" charset="0"/>
                  <a:cs typeface="Arial" panose="020B0604020202020204" pitchFamily="34" charset="0"/>
                </a:rPr>
                <a:t>bền lòng</a:t>
              </a:r>
              <a:endParaRPr lang="vi-VN" sz="3600" b="1">
                <a:ln w="0"/>
                <a:solidFill>
                  <a:srgbClr val="D39D1A"/>
                </a:solidFill>
                <a:effectLst/>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5291F92E-6BF1-41F8-8306-79DBD0F22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9" y="2724637"/>
              <a:ext cx="995834" cy="1408726"/>
            </a:xfrm>
            <a:prstGeom prst="rect">
              <a:avLst/>
            </a:prstGeom>
          </p:spPr>
        </p:pic>
      </p:grpSp>
    </p:spTree>
    <p:extLst>
      <p:ext uri="{BB962C8B-B14F-4D97-AF65-F5344CB8AC3E}">
        <p14:creationId xmlns:p14="http://schemas.microsoft.com/office/powerpoint/2010/main" val="2975689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0-#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1+#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1+#ppt_w/2"/>
                                          </p:val>
                                        </p:tav>
                                        <p:tav tm="100000">
                                          <p:val>
                                            <p:strVal val="#ppt_x"/>
                                          </p:val>
                                        </p:tav>
                                      </p:tavLst>
                                    </p:anim>
                                    <p:anim calcmode="lin" valueType="num">
                                      <p:cBhvr additive="base">
                                        <p:cTn id="3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1+#ppt_w/2"/>
                                          </p:val>
                                        </p:tav>
                                        <p:tav tm="100000">
                                          <p:val>
                                            <p:strVal val="#ppt_x"/>
                                          </p:val>
                                        </p:tav>
                                      </p:tavLst>
                                    </p:anim>
                                    <p:anim calcmode="lin" valueType="num">
                                      <p:cBhvr additive="base">
                                        <p:cTn id="41"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0-#ppt_w/2"/>
                                          </p:val>
                                        </p:tav>
                                        <p:tav tm="100000">
                                          <p:val>
                                            <p:strVal val="#ppt_x"/>
                                          </p:val>
                                        </p:tav>
                                      </p:tavLst>
                                    </p:anim>
                                    <p:anim calcmode="lin" valueType="num">
                                      <p:cBhvr additive="base">
                                        <p:cTn id="5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0-#ppt_w/2"/>
                                          </p:val>
                                        </p:tav>
                                        <p:tav tm="100000">
                                          <p:val>
                                            <p:strVal val="#ppt_x"/>
                                          </p:val>
                                        </p:tav>
                                      </p:tavLst>
                                    </p:anim>
                                    <p:anim calcmode="lin" valueType="num">
                                      <p:cBhvr additive="base">
                                        <p:cTn id="59"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500" fill="hold"/>
                                        <p:tgtEl>
                                          <p:spTgt spid="60"/>
                                        </p:tgtEl>
                                        <p:attrNameLst>
                                          <p:attrName>ppt_x</p:attrName>
                                        </p:attrNameLst>
                                      </p:cBhvr>
                                      <p:tavLst>
                                        <p:tav tm="0">
                                          <p:val>
                                            <p:strVal val="0-#ppt_w/2"/>
                                          </p:val>
                                        </p:tav>
                                        <p:tav tm="100000">
                                          <p:val>
                                            <p:strVal val="#ppt_x"/>
                                          </p:val>
                                        </p:tav>
                                      </p:tavLst>
                                    </p:anim>
                                    <p:anim calcmode="lin" valueType="num">
                                      <p:cBhvr additive="base">
                                        <p:cTn id="65"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additive="base">
                                        <p:cTn id="70" dur="500" fill="hold"/>
                                        <p:tgtEl>
                                          <p:spTgt spid="63"/>
                                        </p:tgtEl>
                                        <p:attrNameLst>
                                          <p:attrName>ppt_x</p:attrName>
                                        </p:attrNameLst>
                                      </p:cBhvr>
                                      <p:tavLst>
                                        <p:tav tm="0">
                                          <p:val>
                                            <p:strVal val="0-#ppt_w/2"/>
                                          </p:val>
                                        </p:tav>
                                        <p:tav tm="100000">
                                          <p:val>
                                            <p:strVal val="#ppt_x"/>
                                          </p:val>
                                        </p:tav>
                                      </p:tavLst>
                                    </p:anim>
                                    <p:anim calcmode="lin" valueType="num">
                                      <p:cBhvr additive="base">
                                        <p:cTn id="71"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 calcmode="lin" valueType="num">
                                      <p:cBhvr additive="base">
                                        <p:cTn id="76" dur="500" fill="hold"/>
                                        <p:tgtEl>
                                          <p:spTgt spid="66"/>
                                        </p:tgtEl>
                                        <p:attrNameLst>
                                          <p:attrName>ppt_x</p:attrName>
                                        </p:attrNameLst>
                                      </p:cBhvr>
                                      <p:tavLst>
                                        <p:tav tm="0">
                                          <p:val>
                                            <p:strVal val="1+#ppt_w/2"/>
                                          </p:val>
                                        </p:tav>
                                        <p:tav tm="100000">
                                          <p:val>
                                            <p:strVal val="#ppt_x"/>
                                          </p:val>
                                        </p:tav>
                                      </p:tavLst>
                                    </p:anim>
                                    <p:anim calcmode="lin" valueType="num">
                                      <p:cBhvr additive="base">
                                        <p:cTn id="77"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nodeType="clickEffect">
                                  <p:stCondLst>
                                    <p:cond delay="0"/>
                                  </p:stCondLst>
                                  <p:childTnLst>
                                    <p:set>
                                      <p:cBhvr>
                                        <p:cTn id="81" dur="1" fill="hold">
                                          <p:stCondLst>
                                            <p:cond delay="0"/>
                                          </p:stCondLst>
                                        </p:cTn>
                                        <p:tgtEl>
                                          <p:spTgt spid="69"/>
                                        </p:tgtEl>
                                        <p:attrNameLst>
                                          <p:attrName>style.visibility</p:attrName>
                                        </p:attrNameLst>
                                      </p:cBhvr>
                                      <p:to>
                                        <p:strVal val="visible"/>
                                      </p:to>
                                    </p:set>
                                    <p:anim calcmode="lin" valueType="num">
                                      <p:cBhvr additive="base">
                                        <p:cTn id="82" dur="500" fill="hold"/>
                                        <p:tgtEl>
                                          <p:spTgt spid="69"/>
                                        </p:tgtEl>
                                        <p:attrNameLst>
                                          <p:attrName>ppt_x</p:attrName>
                                        </p:attrNameLst>
                                      </p:cBhvr>
                                      <p:tavLst>
                                        <p:tav tm="0">
                                          <p:val>
                                            <p:strVal val="1+#ppt_w/2"/>
                                          </p:val>
                                        </p:tav>
                                        <p:tav tm="100000">
                                          <p:val>
                                            <p:strVal val="#ppt_x"/>
                                          </p:val>
                                        </p:tav>
                                      </p:tavLst>
                                    </p:anim>
                                    <p:anim calcmode="lin" valueType="num">
                                      <p:cBhvr additive="base">
                                        <p:cTn id="83"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78"/>
                                        </p:tgtEl>
                                        <p:attrNameLst>
                                          <p:attrName>style.visibility</p:attrName>
                                        </p:attrNameLst>
                                      </p:cBhvr>
                                      <p:to>
                                        <p:strVal val="visible"/>
                                      </p:to>
                                    </p:set>
                                    <p:anim calcmode="lin" valueType="num">
                                      <p:cBhvr additive="base">
                                        <p:cTn id="88" dur="500" fill="hold"/>
                                        <p:tgtEl>
                                          <p:spTgt spid="78"/>
                                        </p:tgtEl>
                                        <p:attrNameLst>
                                          <p:attrName>ppt_x</p:attrName>
                                        </p:attrNameLst>
                                      </p:cBhvr>
                                      <p:tavLst>
                                        <p:tav tm="0">
                                          <p:val>
                                            <p:strVal val="1+#ppt_w/2"/>
                                          </p:val>
                                        </p:tav>
                                        <p:tav tm="100000">
                                          <p:val>
                                            <p:strVal val="#ppt_x"/>
                                          </p:val>
                                        </p:tav>
                                      </p:tavLst>
                                    </p:anim>
                                    <p:anim calcmode="lin" valueType="num">
                                      <p:cBhvr additive="base">
                                        <p:cTn id="89"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81"/>
                                        </p:tgtEl>
                                        <p:attrNameLst>
                                          <p:attrName>style.visibility</p:attrName>
                                        </p:attrNameLst>
                                      </p:cBhvr>
                                      <p:to>
                                        <p:strVal val="visible"/>
                                      </p:to>
                                    </p:set>
                                    <p:anim calcmode="lin" valueType="num">
                                      <p:cBhvr additive="base">
                                        <p:cTn id="94" dur="500" fill="hold"/>
                                        <p:tgtEl>
                                          <p:spTgt spid="81"/>
                                        </p:tgtEl>
                                        <p:attrNameLst>
                                          <p:attrName>ppt_x</p:attrName>
                                        </p:attrNameLst>
                                      </p:cBhvr>
                                      <p:tavLst>
                                        <p:tav tm="0">
                                          <p:val>
                                            <p:strVal val="1+#ppt_w/2"/>
                                          </p:val>
                                        </p:tav>
                                        <p:tav tm="100000">
                                          <p:val>
                                            <p:strVal val="#ppt_x"/>
                                          </p:val>
                                        </p:tav>
                                      </p:tavLst>
                                    </p:anim>
                                    <p:anim calcmode="lin" valueType="num">
                                      <p:cBhvr additive="base">
                                        <p:cTn id="95" dur="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A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D19A474-6977-4A0B-BE8C-2EEA5D239644}"/>
              </a:ext>
            </a:extLst>
          </p:cNvPr>
          <p:cNvSpPr/>
          <p:nvPr/>
        </p:nvSpPr>
        <p:spPr>
          <a:xfrm>
            <a:off x="2987983" y="317394"/>
            <a:ext cx="7827648" cy="2145268"/>
          </a:xfrm>
          <a:prstGeom prst="roundRect">
            <a:avLst/>
          </a:prstGeom>
          <a:solidFill>
            <a:schemeClr val="bg1">
              <a:alpha val="88000"/>
            </a:schemeClr>
          </a:solidFill>
          <a:ln w="57150">
            <a:solidFill>
              <a:srgbClr val="691816"/>
            </a:solidFill>
          </a:ln>
        </p:spPr>
        <p:txBody>
          <a:bodyPr wrap="square" lIns="91440" tIns="45720" rIns="91440" bIns="45720">
            <a:spAutoFit/>
          </a:bodyPr>
          <a:lstStyle/>
          <a:p>
            <a:pPr algn="ct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1b. T</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ìm các từ</a:t>
            </a:r>
            <a: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n</a:t>
            </a: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ói lên những thử thách đối với ý chí, </a:t>
            </a:r>
            <a:br>
              <a:rPr lang="en-US"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vi-VN" sz="4000" b="1">
                <a:ln w="0"/>
                <a:solidFill>
                  <a:srgbClr val="EA3A6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nghị lực của con người.</a:t>
            </a:r>
          </a:p>
        </p:txBody>
      </p:sp>
      <p:pic>
        <p:nvPicPr>
          <p:cNvPr id="11" name="Picture 10">
            <a:extLst>
              <a:ext uri="{FF2B5EF4-FFF2-40B4-BE49-F238E27FC236}">
                <a16:creationId xmlns:a16="http://schemas.microsoft.com/office/drawing/2014/main" id="{40AFF0BB-4120-4290-8A08-16CFB4ED0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17" y="142759"/>
            <a:ext cx="2913325" cy="4121243"/>
          </a:xfrm>
          <a:prstGeom prst="rect">
            <a:avLst/>
          </a:prstGeom>
        </p:spPr>
      </p:pic>
      <p:grpSp>
        <p:nvGrpSpPr>
          <p:cNvPr id="99" name="Group 98">
            <a:extLst>
              <a:ext uri="{FF2B5EF4-FFF2-40B4-BE49-F238E27FC236}">
                <a16:creationId xmlns:a16="http://schemas.microsoft.com/office/drawing/2014/main" id="{C909FC29-14F7-416C-8918-BECFB0B7D27F}"/>
              </a:ext>
            </a:extLst>
          </p:cNvPr>
          <p:cNvGrpSpPr/>
          <p:nvPr/>
        </p:nvGrpSpPr>
        <p:grpSpPr>
          <a:xfrm>
            <a:off x="2724347" y="2462662"/>
            <a:ext cx="3809802" cy="1735973"/>
            <a:chOff x="218048" y="2397389"/>
            <a:chExt cx="3809802" cy="1735973"/>
          </a:xfrm>
        </p:grpSpPr>
        <p:sp>
          <p:nvSpPr>
            <p:cNvPr id="100" name="Rectangle: Rounded Corners 99">
              <a:extLst>
                <a:ext uri="{FF2B5EF4-FFF2-40B4-BE49-F238E27FC236}">
                  <a16:creationId xmlns:a16="http://schemas.microsoft.com/office/drawing/2014/main" id="{5FDF7E23-2621-48C4-B8EF-95B64D07693A}"/>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khó</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1" name="Picture 100">
              <a:extLst>
                <a:ext uri="{FF2B5EF4-FFF2-40B4-BE49-F238E27FC236}">
                  <a16:creationId xmlns:a16="http://schemas.microsoft.com/office/drawing/2014/main" id="{FF3AA9D1-FB3A-4430-A950-7A113A4121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2" name="Group 101">
            <a:extLst>
              <a:ext uri="{FF2B5EF4-FFF2-40B4-BE49-F238E27FC236}">
                <a16:creationId xmlns:a16="http://schemas.microsoft.com/office/drawing/2014/main" id="{06EBD818-7158-4A24-BE53-2A981840476D}"/>
              </a:ext>
            </a:extLst>
          </p:cNvPr>
          <p:cNvGrpSpPr/>
          <p:nvPr/>
        </p:nvGrpSpPr>
        <p:grpSpPr>
          <a:xfrm>
            <a:off x="6553397" y="2528029"/>
            <a:ext cx="3809802" cy="1735973"/>
            <a:chOff x="218048" y="2397389"/>
            <a:chExt cx="3809802" cy="1735973"/>
          </a:xfrm>
        </p:grpSpPr>
        <p:sp>
          <p:nvSpPr>
            <p:cNvPr id="103" name="Rectangle: Rounded Corners 102">
              <a:extLst>
                <a:ext uri="{FF2B5EF4-FFF2-40B4-BE49-F238E27FC236}">
                  <a16:creationId xmlns:a16="http://schemas.microsoft.com/office/drawing/2014/main" id="{DB574F43-8DE6-43E0-BACE-89C80F36FFE4}"/>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khổ</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4" name="Picture 103">
              <a:extLst>
                <a:ext uri="{FF2B5EF4-FFF2-40B4-BE49-F238E27FC236}">
                  <a16:creationId xmlns:a16="http://schemas.microsoft.com/office/drawing/2014/main" id="{09FAB7BD-A344-4CA1-AEF1-ECD0E31247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5" name="Group 104">
            <a:extLst>
              <a:ext uri="{FF2B5EF4-FFF2-40B4-BE49-F238E27FC236}">
                <a16:creationId xmlns:a16="http://schemas.microsoft.com/office/drawing/2014/main" id="{CCF512BB-A21F-4EF1-8862-080CA76C63DE}"/>
              </a:ext>
            </a:extLst>
          </p:cNvPr>
          <p:cNvGrpSpPr/>
          <p:nvPr/>
        </p:nvGrpSpPr>
        <p:grpSpPr>
          <a:xfrm>
            <a:off x="-76100" y="3657740"/>
            <a:ext cx="3809802" cy="1735973"/>
            <a:chOff x="218048" y="2397389"/>
            <a:chExt cx="3809802" cy="1735973"/>
          </a:xfrm>
        </p:grpSpPr>
        <p:sp>
          <p:nvSpPr>
            <p:cNvPr id="106" name="Rectangle: Rounded Corners 105">
              <a:extLst>
                <a:ext uri="{FF2B5EF4-FFF2-40B4-BE49-F238E27FC236}">
                  <a16:creationId xmlns:a16="http://schemas.microsoft.com/office/drawing/2014/main" id="{B9AD08D3-0F1F-4AED-918A-1AB353BDD157}"/>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nan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07" name="Picture 106">
              <a:extLst>
                <a:ext uri="{FF2B5EF4-FFF2-40B4-BE49-F238E27FC236}">
                  <a16:creationId xmlns:a16="http://schemas.microsoft.com/office/drawing/2014/main" id="{C423F568-F9A1-41EB-8F27-579FB5FC6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08" name="Group 107">
            <a:extLst>
              <a:ext uri="{FF2B5EF4-FFF2-40B4-BE49-F238E27FC236}">
                <a16:creationId xmlns:a16="http://schemas.microsoft.com/office/drawing/2014/main" id="{BDF22415-8889-4964-8BB1-F29715D1211F}"/>
              </a:ext>
            </a:extLst>
          </p:cNvPr>
          <p:cNvGrpSpPr/>
          <p:nvPr/>
        </p:nvGrpSpPr>
        <p:grpSpPr>
          <a:xfrm>
            <a:off x="3890036" y="3761571"/>
            <a:ext cx="3809802" cy="1735973"/>
            <a:chOff x="218048" y="2397389"/>
            <a:chExt cx="3809802" cy="1735973"/>
          </a:xfrm>
        </p:grpSpPr>
        <p:sp>
          <p:nvSpPr>
            <p:cNvPr id="109" name="Rectangle: Rounded Corners 108">
              <a:extLst>
                <a:ext uri="{FF2B5EF4-FFF2-40B4-BE49-F238E27FC236}">
                  <a16:creationId xmlns:a16="http://schemas.microsoft.com/office/drawing/2014/main" id="{D7E6F581-8D23-4910-B42C-1F9E5C16578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lao</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0" name="Picture 109">
              <a:extLst>
                <a:ext uri="{FF2B5EF4-FFF2-40B4-BE49-F238E27FC236}">
                  <a16:creationId xmlns:a16="http://schemas.microsoft.com/office/drawing/2014/main" id="{C7D03119-77FA-42C6-A263-3A398A2F3F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1" name="Group 110">
            <a:extLst>
              <a:ext uri="{FF2B5EF4-FFF2-40B4-BE49-F238E27FC236}">
                <a16:creationId xmlns:a16="http://schemas.microsoft.com/office/drawing/2014/main" id="{EC692AB9-3A66-4CEB-9278-1C19CEAE5EE9}"/>
              </a:ext>
            </a:extLst>
          </p:cNvPr>
          <p:cNvGrpSpPr/>
          <p:nvPr/>
        </p:nvGrpSpPr>
        <p:grpSpPr>
          <a:xfrm>
            <a:off x="7774225" y="3777431"/>
            <a:ext cx="4046235" cy="1735973"/>
            <a:chOff x="218048" y="2397389"/>
            <a:chExt cx="4046235" cy="1735973"/>
          </a:xfrm>
        </p:grpSpPr>
        <p:sp>
          <p:nvSpPr>
            <p:cNvPr id="112" name="Rectangle: Rounded Corners 111">
              <a:extLst>
                <a:ext uri="{FF2B5EF4-FFF2-40B4-BE49-F238E27FC236}">
                  <a16:creationId xmlns:a16="http://schemas.microsoft.com/office/drawing/2014/main" id="{D3A2A7A3-81E6-4E3E-9E18-4E5809365150}"/>
                </a:ext>
              </a:extLst>
            </p:cNvPr>
            <p:cNvSpPr/>
            <p:nvPr/>
          </p:nvSpPr>
          <p:spPr>
            <a:xfrm>
              <a:off x="876605" y="3032171"/>
              <a:ext cx="3387678"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gian truân</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3" name="Picture 112">
              <a:extLst>
                <a:ext uri="{FF2B5EF4-FFF2-40B4-BE49-F238E27FC236}">
                  <a16:creationId xmlns:a16="http://schemas.microsoft.com/office/drawing/2014/main" id="{160AF6F5-1507-4EDE-B135-24D92232D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4" name="Group 113">
            <a:extLst>
              <a:ext uri="{FF2B5EF4-FFF2-40B4-BE49-F238E27FC236}">
                <a16:creationId xmlns:a16="http://schemas.microsoft.com/office/drawing/2014/main" id="{5428F776-BB24-45BC-A95D-F85CF67D5785}"/>
              </a:ext>
            </a:extLst>
          </p:cNvPr>
          <p:cNvGrpSpPr/>
          <p:nvPr/>
        </p:nvGrpSpPr>
        <p:grpSpPr>
          <a:xfrm>
            <a:off x="-76100" y="4979268"/>
            <a:ext cx="3809802" cy="1735973"/>
            <a:chOff x="218048" y="2397389"/>
            <a:chExt cx="3809802" cy="1735973"/>
          </a:xfrm>
        </p:grpSpPr>
        <p:sp>
          <p:nvSpPr>
            <p:cNvPr id="115" name="Rectangle: Rounded Corners 114">
              <a:extLst>
                <a:ext uri="{FF2B5EF4-FFF2-40B4-BE49-F238E27FC236}">
                  <a16:creationId xmlns:a16="http://schemas.microsoft.com/office/drawing/2014/main" id="{4B30E886-27F9-4689-918D-35CCFF7280A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thử thách</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6" name="Picture 115">
              <a:extLst>
                <a:ext uri="{FF2B5EF4-FFF2-40B4-BE49-F238E27FC236}">
                  <a16:creationId xmlns:a16="http://schemas.microsoft.com/office/drawing/2014/main" id="{72FE6EA9-36B6-4D0C-AF81-50F3D87833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17" name="Group 116">
            <a:extLst>
              <a:ext uri="{FF2B5EF4-FFF2-40B4-BE49-F238E27FC236}">
                <a16:creationId xmlns:a16="http://schemas.microsoft.com/office/drawing/2014/main" id="{35B0EA31-3D71-462B-8FEE-F2227B5E2001}"/>
              </a:ext>
            </a:extLst>
          </p:cNvPr>
          <p:cNvGrpSpPr/>
          <p:nvPr/>
        </p:nvGrpSpPr>
        <p:grpSpPr>
          <a:xfrm>
            <a:off x="3727990" y="5077169"/>
            <a:ext cx="4244314" cy="1735973"/>
            <a:chOff x="218048" y="2397389"/>
            <a:chExt cx="4244314" cy="1735973"/>
          </a:xfrm>
        </p:grpSpPr>
        <p:sp>
          <p:nvSpPr>
            <p:cNvPr id="118" name="Rectangle: Rounded Corners 117">
              <a:extLst>
                <a:ext uri="{FF2B5EF4-FFF2-40B4-BE49-F238E27FC236}">
                  <a16:creationId xmlns:a16="http://schemas.microsoft.com/office/drawing/2014/main" id="{7E7ACD9C-4B58-47D9-8730-6EBF72673C91}"/>
                </a:ext>
              </a:extLst>
            </p:cNvPr>
            <p:cNvSpPr/>
            <p:nvPr/>
          </p:nvSpPr>
          <p:spPr>
            <a:xfrm>
              <a:off x="876605" y="3032171"/>
              <a:ext cx="3585757"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thách thức</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19" name="Picture 118">
              <a:extLst>
                <a:ext uri="{FF2B5EF4-FFF2-40B4-BE49-F238E27FC236}">
                  <a16:creationId xmlns:a16="http://schemas.microsoft.com/office/drawing/2014/main" id="{F9C6D7B2-790E-4A1F-A77D-9DF54ACAA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grpSp>
        <p:nvGrpSpPr>
          <p:cNvPr id="120" name="Group 119">
            <a:extLst>
              <a:ext uri="{FF2B5EF4-FFF2-40B4-BE49-F238E27FC236}">
                <a16:creationId xmlns:a16="http://schemas.microsoft.com/office/drawing/2014/main" id="{FFDD5463-E7F6-4AB1-92B2-B517181A1DBA}"/>
              </a:ext>
            </a:extLst>
          </p:cNvPr>
          <p:cNvGrpSpPr/>
          <p:nvPr/>
        </p:nvGrpSpPr>
        <p:grpSpPr>
          <a:xfrm>
            <a:off x="7774225" y="5098959"/>
            <a:ext cx="3809802" cy="1735973"/>
            <a:chOff x="218048" y="2397389"/>
            <a:chExt cx="3809802" cy="1735973"/>
          </a:xfrm>
        </p:grpSpPr>
        <p:sp>
          <p:nvSpPr>
            <p:cNvPr id="121" name="Rectangle: Rounded Corners 120">
              <a:extLst>
                <a:ext uri="{FF2B5EF4-FFF2-40B4-BE49-F238E27FC236}">
                  <a16:creationId xmlns:a16="http://schemas.microsoft.com/office/drawing/2014/main" id="{AA78006A-5F2B-48CD-BE7D-56ED3BA3816D}"/>
                </a:ext>
              </a:extLst>
            </p:cNvPr>
            <p:cNvSpPr/>
            <p:nvPr/>
          </p:nvSpPr>
          <p:spPr>
            <a:xfrm>
              <a:off x="876605" y="3032171"/>
              <a:ext cx="3151245" cy="851297"/>
            </a:xfrm>
            <a:prstGeom prst="roundRect">
              <a:avLst/>
            </a:prstGeom>
            <a:solidFill>
              <a:schemeClr val="bg1"/>
            </a:solidFill>
            <a:ln w="57150">
              <a:solidFill>
                <a:srgbClr val="691816"/>
              </a:solidFill>
              <a:prstDash val="sysDash"/>
            </a:ln>
          </p:spPr>
          <p:txBody>
            <a:bodyPr wrap="square" lIns="91440" tIns="45720" rIns="91440" bIns="45720">
              <a:spAutoFit/>
            </a:bodyPr>
            <a:lstStyle/>
            <a:p>
              <a:pPr algn="ctr"/>
              <a:r>
                <a:rPr lang="en-US" sz="4400" b="1">
                  <a:ln w="0"/>
                  <a:solidFill>
                    <a:srgbClr val="F14624"/>
                  </a:solidFill>
                  <a:effectLst/>
                  <a:latin typeface="Arial" panose="020B0604020202020204" pitchFamily="34" charset="0"/>
                  <a:cs typeface="Arial" panose="020B0604020202020204" pitchFamily="34" charset="0"/>
                </a:rPr>
                <a:t>chông gai</a:t>
              </a:r>
              <a:endParaRPr lang="vi-VN" sz="4400" b="1">
                <a:ln w="0"/>
                <a:solidFill>
                  <a:srgbClr val="F14624"/>
                </a:solidFill>
                <a:effectLst/>
                <a:latin typeface="Arial" panose="020B0604020202020204" pitchFamily="34" charset="0"/>
                <a:cs typeface="Arial" panose="020B0604020202020204" pitchFamily="34" charset="0"/>
              </a:endParaRPr>
            </a:p>
          </p:txBody>
        </p:sp>
        <p:pic>
          <p:nvPicPr>
            <p:cNvPr id="122" name="Picture 121">
              <a:extLst>
                <a:ext uri="{FF2B5EF4-FFF2-40B4-BE49-F238E27FC236}">
                  <a16:creationId xmlns:a16="http://schemas.microsoft.com/office/drawing/2014/main" id="{A61A6FAC-4E0C-499D-92B7-2B48BC05D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048" y="2397389"/>
              <a:ext cx="1227167" cy="1735973"/>
            </a:xfrm>
            <a:prstGeom prst="rect">
              <a:avLst/>
            </a:prstGeom>
          </p:spPr>
        </p:pic>
      </p:grpSp>
    </p:spTree>
    <p:extLst>
      <p:ext uri="{BB962C8B-B14F-4D97-AF65-F5344CB8AC3E}">
        <p14:creationId xmlns:p14="http://schemas.microsoft.com/office/powerpoint/2010/main" val="2463554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99"/>
                                        </p:tgtEl>
                                        <p:attrNameLst>
                                          <p:attrName>style.visibility</p:attrName>
                                        </p:attrNameLst>
                                      </p:cBhvr>
                                      <p:to>
                                        <p:strVal val="visible"/>
                                      </p:to>
                                    </p:set>
                                    <p:anim calcmode="lin" valueType="num">
                                      <p:cBhvr additive="base">
                                        <p:cTn id="16" dur="500" fill="hold"/>
                                        <p:tgtEl>
                                          <p:spTgt spid="99"/>
                                        </p:tgtEl>
                                        <p:attrNameLst>
                                          <p:attrName>ppt_x</p:attrName>
                                        </p:attrNameLst>
                                      </p:cBhvr>
                                      <p:tavLst>
                                        <p:tav tm="0">
                                          <p:val>
                                            <p:strVal val="0-#ppt_w/2"/>
                                          </p:val>
                                        </p:tav>
                                        <p:tav tm="100000">
                                          <p:val>
                                            <p:strVal val="#ppt_x"/>
                                          </p:val>
                                        </p:tav>
                                      </p:tavLst>
                                    </p:anim>
                                    <p:anim calcmode="lin" valueType="num">
                                      <p:cBhvr additive="base">
                                        <p:cTn id="17" dur="5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anim calcmode="lin" valueType="num">
                                      <p:cBhvr additive="base">
                                        <p:cTn id="22" dur="500" fill="hold"/>
                                        <p:tgtEl>
                                          <p:spTgt spid="102"/>
                                        </p:tgtEl>
                                        <p:attrNameLst>
                                          <p:attrName>ppt_x</p:attrName>
                                        </p:attrNameLst>
                                      </p:cBhvr>
                                      <p:tavLst>
                                        <p:tav tm="0">
                                          <p:val>
                                            <p:strVal val="0-#ppt_w/2"/>
                                          </p:val>
                                        </p:tav>
                                        <p:tav tm="100000">
                                          <p:val>
                                            <p:strVal val="#ppt_x"/>
                                          </p:val>
                                        </p:tav>
                                      </p:tavLst>
                                    </p:anim>
                                    <p:anim calcmode="lin" valueType="num">
                                      <p:cBhvr additive="base">
                                        <p:cTn id="23" dur="500" fill="hold"/>
                                        <p:tgtEl>
                                          <p:spTgt spid="10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105"/>
                                        </p:tgtEl>
                                        <p:attrNameLst>
                                          <p:attrName>style.visibility</p:attrName>
                                        </p:attrNameLst>
                                      </p:cBhvr>
                                      <p:to>
                                        <p:strVal val="visible"/>
                                      </p:to>
                                    </p:set>
                                    <p:anim calcmode="lin" valueType="num">
                                      <p:cBhvr additive="base">
                                        <p:cTn id="28" dur="500" fill="hold"/>
                                        <p:tgtEl>
                                          <p:spTgt spid="105"/>
                                        </p:tgtEl>
                                        <p:attrNameLst>
                                          <p:attrName>ppt_x</p:attrName>
                                        </p:attrNameLst>
                                      </p:cBhvr>
                                      <p:tavLst>
                                        <p:tav tm="0">
                                          <p:val>
                                            <p:strVal val="1+#ppt_w/2"/>
                                          </p:val>
                                        </p:tav>
                                        <p:tav tm="100000">
                                          <p:val>
                                            <p:strVal val="#ppt_x"/>
                                          </p:val>
                                        </p:tav>
                                      </p:tavLst>
                                    </p:anim>
                                    <p:anim calcmode="lin" valueType="num">
                                      <p:cBhvr additive="base">
                                        <p:cTn id="29" dur="500" fill="hold"/>
                                        <p:tgtEl>
                                          <p:spTgt spid="105"/>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3" fill="hold" nodeType="click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1+#ppt_w/2"/>
                                          </p:val>
                                        </p:tav>
                                        <p:tav tm="100000">
                                          <p:val>
                                            <p:strVal val="#ppt_x"/>
                                          </p:val>
                                        </p:tav>
                                      </p:tavLst>
                                    </p:anim>
                                    <p:anim calcmode="lin" valueType="num">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11"/>
                                        </p:tgtEl>
                                        <p:attrNameLst>
                                          <p:attrName>style.visibility</p:attrName>
                                        </p:attrNameLst>
                                      </p:cBhvr>
                                      <p:to>
                                        <p:strVal val="visible"/>
                                      </p:to>
                                    </p:set>
                                    <p:anim calcmode="lin" valueType="num">
                                      <p:cBhvr additive="base">
                                        <p:cTn id="40" dur="500" fill="hold"/>
                                        <p:tgtEl>
                                          <p:spTgt spid="111"/>
                                        </p:tgtEl>
                                        <p:attrNameLst>
                                          <p:attrName>ppt_x</p:attrName>
                                        </p:attrNameLst>
                                      </p:cBhvr>
                                      <p:tavLst>
                                        <p:tav tm="0">
                                          <p:val>
                                            <p:strVal val="1+#ppt_w/2"/>
                                          </p:val>
                                        </p:tav>
                                        <p:tav tm="100000">
                                          <p:val>
                                            <p:strVal val="#ppt_x"/>
                                          </p:val>
                                        </p:tav>
                                      </p:tavLst>
                                    </p:anim>
                                    <p:anim calcmode="lin" valueType="num">
                                      <p:cBhvr additive="base">
                                        <p:cTn id="41" dur="500" fill="hold"/>
                                        <p:tgtEl>
                                          <p:spTgt spid="111"/>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14"/>
                                        </p:tgtEl>
                                        <p:attrNameLst>
                                          <p:attrName>style.visibility</p:attrName>
                                        </p:attrNameLst>
                                      </p:cBhvr>
                                      <p:to>
                                        <p:strVal val="visible"/>
                                      </p:to>
                                    </p:set>
                                    <p:anim calcmode="lin" valueType="num">
                                      <p:cBhvr additive="base">
                                        <p:cTn id="46" dur="500" fill="hold"/>
                                        <p:tgtEl>
                                          <p:spTgt spid="114"/>
                                        </p:tgtEl>
                                        <p:attrNameLst>
                                          <p:attrName>ppt_x</p:attrName>
                                        </p:attrNameLst>
                                      </p:cBhvr>
                                      <p:tavLst>
                                        <p:tav tm="0">
                                          <p:val>
                                            <p:strVal val="0-#ppt_w/2"/>
                                          </p:val>
                                        </p:tav>
                                        <p:tav tm="100000">
                                          <p:val>
                                            <p:strVal val="#ppt_x"/>
                                          </p:val>
                                        </p:tav>
                                      </p:tavLst>
                                    </p:anim>
                                    <p:anim calcmode="lin" valueType="num">
                                      <p:cBhvr additive="base">
                                        <p:cTn id="47"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117"/>
                                        </p:tgtEl>
                                        <p:attrNameLst>
                                          <p:attrName>style.visibility</p:attrName>
                                        </p:attrNameLst>
                                      </p:cBhvr>
                                      <p:to>
                                        <p:strVal val="visible"/>
                                      </p:to>
                                    </p:set>
                                    <p:anim calcmode="lin" valueType="num">
                                      <p:cBhvr additive="base">
                                        <p:cTn id="52" dur="500" fill="hold"/>
                                        <p:tgtEl>
                                          <p:spTgt spid="117"/>
                                        </p:tgtEl>
                                        <p:attrNameLst>
                                          <p:attrName>ppt_x</p:attrName>
                                        </p:attrNameLst>
                                      </p:cBhvr>
                                      <p:tavLst>
                                        <p:tav tm="0">
                                          <p:val>
                                            <p:strVal val="0-#ppt_w/2"/>
                                          </p:val>
                                        </p:tav>
                                        <p:tav tm="100000">
                                          <p:val>
                                            <p:strVal val="#ppt_x"/>
                                          </p:val>
                                        </p:tav>
                                      </p:tavLst>
                                    </p:anim>
                                    <p:anim calcmode="lin" valueType="num">
                                      <p:cBhvr additive="base">
                                        <p:cTn id="53"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2" fill="hold" nodeType="clickEffect">
                                  <p:stCondLst>
                                    <p:cond delay="0"/>
                                  </p:stCondLst>
                                  <p:childTnLst>
                                    <p:set>
                                      <p:cBhvr>
                                        <p:cTn id="57" dur="1" fill="hold">
                                          <p:stCondLst>
                                            <p:cond delay="0"/>
                                          </p:stCondLst>
                                        </p:cTn>
                                        <p:tgtEl>
                                          <p:spTgt spid="120"/>
                                        </p:tgtEl>
                                        <p:attrNameLst>
                                          <p:attrName>style.visibility</p:attrName>
                                        </p:attrNameLst>
                                      </p:cBhvr>
                                      <p:to>
                                        <p:strVal val="visible"/>
                                      </p:to>
                                    </p:set>
                                    <p:anim calcmode="lin" valueType="num">
                                      <p:cBhvr additive="base">
                                        <p:cTn id="58" dur="500" fill="hold"/>
                                        <p:tgtEl>
                                          <p:spTgt spid="120"/>
                                        </p:tgtEl>
                                        <p:attrNameLst>
                                          <p:attrName>ppt_x</p:attrName>
                                        </p:attrNameLst>
                                      </p:cBhvr>
                                      <p:tavLst>
                                        <p:tav tm="0">
                                          <p:val>
                                            <p:strVal val="0-#ppt_w/2"/>
                                          </p:val>
                                        </p:tav>
                                        <p:tav tm="100000">
                                          <p:val>
                                            <p:strVal val="#ppt_x"/>
                                          </p:val>
                                        </p:tav>
                                      </p:tavLst>
                                    </p:anim>
                                    <p:anim calcmode="lin" valueType="num">
                                      <p:cBhvr additive="base">
                                        <p:cTn id="59"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13105" y="-802416"/>
            <a:ext cx="11410950" cy="8462832"/>
          </a:xfrm>
          <a:prstGeom prst="rect">
            <a:avLst/>
          </a:prstGeom>
        </p:spPr>
      </p:pic>
      <p:pic>
        <p:nvPicPr>
          <p:cNvPr id="19" name="图片 18"/>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tretch>
            <a:fillRect/>
          </a:stretch>
        </p:blipFill>
        <p:spPr>
          <a:xfrm>
            <a:off x="7365891" y="2268456"/>
            <a:ext cx="1208613" cy="1611485"/>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1088" y="1708495"/>
            <a:ext cx="5507306" cy="5507306"/>
          </a:xfrm>
          <a:prstGeom prst="rect">
            <a:avLst/>
          </a:prstGeom>
        </p:spPr>
      </p:pic>
      <p:sp>
        <p:nvSpPr>
          <p:cNvPr id="9" name="内容占位符 3">
            <a:extLst>
              <a:ext uri="{FF2B5EF4-FFF2-40B4-BE49-F238E27FC236}">
                <a16:creationId xmlns:a16="http://schemas.microsoft.com/office/drawing/2014/main" id="{D854385A-D2F3-4FEE-A3BE-2301ED3020FC}"/>
              </a:ext>
            </a:extLst>
          </p:cNvPr>
          <p:cNvSpPr txBox="1">
            <a:spLocks/>
          </p:cNvSpPr>
          <p:nvPr/>
        </p:nvSpPr>
        <p:spPr>
          <a:xfrm>
            <a:off x="1779188" y="1401595"/>
            <a:ext cx="5533097" cy="4524916"/>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ctr">
              <a:buNone/>
            </a:pPr>
            <a: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2. Em đặt 1 câu với từ ở nhóm a, </a:t>
            </a:r>
            <a:b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br>
            <a:r>
              <a:rPr lang="en-US" altLang="zh-CN" sz="5400" b="1">
                <a:solidFill>
                  <a:srgbClr val="E0562A"/>
                </a:solidFill>
                <a:latin typeface="Arial" panose="020B0604020202020204" pitchFamily="34" charset="0"/>
                <a:ea typeface=".黑体-日本语" panose="02000500000000000000" pitchFamily="2" charset="-122"/>
                <a:cs typeface="Arial" panose="020B0604020202020204" pitchFamily="34" charset="0"/>
                <a:sym typeface="+mn-lt"/>
              </a:rPr>
              <a:t>1 câu với từ ở nhóm b.</a:t>
            </a:r>
            <a:endParaRPr lang="zh-CN" altLang="en-US" sz="5400" b="1" dirty="0">
              <a:solidFill>
                <a:srgbClr val="E0562A"/>
              </a:solidFill>
              <a:latin typeface="Arial" panose="020B0604020202020204" pitchFamily="34" charset="0"/>
              <a:ea typeface=".黑体-日本语" panose="02000500000000000000" pitchFamily="2" charset="-122"/>
              <a:cs typeface="Arial" panose="020B0604020202020204" pitchFamily="3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000"/>
                            </p:stCondLst>
                            <p:childTnLst>
                              <p:par>
                                <p:cTn id="21" presetID="26" presetClass="entr" presetSubtype="0" fill="hold" grpId="0" nodeType="afterEffect">
                                  <p:stCondLst>
                                    <p:cond delay="0"/>
                                  </p:stCondLst>
                                  <p:iterate type="wd">
                                    <p:tmPct val="10000"/>
                                  </p:iterate>
                                  <p:childTnLst>
                                    <p:set>
                                      <p:cBhvr>
                                        <p:cTn id="22" dur="1" fill="hold">
                                          <p:stCondLst>
                                            <p:cond delay="0"/>
                                          </p:stCondLst>
                                        </p:cTn>
                                        <p:tgtEl>
                                          <p:spTgt spid="9">
                                            <p:txEl>
                                              <p:pRg st="0" end="0"/>
                                            </p:txEl>
                                          </p:spTgt>
                                        </p:tgtEl>
                                        <p:attrNameLst>
                                          <p:attrName>style.visibility</p:attrName>
                                        </p:attrNameLst>
                                      </p:cBhvr>
                                      <p:to>
                                        <p:strVal val="visible"/>
                                      </p:to>
                                    </p:set>
                                    <p:animEffect transition="in" filter="wipe(down)">
                                      <p:cBhvr>
                                        <p:cTn id="23" dur="290">
                                          <p:stCondLst>
                                            <p:cond delay="0"/>
                                          </p:stCondLst>
                                        </p:cTn>
                                        <p:tgtEl>
                                          <p:spTgt spid="9">
                                            <p:txEl>
                                              <p:pRg st="0" end="0"/>
                                            </p:txEl>
                                          </p:spTgt>
                                        </p:tgtEl>
                                      </p:cBhvr>
                                    </p:animEffect>
                                    <p:anim calcmode="lin" valueType="num">
                                      <p:cBhvr>
                                        <p:cTn id="24" dur="911"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9">
                                            <p:txEl>
                                              <p:pRg st="0" end="0"/>
                                            </p:txEl>
                                          </p:spTgt>
                                        </p:tgtEl>
                                        <p:attrNameLst>
                                          <p:attrName>ppt_y</p:attrName>
                                        </p:attrNameLst>
                                      </p:cBhvr>
                                      <p:tavLst>
                                        <p:tav tm="0" fmla="#ppt_y-sin(pi*$)/81">
                                          <p:val>
                                            <p:fltVal val="0"/>
                                          </p:val>
                                        </p:tav>
                                        <p:tav tm="100000">
                                          <p:val>
                                            <p:fltVal val="1"/>
                                          </p:val>
                                        </p:tav>
                                      </p:tavLst>
                                    </p:anim>
                                    <p:animScale>
                                      <p:cBhvr>
                                        <p:cTn id="29" dur="13">
                                          <p:stCondLst>
                                            <p:cond delay="325"/>
                                          </p:stCondLst>
                                        </p:cTn>
                                        <p:tgtEl>
                                          <p:spTgt spid="9">
                                            <p:txEl>
                                              <p:pRg st="0" end="0"/>
                                            </p:txEl>
                                          </p:spTgt>
                                        </p:tgtEl>
                                      </p:cBhvr>
                                      <p:to x="100000" y="60000"/>
                                    </p:animScale>
                                    <p:animScale>
                                      <p:cBhvr>
                                        <p:cTn id="30" dur="83" decel="50000">
                                          <p:stCondLst>
                                            <p:cond delay="338"/>
                                          </p:stCondLst>
                                        </p:cTn>
                                        <p:tgtEl>
                                          <p:spTgt spid="9">
                                            <p:txEl>
                                              <p:pRg st="0" end="0"/>
                                            </p:txEl>
                                          </p:spTgt>
                                        </p:tgtEl>
                                      </p:cBhvr>
                                      <p:to x="100000" y="100000"/>
                                    </p:animScale>
                                    <p:animScale>
                                      <p:cBhvr>
                                        <p:cTn id="31" dur="13">
                                          <p:stCondLst>
                                            <p:cond delay="656"/>
                                          </p:stCondLst>
                                        </p:cTn>
                                        <p:tgtEl>
                                          <p:spTgt spid="9">
                                            <p:txEl>
                                              <p:pRg st="0" end="0"/>
                                            </p:txEl>
                                          </p:spTgt>
                                        </p:tgtEl>
                                      </p:cBhvr>
                                      <p:to x="100000" y="80000"/>
                                    </p:animScale>
                                    <p:animScale>
                                      <p:cBhvr>
                                        <p:cTn id="32" dur="83" decel="50000">
                                          <p:stCondLst>
                                            <p:cond delay="669"/>
                                          </p:stCondLst>
                                        </p:cTn>
                                        <p:tgtEl>
                                          <p:spTgt spid="9">
                                            <p:txEl>
                                              <p:pRg st="0" end="0"/>
                                            </p:txEl>
                                          </p:spTgt>
                                        </p:tgtEl>
                                      </p:cBhvr>
                                      <p:to x="100000" y="100000"/>
                                    </p:animScale>
                                    <p:animScale>
                                      <p:cBhvr>
                                        <p:cTn id="33" dur="13">
                                          <p:stCondLst>
                                            <p:cond delay="821"/>
                                          </p:stCondLst>
                                        </p:cTn>
                                        <p:tgtEl>
                                          <p:spTgt spid="9">
                                            <p:txEl>
                                              <p:pRg st="0" end="0"/>
                                            </p:txEl>
                                          </p:spTgt>
                                        </p:tgtEl>
                                      </p:cBhvr>
                                      <p:to x="100000" y="90000"/>
                                    </p:animScale>
                                    <p:animScale>
                                      <p:cBhvr>
                                        <p:cTn id="34" dur="83" decel="50000">
                                          <p:stCondLst>
                                            <p:cond delay="834"/>
                                          </p:stCondLst>
                                        </p:cTn>
                                        <p:tgtEl>
                                          <p:spTgt spid="9">
                                            <p:txEl>
                                              <p:pRg st="0" end="0"/>
                                            </p:txEl>
                                          </p:spTgt>
                                        </p:tgtEl>
                                      </p:cBhvr>
                                      <p:to x="100000" y="100000"/>
                                    </p:animScale>
                                    <p:animScale>
                                      <p:cBhvr>
                                        <p:cTn id="35" dur="13">
                                          <p:stCondLst>
                                            <p:cond delay="904"/>
                                          </p:stCondLst>
                                        </p:cTn>
                                        <p:tgtEl>
                                          <p:spTgt spid="9">
                                            <p:txEl>
                                              <p:pRg st="0" end="0"/>
                                            </p:txEl>
                                          </p:spTgt>
                                        </p:tgtEl>
                                      </p:cBhvr>
                                      <p:to x="100000" y="95000"/>
                                    </p:animScale>
                                    <p:animScale>
                                      <p:cBhvr>
                                        <p:cTn id="36" dur="83" decel="50000">
                                          <p:stCondLst>
                                            <p:cond delay="917"/>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2E11723-AD1C-420B-9950-5E73371A3BF3"/>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F:\百度云下载\小学语文课件8套"/>
  <p:tag name="ISPRING_PRESENTATION_TITLE" val="狐狸的清白"/>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zs4clun">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213</TotalTime>
  <Words>496</Words>
  <Application>Microsoft Office PowerPoint</Application>
  <PresentationFormat>Widescreen</PresentationFormat>
  <Paragraphs>107</Paragraphs>
  <Slides>17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华康方圆体W7</vt:lpstr>
      <vt:lpstr>UVN Bo Quen</vt:lpstr>
      <vt:lpstr>宋体</vt:lpstr>
      <vt:lpstr>UTM Scriptina KT</vt:lpstr>
      <vt:lpstr>Calibri</vt:lpstr>
      <vt:lpstr>UTM Amerika Sans</vt:lpstr>
      <vt:lpstr>.黑体-日本语</vt:lpstr>
      <vt:lpstr>Wingdings</vt:lpstr>
      <vt:lpstr>UTM American Sans</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KTUTS</dc:creator>
  <cp:keywords>Thy Tho</cp:keywords>
  <cp:lastModifiedBy>Administrator</cp:lastModifiedBy>
  <cp:revision>113</cp:revision>
  <dcterms:created xsi:type="dcterms:W3CDTF">2017-11-30T03:15:00Z</dcterms:created>
  <dcterms:modified xsi:type="dcterms:W3CDTF">2021-11-28T06:12:26Z</dcterms:modified>
  <cp:version>Q06</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2052-10.1.0.7233</vt:lpwstr>
  </property>
</Properties>
</file>