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0" r:id="rId2"/>
    <p:sldId id="322" r:id="rId3"/>
    <p:sldId id="324" r:id="rId4"/>
    <p:sldId id="328" r:id="rId5"/>
    <p:sldId id="331" r:id="rId6"/>
    <p:sldId id="259" r:id="rId7"/>
    <p:sldId id="338" r:id="rId8"/>
    <p:sldId id="340" r:id="rId9"/>
    <p:sldId id="341" r:id="rId10"/>
    <p:sldId id="334" r:id="rId11"/>
    <p:sldId id="335" r:id="rId12"/>
    <p:sldId id="342" r:id="rId13"/>
    <p:sldId id="337" r:id="rId14"/>
    <p:sldId id="343" r:id="rId15"/>
    <p:sldId id="344" r:id="rId16"/>
    <p:sldId id="345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754"/>
    <a:srgbClr val="F5FB05"/>
    <a:srgbClr val="8EBBE2"/>
    <a:srgbClr val="000000"/>
    <a:srgbClr val="FBC200"/>
    <a:srgbClr val="7FB1DC"/>
    <a:srgbClr val="36313A"/>
    <a:srgbClr val="4C4674"/>
    <a:srgbClr val="688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4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466" y="996"/>
      </p:cViewPr>
      <p:guideLst>
        <p:guide orient="horz" pos="19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F17E2-B1ED-4296-9F27-C277861E1542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CC4CE-E49A-4353-9D11-54F53823D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34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CC4CE-E49A-4353-9D11-54F53823DD8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47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CC4CE-E49A-4353-9D11-54F53823DD8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884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CC4CE-E49A-4353-9D11-54F53823DD8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22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6F574C-25FB-45C7-A27E-17B48F8FC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5E9B265-1F40-4701-BF86-D3C49735E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62389B-72D3-4DC3-A938-1BFA35D93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4D900B-2792-43ED-9AA7-23D30CF2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45AD02-C2B8-4786-AEF2-90CB7A84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0FB691FB-FF0B-4994-925A-B85C23AF65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3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A71497-69D5-4411-8009-2B53E61E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BCF9C15-E15C-4298-A7A1-40AF3DA141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E51CD76-3EE9-43D7-B59A-8CB86A936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EC691A6-1DA9-4A3E-A06C-789DBB36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DA6A39E-64D6-46FC-9A69-A376AF364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0E49C8-71D8-45DF-98B5-7F34540EC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6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94D343-2800-484C-9094-9DB28B32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E3FED0-C654-40E6-9FA8-0F2B24705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FA5481-898C-4E3E-9FAF-62222755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CB49EB-FA09-4511-AEC6-686E67A4D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34F0C8-A1E4-4B9B-B529-C52B75693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1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37BA7D0-1A8E-4036-B3C5-2CE11A0AE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70116B3-21A6-4FCC-B93C-532136D28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128487-489F-48C4-A852-73D799817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471A43-8908-4AD8-92EC-EB74A713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C8CD2D-BE37-4772-88C0-2B9DC6DF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1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DE7EAD-F7B9-49AE-ADEA-A58EC9117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83375D-05E5-40DA-B1B5-89E504F4B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DB696D-3774-498F-AB11-CFBF8C471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5A43D4-025C-434E-86A3-7E5A3EC90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B44F33-8783-45A9-BFC6-DE9A0EFE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3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47B405-C311-4DC6-9D8C-6C274CCD7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26FCFD-EA86-435E-B73A-E80E7A3B3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1FB22D-0B54-43D1-BFCE-9347C638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261A76-040E-454F-94B4-E5452F8FD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771CAD-1FBC-4CED-A30A-14AF003FE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10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8B33E4-BB84-45EB-AC23-B255C38F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5C60C-5A06-4F43-B6A9-44A8C20E7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5201A5E-7728-4BE2-8A9D-FB607718F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29F31D3-1751-459E-86AF-BEE653C30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BAC148-793C-4C55-8F7A-1B8B15A95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CD5976-6573-48F6-9B97-125C75AA9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1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5963CF-6687-4341-8219-6D6BD194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8331D8-1739-4FFD-A77A-D7B48E77F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9CF315-6298-4FC6-8E5E-F3F5A7230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981CE83-8EDF-4811-B319-E15ACFA1B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B67E41-84E8-4273-869C-B19E0E04A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ABA5B8-4F4C-48E5-A2CD-F0880A4E9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51F333-88F3-4F0B-B96A-8A36DD53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EC80DD4-9FE9-4101-87F2-5C9CDCB3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22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26D772-094B-4FBD-B222-8DC777F87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00CE456-9BE6-4DEC-9423-921CB2F7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C66B16E-E198-438E-81C1-E22C9B51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E5100AF-82D4-4662-9DF8-D7501DE3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44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DD4D9D-8E23-4A24-9749-BBBD16E0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33A1607-FC9F-4F09-A517-1FE41366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A082A0-1EF7-4028-AA52-4D60A8D54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6824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4838" y="6396335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03548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DD4D9D-8E23-4A24-9749-BBBD16E0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33A1607-FC9F-4F09-A517-1FE41366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A082A0-1EF7-4028-AA52-4D60A8D54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6" name="矩形 2">
            <a:extLst>
              <a:ext uri="{FF2B5EF4-FFF2-40B4-BE49-F238E27FC236}">
                <a16:creationId xmlns:a16="http://schemas.microsoft.com/office/drawing/2014/main" id="{E4C953E7-D689-4615-B1B9-D223AEEBE236}"/>
              </a:ext>
            </a:extLst>
          </p:cNvPr>
          <p:cNvSpPr/>
          <p:nvPr userDrawn="1"/>
        </p:nvSpPr>
        <p:spPr>
          <a:xfrm>
            <a:off x="226142" y="255640"/>
            <a:ext cx="11520181" cy="6268090"/>
          </a:xfrm>
          <a:custGeom>
            <a:avLst/>
            <a:gdLst>
              <a:gd name="connsiteX0" fmla="*/ 0 w 10820400"/>
              <a:gd name="connsiteY0" fmla="*/ 0 h 5486400"/>
              <a:gd name="connsiteX1" fmla="*/ 10820400 w 10820400"/>
              <a:gd name="connsiteY1" fmla="*/ 0 h 5486400"/>
              <a:gd name="connsiteX2" fmla="*/ 10820400 w 10820400"/>
              <a:gd name="connsiteY2" fmla="*/ 5486400 h 5486400"/>
              <a:gd name="connsiteX3" fmla="*/ 0 w 10820400"/>
              <a:gd name="connsiteY3" fmla="*/ 5486400 h 5486400"/>
              <a:gd name="connsiteX4" fmla="*/ 0 w 10820400"/>
              <a:gd name="connsiteY4" fmla="*/ 0 h 5486400"/>
              <a:gd name="connsiteX0" fmla="*/ 301721 w 11122121"/>
              <a:gd name="connsiteY0" fmla="*/ 0 h 5486400"/>
              <a:gd name="connsiteX1" fmla="*/ 11122121 w 11122121"/>
              <a:gd name="connsiteY1" fmla="*/ 0 h 5486400"/>
              <a:gd name="connsiteX2" fmla="*/ 11122121 w 11122121"/>
              <a:gd name="connsiteY2" fmla="*/ 5486400 h 5486400"/>
              <a:gd name="connsiteX3" fmla="*/ 301721 w 11122121"/>
              <a:gd name="connsiteY3" fmla="*/ 5486400 h 5486400"/>
              <a:gd name="connsiteX4" fmla="*/ 301721 w 11122121"/>
              <a:gd name="connsiteY4" fmla="*/ 0 h 5486400"/>
              <a:gd name="connsiteX0" fmla="*/ 498817 w 11319217"/>
              <a:gd name="connsiteY0" fmla="*/ 0 h 5486400"/>
              <a:gd name="connsiteX1" fmla="*/ 11319217 w 11319217"/>
              <a:gd name="connsiteY1" fmla="*/ 0 h 5486400"/>
              <a:gd name="connsiteX2" fmla="*/ 11319217 w 11319217"/>
              <a:gd name="connsiteY2" fmla="*/ 5486400 h 5486400"/>
              <a:gd name="connsiteX3" fmla="*/ 498817 w 11319217"/>
              <a:gd name="connsiteY3" fmla="*/ 5486400 h 5486400"/>
              <a:gd name="connsiteX4" fmla="*/ 498817 w 11319217"/>
              <a:gd name="connsiteY4" fmla="*/ 0 h 5486400"/>
              <a:gd name="connsiteX0" fmla="*/ 498817 w 11319217"/>
              <a:gd name="connsiteY0" fmla="*/ 0 h 5671127"/>
              <a:gd name="connsiteX1" fmla="*/ 11319217 w 11319217"/>
              <a:gd name="connsiteY1" fmla="*/ 0 h 5671127"/>
              <a:gd name="connsiteX2" fmla="*/ 11319217 w 11319217"/>
              <a:gd name="connsiteY2" fmla="*/ 5486400 h 5671127"/>
              <a:gd name="connsiteX3" fmla="*/ 498817 w 11319217"/>
              <a:gd name="connsiteY3" fmla="*/ 5486400 h 5671127"/>
              <a:gd name="connsiteX4" fmla="*/ 498817 w 11319217"/>
              <a:gd name="connsiteY4" fmla="*/ 0 h 5671127"/>
              <a:gd name="connsiteX0" fmla="*/ 498817 w 11319217"/>
              <a:gd name="connsiteY0" fmla="*/ 0 h 5808601"/>
              <a:gd name="connsiteX1" fmla="*/ 11319217 w 11319217"/>
              <a:gd name="connsiteY1" fmla="*/ 0 h 5808601"/>
              <a:gd name="connsiteX2" fmla="*/ 11319217 w 11319217"/>
              <a:gd name="connsiteY2" fmla="*/ 5486400 h 5808601"/>
              <a:gd name="connsiteX3" fmla="*/ 498817 w 11319217"/>
              <a:gd name="connsiteY3" fmla="*/ 5486400 h 5808601"/>
              <a:gd name="connsiteX4" fmla="*/ 498817 w 11319217"/>
              <a:gd name="connsiteY4" fmla="*/ 0 h 5808601"/>
              <a:gd name="connsiteX0" fmla="*/ 498817 w 11571677"/>
              <a:gd name="connsiteY0" fmla="*/ 0 h 5808601"/>
              <a:gd name="connsiteX1" fmla="*/ 11319217 w 11571677"/>
              <a:gd name="connsiteY1" fmla="*/ 0 h 5808601"/>
              <a:gd name="connsiteX2" fmla="*/ 11319217 w 11571677"/>
              <a:gd name="connsiteY2" fmla="*/ 5486400 h 5808601"/>
              <a:gd name="connsiteX3" fmla="*/ 498817 w 11571677"/>
              <a:gd name="connsiteY3" fmla="*/ 5486400 h 5808601"/>
              <a:gd name="connsiteX4" fmla="*/ 498817 w 11571677"/>
              <a:gd name="connsiteY4" fmla="*/ 0 h 5808601"/>
              <a:gd name="connsiteX0" fmla="*/ 498817 w 11719687"/>
              <a:gd name="connsiteY0" fmla="*/ 0 h 5808601"/>
              <a:gd name="connsiteX1" fmla="*/ 11319217 w 11719687"/>
              <a:gd name="connsiteY1" fmla="*/ 0 h 5808601"/>
              <a:gd name="connsiteX2" fmla="*/ 11319217 w 11719687"/>
              <a:gd name="connsiteY2" fmla="*/ 5486400 h 5808601"/>
              <a:gd name="connsiteX3" fmla="*/ 498817 w 11719687"/>
              <a:gd name="connsiteY3" fmla="*/ 5486400 h 5808601"/>
              <a:gd name="connsiteX4" fmla="*/ 498817 w 11719687"/>
              <a:gd name="connsiteY4" fmla="*/ 0 h 5808601"/>
              <a:gd name="connsiteX0" fmla="*/ 498817 w 11719687"/>
              <a:gd name="connsiteY0" fmla="*/ 264776 h 6073377"/>
              <a:gd name="connsiteX1" fmla="*/ 11319217 w 11719687"/>
              <a:gd name="connsiteY1" fmla="*/ 264776 h 6073377"/>
              <a:gd name="connsiteX2" fmla="*/ 11319217 w 11719687"/>
              <a:gd name="connsiteY2" fmla="*/ 5751176 h 6073377"/>
              <a:gd name="connsiteX3" fmla="*/ 498817 w 11719687"/>
              <a:gd name="connsiteY3" fmla="*/ 5751176 h 6073377"/>
              <a:gd name="connsiteX4" fmla="*/ 498817 w 11719687"/>
              <a:gd name="connsiteY4" fmla="*/ 264776 h 6073377"/>
              <a:gd name="connsiteX0" fmla="*/ 498817 w 11719687"/>
              <a:gd name="connsiteY0" fmla="*/ 377544 h 6186145"/>
              <a:gd name="connsiteX1" fmla="*/ 11319217 w 11719687"/>
              <a:gd name="connsiteY1" fmla="*/ 377544 h 6186145"/>
              <a:gd name="connsiteX2" fmla="*/ 11319217 w 11719687"/>
              <a:gd name="connsiteY2" fmla="*/ 5863944 h 6186145"/>
              <a:gd name="connsiteX3" fmla="*/ 498817 w 11719687"/>
              <a:gd name="connsiteY3" fmla="*/ 5863944 h 6186145"/>
              <a:gd name="connsiteX4" fmla="*/ 498817 w 11719687"/>
              <a:gd name="connsiteY4" fmla="*/ 377544 h 618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9687" h="6186145">
                <a:moveTo>
                  <a:pt x="498817" y="377544"/>
                </a:moveTo>
                <a:cubicBezTo>
                  <a:pt x="4091763" y="-218202"/>
                  <a:pt x="8252744" y="-24238"/>
                  <a:pt x="11319217" y="377544"/>
                </a:cubicBezTo>
                <a:cubicBezTo>
                  <a:pt x="11817981" y="2261762"/>
                  <a:pt x="11887253" y="4062853"/>
                  <a:pt x="11319217" y="5863944"/>
                </a:cubicBezTo>
                <a:cubicBezTo>
                  <a:pt x="7823253" y="6307289"/>
                  <a:pt x="3662272" y="6279580"/>
                  <a:pt x="498817" y="5863944"/>
                </a:cubicBezTo>
                <a:cubicBezTo>
                  <a:pt x="-180056" y="4201398"/>
                  <a:pt x="-152347" y="1915398"/>
                  <a:pt x="498817" y="377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8" y="5073373"/>
            <a:ext cx="6096000" cy="1798924"/>
          </a:xfrm>
          <a:prstGeom prst="rect">
            <a:avLst/>
          </a:prstGeom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" y="5059076"/>
            <a:ext cx="6074375" cy="179892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6824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6102" y="6403483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93934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1FD113-E17E-4D91-A3A3-644818BA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049731-6561-4D98-B371-36541C506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D7DC78B-6EC7-4DC2-B74F-E14DA23C0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97D6649-724E-47E8-A8AC-D930C6159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37C661-B973-4C05-B2A5-9D1A0654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418DB7E-9FCF-473A-8EA7-C9AE4EE0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90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B646D44-74E6-45F0-B58C-24B5AC991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46C5F5-97E0-4AED-B14D-36360E53B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5E3CAC-5A41-42E2-A676-6DF41ED19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4D68-FBF2-4734-9EDB-94E79ABC807B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17995-B220-472E-8007-075CFF6AD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CF163B-39F0-47AE-BA72-A4FDEEC56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6824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4838" y="6308079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197D2582-719A-4EBE-A374-E6CE9929FE7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7E5B2435-C68C-4052-ACD1-0D02D69AF07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02CD9C9-3ADD-49D0-8BFC-BCEF5F3D7B0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A923F072-565D-4C20-A995-7CD124681C4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3CE0246-5F9D-43A2-8287-C0777B873217}"/>
              </a:ext>
            </a:extLst>
          </p:cNvPr>
          <p:cNvSpPr txBox="1"/>
          <p:nvPr userDrawn="1"/>
        </p:nvSpPr>
        <p:spPr>
          <a:xfrm>
            <a:off x="4233158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E43CD286-320E-4B8D-9A0F-D14E8EA4FBA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60" y="103838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3.png"/><Relationship Id="rId7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3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.wdp"/><Relationship Id="rId3" Type="http://schemas.openxmlformats.org/officeDocument/2006/relationships/image" Target="../media/image37.png"/><Relationship Id="rId7" Type="http://schemas.openxmlformats.org/officeDocument/2006/relationships/image" Target="../media/image8.png"/><Relationship Id="rId12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38.png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2.png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3.png"/><Relationship Id="rId10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2.png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3.png"/><Relationship Id="rId10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.wdp"/><Relationship Id="rId3" Type="http://schemas.openxmlformats.org/officeDocument/2006/relationships/image" Target="../media/image37.png"/><Relationship Id="rId7" Type="http://schemas.openxmlformats.org/officeDocument/2006/relationships/image" Target="../media/image8.png"/><Relationship Id="rId12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38.png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6">
            <a:extLst>
              <a:ext uri="{FF2B5EF4-FFF2-40B4-BE49-F238E27FC236}">
                <a16:creationId xmlns:a16="http://schemas.microsoft.com/office/drawing/2014/main" id="{C335EB2A-0447-4B4D-B770-5CE3E49BE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79" y="2425761"/>
            <a:ext cx="3612057" cy="443223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675" y="2792814"/>
            <a:ext cx="4824741" cy="340469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701" y="279369"/>
            <a:ext cx="1713124" cy="1792379"/>
          </a:xfrm>
          <a:prstGeom prst="rect">
            <a:avLst/>
          </a:prstGeom>
        </p:spPr>
      </p:pic>
      <p:pic>
        <p:nvPicPr>
          <p:cNvPr id="5" name="图片 9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r="44764" b="88413"/>
          <a:stretch>
            <a:fillRect/>
          </a:stretch>
        </p:blipFill>
        <p:spPr>
          <a:xfrm>
            <a:off x="9486" y="0"/>
            <a:ext cx="6040250" cy="1637268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40000"/>
              </a:srgbClr>
            </a:outerShdw>
          </a:effectLst>
        </p:spPr>
      </p:pic>
      <p:pic>
        <p:nvPicPr>
          <p:cNvPr id="6" name="图片 9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41634" y="5232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8" y="5059076"/>
            <a:ext cx="6096000" cy="1798924"/>
          </a:xfrm>
          <a:prstGeom prst="rect">
            <a:avLst/>
          </a:prstGeom>
        </p:spPr>
      </p:pic>
      <p:pic>
        <p:nvPicPr>
          <p:cNvPr id="10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" y="5059076"/>
            <a:ext cx="6074375" cy="179892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587896" y="1905391"/>
            <a:ext cx="61302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>
                <a:ln/>
                <a:solidFill>
                  <a:schemeClr val="bg1"/>
                </a:solidFill>
                <a:latin typeface="UTM Arruba KT" panose="02040603050506020204" pitchFamily="18" charset="0"/>
              </a:rPr>
              <a:t>MÔN TOÁN</a:t>
            </a:r>
            <a:endParaRPr lang="en-US" sz="9600" b="1" cap="none" spc="0" dirty="0">
              <a:ln/>
              <a:solidFill>
                <a:schemeClr val="bg1"/>
              </a:solidFill>
              <a:effectLst/>
              <a:latin typeface="UTM Arruba KT" panose="0204060305050602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9573" y="1905391"/>
            <a:ext cx="61302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rruba KT" panose="02040603050506020204" pitchFamily="18" charset="0"/>
              </a:rPr>
              <a:t>MÔN TOÁN</a:t>
            </a:r>
            <a:endParaRPr lang="en-US" sz="9600" b="1" cap="none" spc="0" dirty="0">
              <a:ln/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UTM Arruba KT" panose="02040603050506020204" pitchFamily="18" charset="0"/>
            </a:endParaRPr>
          </a:p>
        </p:txBody>
      </p:sp>
      <p:pic>
        <p:nvPicPr>
          <p:cNvPr id="20" name="图片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513" y="1905391"/>
            <a:ext cx="1866900" cy="1771650"/>
          </a:xfrm>
          <a:prstGeom prst="rect">
            <a:avLst/>
          </a:prstGeom>
        </p:spPr>
      </p:pic>
      <p:pic>
        <p:nvPicPr>
          <p:cNvPr id="21" name="图片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68" y="1629353"/>
            <a:ext cx="1636497" cy="197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0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7"/>
          <p:cNvPicPr>
            <a:picLocks noChangeAspect="1"/>
          </p:cNvPicPr>
          <p:nvPr/>
        </p:nvPicPr>
        <p:blipFill rotWithShape="1">
          <a:blip r:embed="rId2" cstate="hqprint"/>
          <a:srcRect l="22181" t="9311" r="17096" b="12352"/>
          <a:stretch>
            <a:fillRect/>
          </a:stretch>
        </p:blipFill>
        <p:spPr>
          <a:xfrm>
            <a:off x="-39243" y="-380163"/>
            <a:ext cx="1467036" cy="1526980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4" name="图片 27"/>
          <p:cNvPicPr>
            <a:picLocks noChangeAspect="1"/>
          </p:cNvPicPr>
          <p:nvPr/>
        </p:nvPicPr>
        <p:blipFill rotWithShape="1">
          <a:blip r:embed="rId2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pic>
        <p:nvPicPr>
          <p:cNvPr id="11" name="图片 3"/>
          <p:cNvPicPr>
            <a:picLocks noChangeAspect="1"/>
          </p:cNvPicPr>
          <p:nvPr/>
        </p:nvPicPr>
        <p:blipFill rotWithShape="1">
          <a:blip r:embed="rId3" cstate="hqprint"/>
          <a:srcRect t="22932" r="21256" b="7500"/>
          <a:stretch>
            <a:fillRect/>
          </a:stretch>
        </p:blipFill>
        <p:spPr>
          <a:xfrm>
            <a:off x="2232413" y="-54520"/>
            <a:ext cx="1725037" cy="1919621"/>
          </a:xfrm>
          <a:custGeom>
            <a:avLst/>
            <a:gdLst>
              <a:gd name="connsiteX0" fmla="*/ 0 w 1725037"/>
              <a:gd name="connsiteY0" fmla="*/ 0 h 1919621"/>
              <a:gd name="connsiteX1" fmla="*/ 1725037 w 1725037"/>
              <a:gd name="connsiteY1" fmla="*/ 0 h 1919621"/>
              <a:gd name="connsiteX2" fmla="*/ 1725037 w 1725037"/>
              <a:gd name="connsiteY2" fmla="*/ 1919621 h 1919621"/>
              <a:gd name="connsiteX3" fmla="*/ 0 w 1725037"/>
              <a:gd name="connsiteY3" fmla="*/ 1919621 h 19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37" h="1919621">
                <a:moveTo>
                  <a:pt x="0" y="0"/>
                </a:moveTo>
                <a:lnTo>
                  <a:pt x="1725037" y="0"/>
                </a:lnTo>
                <a:lnTo>
                  <a:pt x="1725037" y="1919621"/>
                </a:lnTo>
                <a:lnTo>
                  <a:pt x="0" y="1919621"/>
                </a:lnTo>
                <a:close/>
              </a:path>
            </a:pathLst>
          </a:custGeom>
        </p:spPr>
      </p:pic>
      <p:pic>
        <p:nvPicPr>
          <p:cNvPr id="12" name="9Slide.vn 109">
            <a:extLst>
              <a:ext uri="{FF2B5EF4-FFF2-40B4-BE49-F238E27FC236}">
                <a16:creationId xmlns:a16="http://schemas.microsoft.com/office/drawing/2014/main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184" y="2355549"/>
            <a:ext cx="6573464" cy="1295882"/>
          </a:xfrm>
          <a:prstGeom prst="rect">
            <a:avLst/>
          </a:prstGeom>
        </p:spPr>
      </p:pic>
      <p:sp>
        <p:nvSpPr>
          <p:cNvPr id="13" name="Snip Diagonal Corner Rectangle 12"/>
          <p:cNvSpPr/>
          <p:nvPr/>
        </p:nvSpPr>
        <p:spPr>
          <a:xfrm>
            <a:off x="1550295" y="2339230"/>
            <a:ext cx="5920353" cy="1051527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178043" y="2445893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latin typeface="UTM Bell" panose="02040603050506020204" pitchFamily="18" charset="0"/>
              </a:rPr>
              <a:t>b. 6462 : 321</a:t>
            </a:r>
          </a:p>
        </p:txBody>
      </p:sp>
      <p:pic>
        <p:nvPicPr>
          <p:cNvPr id="21" name="图片 22"/>
          <p:cNvPicPr>
            <a:picLocks noChangeAspect="1"/>
          </p:cNvPicPr>
          <p:nvPr/>
        </p:nvPicPr>
        <p:blipFill rotWithShape="1">
          <a:blip r:embed="rId5" cstate="hqprint"/>
          <a:srcRect t="6179" r="20877"/>
          <a:stretch>
            <a:fillRect/>
          </a:stretch>
        </p:blipFill>
        <p:spPr>
          <a:xfrm>
            <a:off x="10059093" y="-574844"/>
            <a:ext cx="2349500" cy="166257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296256" y="187091"/>
            <a:ext cx="5806572" cy="1079459"/>
            <a:chOff x="2935761" y="89887"/>
            <a:chExt cx="5455957" cy="1079459"/>
          </a:xfrm>
        </p:grpSpPr>
        <p:grpSp>
          <p:nvGrpSpPr>
            <p:cNvPr id="30" name="Group 29"/>
            <p:cNvGrpSpPr/>
            <p:nvPr/>
          </p:nvGrpSpPr>
          <p:grpSpPr>
            <a:xfrm>
              <a:off x="2935761" y="89887"/>
              <a:ext cx="5455957" cy="1079459"/>
              <a:chOff x="3083760" y="-725391"/>
              <a:chExt cx="5455957" cy="1079459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774834" y="-623393"/>
                <a:ext cx="4764883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083760" y="-725391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3141369" y="111613"/>
              <a:ext cx="6208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dirty="0">
                  <a:ln/>
                  <a:solidFill>
                    <a:schemeClr val="accent4"/>
                  </a:solidFill>
                  <a:latin typeface="UTM Rockwell" panose="02040603050506020204" pitchFamily="18" charset="0"/>
                </a:rPr>
                <a:t>1</a:t>
              </a:r>
              <a:endParaRPr lang="en-US" sz="5400" b="1" cap="none" spc="0" dirty="0">
                <a:ln/>
                <a:solidFill>
                  <a:schemeClr val="accent4"/>
                </a:solidFill>
                <a:effectLst/>
                <a:latin typeface="UTM Rockwell" panose="02040603050506020204" pitchFamily="18" charset="0"/>
              </a:endParaRPr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4077979" y="237090"/>
              <a:ext cx="4190999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Đặt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rồi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35" name="9Slide.vn 109">
            <a:extLst>
              <a:ext uri="{FF2B5EF4-FFF2-40B4-BE49-F238E27FC236}">
                <a16:creationId xmlns:a16="http://schemas.microsoft.com/office/drawing/2014/main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565" y="4614942"/>
            <a:ext cx="6573464" cy="1295882"/>
          </a:xfrm>
          <a:prstGeom prst="rect">
            <a:avLst/>
          </a:prstGeom>
        </p:spPr>
      </p:pic>
      <p:sp>
        <p:nvSpPr>
          <p:cNvPr id="36" name="Snip Diagonal Corner Rectangle 35"/>
          <p:cNvSpPr/>
          <p:nvPr/>
        </p:nvSpPr>
        <p:spPr>
          <a:xfrm>
            <a:off x="6107676" y="4598623"/>
            <a:ext cx="5920353" cy="1051527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7681363" y="4705286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latin typeface="UTM Bell" panose="02040603050506020204" pitchFamily="18" charset="0"/>
              </a:rPr>
              <a:t>4957 : 165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40" y="3165234"/>
            <a:ext cx="4477779" cy="4477779"/>
          </a:xfrm>
          <a:prstGeom prst="rect">
            <a:avLst/>
          </a:prstGeom>
        </p:spPr>
      </p:pic>
      <p:pic>
        <p:nvPicPr>
          <p:cNvPr id="42" name="图片 25">
            <a:extLst>
              <a:ext uri="{FF2B5EF4-FFF2-40B4-BE49-F238E27FC236}">
                <a16:creationId xmlns:a16="http://schemas.microsoft.com/office/drawing/2014/main" id="{1430D251-0C6B-4C09-8ED8-04D2D046CF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162433" y="-33027"/>
            <a:ext cx="1265032" cy="759061"/>
          </a:xfrm>
          <a:prstGeom prst="rect">
            <a:avLst/>
          </a:prstGeom>
        </p:spPr>
      </p:pic>
      <p:pic>
        <p:nvPicPr>
          <p:cNvPr id="43" name="图片 26">
            <a:extLst>
              <a:ext uri="{FF2B5EF4-FFF2-40B4-BE49-F238E27FC236}">
                <a16:creationId xmlns:a16="http://schemas.microsoft.com/office/drawing/2014/main" id="{9B8126B2-28A4-4AC4-80DF-ADC4934930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24188" y="705693"/>
            <a:ext cx="1869420" cy="1121714"/>
          </a:xfrm>
          <a:prstGeom prst="rect">
            <a:avLst/>
          </a:prstGeom>
        </p:spPr>
      </p:pic>
      <p:pic>
        <p:nvPicPr>
          <p:cNvPr id="44" name="图片 28">
            <a:extLst>
              <a:ext uri="{FF2B5EF4-FFF2-40B4-BE49-F238E27FC236}">
                <a16:creationId xmlns:a16="http://schemas.microsoft.com/office/drawing/2014/main" id="{2064252F-B3C1-4F9D-982C-5A39DB0D6CE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0791801" y="0"/>
            <a:ext cx="1562495" cy="937549"/>
          </a:xfrm>
          <a:prstGeom prst="rect">
            <a:avLst/>
          </a:prstGeom>
        </p:spPr>
      </p:pic>
      <p:pic>
        <p:nvPicPr>
          <p:cNvPr id="45" name="图片 6">
            <a:extLst>
              <a:ext uri="{FF2B5EF4-FFF2-40B4-BE49-F238E27FC236}">
                <a16:creationId xmlns:a16="http://schemas.microsoft.com/office/drawing/2014/main" id="{121282E1-B056-4639-805D-96CBA93F6F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335" y="2157555"/>
            <a:ext cx="1517814" cy="125327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图片 21">
            <a:extLst>
              <a:ext uri="{FF2B5EF4-FFF2-40B4-BE49-F238E27FC236}">
                <a16:creationId xmlns:a16="http://schemas.microsoft.com/office/drawing/2014/main" id="{50B21D43-7C48-4C8E-B06D-E44524362E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75835" y="4591154"/>
            <a:ext cx="1792276" cy="129956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43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4" name="图片 9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32149" y="0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5" name="图片 9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-474264" y="-1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0B5481A-5764-491A-9DD9-D83565F3C6EE}"/>
              </a:ext>
            </a:extLst>
          </p:cNvPr>
          <p:cNvGrpSpPr/>
          <p:nvPr/>
        </p:nvGrpSpPr>
        <p:grpSpPr>
          <a:xfrm>
            <a:off x="406135" y="1588993"/>
            <a:ext cx="5135466" cy="5212158"/>
            <a:chOff x="616669" y="421439"/>
            <a:chExt cx="10641881" cy="2265637"/>
          </a:xfrm>
        </p:grpSpPr>
        <p:sp>
          <p:nvSpPr>
            <p:cNvPr id="7" name="Rectangle: Diagonal Corners Rounded 10">
              <a:extLst>
                <a:ext uri="{FF2B5EF4-FFF2-40B4-BE49-F238E27FC236}">
                  <a16:creationId xmlns:a16="http://schemas.microsoft.com/office/drawing/2014/main" id="{23D416D6-4225-4717-BDC2-4BBB596FDCC4}"/>
                </a:ext>
              </a:extLst>
            </p:cNvPr>
            <p:cNvSpPr/>
            <p:nvPr/>
          </p:nvSpPr>
          <p:spPr>
            <a:xfrm>
              <a:off x="904765" y="475768"/>
              <a:ext cx="10353785" cy="2211308"/>
            </a:xfrm>
            <a:prstGeom prst="round2Diag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" name="Rectangle: Diagonal Corners Rounded 40">
              <a:extLst>
                <a:ext uri="{FF2B5EF4-FFF2-40B4-BE49-F238E27FC236}">
                  <a16:creationId xmlns:a16="http://schemas.microsoft.com/office/drawing/2014/main" id="{24281879-C9AD-421C-8931-C2FB28500C80}"/>
                </a:ext>
              </a:extLst>
            </p:cNvPr>
            <p:cNvSpPr/>
            <p:nvPr/>
          </p:nvSpPr>
          <p:spPr>
            <a:xfrm>
              <a:off x="616669" y="421439"/>
              <a:ext cx="10353785" cy="2211308"/>
            </a:xfrm>
            <a:prstGeom prst="round2DiagRect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0B5481A-5764-491A-9DD9-D83565F3C6EE}"/>
              </a:ext>
            </a:extLst>
          </p:cNvPr>
          <p:cNvGrpSpPr/>
          <p:nvPr/>
        </p:nvGrpSpPr>
        <p:grpSpPr>
          <a:xfrm>
            <a:off x="6689530" y="1515212"/>
            <a:ext cx="5135466" cy="5212158"/>
            <a:chOff x="616669" y="421439"/>
            <a:chExt cx="10641881" cy="2265637"/>
          </a:xfrm>
        </p:grpSpPr>
        <p:sp>
          <p:nvSpPr>
            <p:cNvPr id="10" name="Rectangle: Diagonal Corners Rounded 10">
              <a:extLst>
                <a:ext uri="{FF2B5EF4-FFF2-40B4-BE49-F238E27FC236}">
                  <a16:creationId xmlns:a16="http://schemas.microsoft.com/office/drawing/2014/main" id="{23D416D6-4225-4717-BDC2-4BBB596FDCC4}"/>
                </a:ext>
              </a:extLst>
            </p:cNvPr>
            <p:cNvSpPr/>
            <p:nvPr/>
          </p:nvSpPr>
          <p:spPr>
            <a:xfrm>
              <a:off x="904765" y="475768"/>
              <a:ext cx="10353785" cy="2211308"/>
            </a:xfrm>
            <a:prstGeom prst="round2Diag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1" name="Rectangle: Diagonal Corners Rounded 40">
              <a:extLst>
                <a:ext uri="{FF2B5EF4-FFF2-40B4-BE49-F238E27FC236}">
                  <a16:creationId xmlns:a16="http://schemas.microsoft.com/office/drawing/2014/main" id="{24281879-C9AD-421C-8931-C2FB28500C80}"/>
                </a:ext>
              </a:extLst>
            </p:cNvPr>
            <p:cNvSpPr/>
            <p:nvPr/>
          </p:nvSpPr>
          <p:spPr>
            <a:xfrm>
              <a:off x="616669" y="421439"/>
              <a:ext cx="10353785" cy="2211308"/>
            </a:xfrm>
            <a:prstGeom prst="round2DiagRect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61121" y="236124"/>
            <a:ext cx="5806572" cy="1079459"/>
            <a:chOff x="2935761" y="89887"/>
            <a:chExt cx="5455957" cy="1079459"/>
          </a:xfrm>
        </p:grpSpPr>
        <p:grpSp>
          <p:nvGrpSpPr>
            <p:cNvPr id="15" name="Group 14"/>
            <p:cNvGrpSpPr/>
            <p:nvPr/>
          </p:nvGrpSpPr>
          <p:grpSpPr>
            <a:xfrm>
              <a:off x="2935761" y="89887"/>
              <a:ext cx="5455957" cy="1079459"/>
              <a:chOff x="3083760" y="-725391"/>
              <a:chExt cx="5455957" cy="1079459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774834" y="-623393"/>
                <a:ext cx="4764883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083760" y="-725391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141369" y="111613"/>
              <a:ext cx="6208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dirty="0">
                  <a:ln/>
                  <a:solidFill>
                    <a:schemeClr val="accent4"/>
                  </a:solidFill>
                  <a:latin typeface="UTM Rockwell" panose="02040603050506020204" pitchFamily="18" charset="0"/>
                </a:rPr>
                <a:t>1</a:t>
              </a:r>
              <a:endParaRPr lang="en-US" sz="5400" b="1" cap="none" spc="0" dirty="0">
                <a:ln/>
                <a:solidFill>
                  <a:schemeClr val="accent4"/>
                </a:solidFill>
                <a:effectLst/>
                <a:latin typeface="UTM Rockwell" panose="02040603050506020204" pitchFamily="18" charset="0"/>
              </a:endParaRP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4077979" y="237090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Đặt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rồi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29747" y="3408219"/>
            <a:ext cx="4308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6420  321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978012" y="3397820"/>
            <a:ext cx="1586283" cy="1953170"/>
            <a:chOff x="4962493" y="2318418"/>
            <a:chExt cx="1586283" cy="1953170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3137861" y="4338093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70170" y="4336709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31211" y="4337808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05943" y="4336710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06521" y="5138762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54136" y="5138392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1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1027015" y="1925290"/>
            <a:ext cx="360868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6420 : 321</a:t>
            </a:r>
          </a:p>
        </p:txBody>
      </p:sp>
      <p:sp>
        <p:nvSpPr>
          <p:cNvPr id="32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7595214" y="1859804"/>
            <a:ext cx="357046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4957 : 165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515400" y="3358742"/>
            <a:ext cx="1586283" cy="1953170"/>
            <a:chOff x="4962493" y="2318418"/>
            <a:chExt cx="1586283" cy="1953170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2165655" y="3408218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110925" y="3325740"/>
            <a:ext cx="4308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4957  165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719039" y="4255614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851348" y="4254230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312389" y="4255329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187121" y="4254231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287699" y="5056283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735314" y="5067202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7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746833" y="3325739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7</a:t>
            </a:r>
            <a:endParaRPr lang="zh-CN" altLang="en-US" sz="6000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56583" y="4317077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349820" y="4251919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238374" y="5127809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817902" y="5066563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64" name="图片 12">
            <a:extLst>
              <a:ext uri="{FF2B5EF4-FFF2-40B4-BE49-F238E27FC236}">
                <a16:creationId xmlns:a16="http://schemas.microsoft.com/office/drawing/2014/main" id="{03494072-34E2-4527-B304-982FD362C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537" y="4157507"/>
            <a:ext cx="1825085" cy="235046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5" name="图片 6">
            <a:extLst>
              <a:ext uri="{FF2B5EF4-FFF2-40B4-BE49-F238E27FC236}">
                <a16:creationId xmlns:a16="http://schemas.microsoft.com/office/drawing/2014/main" id="{121282E1-B056-4639-805D-96CBA93F6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" y="962357"/>
            <a:ext cx="1517814" cy="125327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图片 21">
            <a:extLst>
              <a:ext uri="{FF2B5EF4-FFF2-40B4-BE49-F238E27FC236}">
                <a16:creationId xmlns:a16="http://schemas.microsoft.com/office/drawing/2014/main" id="{50B21D43-7C48-4C8E-B06D-E44524362E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2169" y="745084"/>
            <a:ext cx="1792276" cy="129956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453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00065 0.1368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0.00065 0.1368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51" grpId="0"/>
      <p:bldP spid="51" grpId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59" grpId="1"/>
      <p:bldP spid="60" grpId="0"/>
      <p:bldP spid="61" grpId="0"/>
      <p:bldP spid="6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64" y="485145"/>
            <a:ext cx="8387871" cy="5698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40" y="4241178"/>
            <a:ext cx="1715175" cy="2526820"/>
          </a:xfrm>
          <a:prstGeom prst="rect">
            <a:avLst/>
          </a:prstGeom>
        </p:spPr>
      </p:pic>
      <p:pic>
        <p:nvPicPr>
          <p:cNvPr id="4" name="图片 4" descr="564ed7d2ddea4"/>
          <p:cNvPicPr>
            <a:picLocks noChangeAspect="1"/>
          </p:cNvPicPr>
          <p:nvPr/>
        </p:nvPicPr>
        <p:blipFill>
          <a:blip r:embed="rId5"/>
          <a:srcRect t="61080" r="51656"/>
          <a:stretch>
            <a:fillRect/>
          </a:stretch>
        </p:blipFill>
        <p:spPr>
          <a:xfrm>
            <a:off x="846666" y="2248766"/>
            <a:ext cx="4085118" cy="48423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701" y="279369"/>
            <a:ext cx="1713124" cy="1792379"/>
          </a:xfrm>
          <a:prstGeom prst="rect">
            <a:avLst/>
          </a:prstGeom>
        </p:spPr>
      </p:pic>
      <p:pic>
        <p:nvPicPr>
          <p:cNvPr id="6" name="图片 9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r="44764" b="88413"/>
          <a:stretch>
            <a:fillRect/>
          </a:stretch>
        </p:blipFill>
        <p:spPr>
          <a:xfrm>
            <a:off x="9486" y="0"/>
            <a:ext cx="6040250" cy="1637268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40000"/>
              </a:srgbClr>
            </a:outerShdw>
          </a:effectLst>
        </p:spPr>
      </p:pic>
      <p:pic>
        <p:nvPicPr>
          <p:cNvPr id="7" name="图片 9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99129" y="0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8" y="5073373"/>
            <a:ext cx="6096000" cy="1798924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" y="5059076"/>
            <a:ext cx="6074375" cy="1798924"/>
          </a:xfrm>
          <a:prstGeom prst="rect">
            <a:avLst/>
          </a:prstGeom>
        </p:spPr>
      </p:pic>
      <p:pic>
        <p:nvPicPr>
          <p:cNvPr id="10" name="图片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7" y="1080678"/>
            <a:ext cx="1636497" cy="1975083"/>
          </a:xfrm>
          <a:prstGeom prst="rect">
            <a:avLst/>
          </a:prstGeom>
        </p:spPr>
      </p:pic>
      <p:pic>
        <p:nvPicPr>
          <p:cNvPr id="11" name="图片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49" y="199882"/>
            <a:ext cx="1224568" cy="116209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619447" y="2573897"/>
            <a:ext cx="2820600" cy="1640664"/>
            <a:chOff x="514271" y="2554818"/>
            <a:chExt cx="5594529" cy="288859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86896" y="1743164"/>
            <a:ext cx="2820600" cy="1640664"/>
            <a:chOff x="514271" y="2554818"/>
            <a:chExt cx="5594529" cy="288859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931784" y="2142870"/>
            <a:ext cx="365337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NGÔI SAO</a:t>
            </a:r>
          </a:p>
          <a:p>
            <a:pPr algn="ctr"/>
            <a:r>
              <a:rPr lang="en-US" sz="6600" b="1" dirty="0">
                <a:ln/>
                <a:solidFill>
                  <a:schemeClr val="bg1"/>
                </a:solidFill>
                <a:latin typeface="UTM Cookies" panose="02040603050506020204" pitchFamily="18" charset="0"/>
              </a:rPr>
              <a:t>MAY MẮN</a:t>
            </a:r>
            <a:endParaRPr lang="en-US" sz="6600" b="1" cap="none" spc="0" dirty="0">
              <a:ln/>
              <a:solidFill>
                <a:schemeClr val="bg1"/>
              </a:solidFill>
              <a:effectLst/>
              <a:latin typeface="UTM Cookies" panose="0204060305050602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5450" y="2122413"/>
            <a:ext cx="365337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accent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NGÔI SAO</a:t>
            </a:r>
          </a:p>
          <a:p>
            <a:pPr algn="ctr"/>
            <a:r>
              <a:rPr lang="en-US" sz="6600" b="1" dirty="0">
                <a:ln/>
                <a:solidFill>
                  <a:schemeClr val="accent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MAY MẮN</a:t>
            </a:r>
            <a:endParaRPr lang="en-US" sz="6600" b="1" cap="none" spc="0" dirty="0">
              <a:ln/>
              <a:solidFill>
                <a:schemeClr val="accent4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24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7"/>
          <p:cNvPicPr>
            <a:picLocks noChangeAspect="1"/>
          </p:cNvPicPr>
          <p:nvPr/>
        </p:nvPicPr>
        <p:blipFill rotWithShape="1">
          <a:blip r:embed="rId3" cstate="hqprint"/>
          <a:srcRect l="22181" t="9311" r="17096" b="12352"/>
          <a:stretch>
            <a:fillRect/>
          </a:stretch>
        </p:blipFill>
        <p:spPr>
          <a:xfrm>
            <a:off x="-32136" y="-345800"/>
            <a:ext cx="2117071" cy="2203576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6" name="图片 4"/>
          <p:cNvPicPr>
            <a:picLocks noChangeAspect="1"/>
          </p:cNvPicPr>
          <p:nvPr/>
        </p:nvPicPr>
        <p:blipFill rotWithShape="1">
          <a:blip r:embed="rId4" cstate="hqprint"/>
          <a:srcRect l="8492" b="9262"/>
          <a:stretch>
            <a:fillRect/>
          </a:stretch>
        </p:blipFill>
        <p:spPr>
          <a:xfrm rot="1770688">
            <a:off x="-1429473" y="5130951"/>
            <a:ext cx="4116130" cy="2623841"/>
          </a:xfrm>
          <a:custGeom>
            <a:avLst/>
            <a:gdLst>
              <a:gd name="connsiteX0" fmla="*/ 0 w 4116130"/>
              <a:gd name="connsiteY0" fmla="*/ 0 h 2623841"/>
              <a:gd name="connsiteX1" fmla="*/ 4116130 w 4116130"/>
              <a:gd name="connsiteY1" fmla="*/ 0 h 2623841"/>
              <a:gd name="connsiteX2" fmla="*/ 4116130 w 4116130"/>
              <a:gd name="connsiteY2" fmla="*/ 1134632 h 2623841"/>
              <a:gd name="connsiteX3" fmla="*/ 1485191 w 4116130"/>
              <a:gd name="connsiteY3" fmla="*/ 2623841 h 262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6130" h="2623841">
                <a:moveTo>
                  <a:pt x="0" y="0"/>
                </a:moveTo>
                <a:lnTo>
                  <a:pt x="4116130" y="0"/>
                </a:lnTo>
                <a:lnTo>
                  <a:pt x="4116130" y="1134632"/>
                </a:lnTo>
                <a:lnTo>
                  <a:pt x="1485191" y="2623841"/>
                </a:lnTo>
                <a:close/>
              </a:path>
            </a:pathLst>
          </a:custGeom>
        </p:spPr>
      </p:pic>
      <p:pic>
        <p:nvPicPr>
          <p:cNvPr id="7" name="图片 27"/>
          <p:cNvPicPr>
            <a:picLocks noChangeAspect="1"/>
          </p:cNvPicPr>
          <p:nvPr/>
        </p:nvPicPr>
        <p:blipFill rotWithShape="1">
          <a:blip r:embed="rId3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pic>
        <p:nvPicPr>
          <p:cNvPr id="14" name="图片 3"/>
          <p:cNvPicPr>
            <a:picLocks noChangeAspect="1"/>
          </p:cNvPicPr>
          <p:nvPr/>
        </p:nvPicPr>
        <p:blipFill rotWithShape="1">
          <a:blip r:embed="rId5" cstate="hqprint"/>
          <a:srcRect t="22932" r="21256" b="7500"/>
          <a:stretch>
            <a:fillRect/>
          </a:stretch>
        </p:blipFill>
        <p:spPr>
          <a:xfrm>
            <a:off x="1761349" y="-22348"/>
            <a:ext cx="1725037" cy="1919621"/>
          </a:xfrm>
          <a:custGeom>
            <a:avLst/>
            <a:gdLst>
              <a:gd name="connsiteX0" fmla="*/ 0 w 1725037"/>
              <a:gd name="connsiteY0" fmla="*/ 0 h 1919621"/>
              <a:gd name="connsiteX1" fmla="*/ 1725037 w 1725037"/>
              <a:gd name="connsiteY1" fmla="*/ 0 h 1919621"/>
              <a:gd name="connsiteX2" fmla="*/ 1725037 w 1725037"/>
              <a:gd name="connsiteY2" fmla="*/ 1919621 h 1919621"/>
              <a:gd name="connsiteX3" fmla="*/ 0 w 1725037"/>
              <a:gd name="connsiteY3" fmla="*/ 1919621 h 19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37" h="1919621">
                <a:moveTo>
                  <a:pt x="0" y="0"/>
                </a:moveTo>
                <a:lnTo>
                  <a:pt x="1725037" y="0"/>
                </a:lnTo>
                <a:lnTo>
                  <a:pt x="1725037" y="1919621"/>
                </a:lnTo>
                <a:lnTo>
                  <a:pt x="0" y="1919621"/>
                </a:lnTo>
                <a:close/>
              </a:path>
            </a:pathLst>
          </a:custGeom>
        </p:spPr>
      </p:pic>
      <p:grpSp>
        <p:nvGrpSpPr>
          <p:cNvPr id="19" name="Group 18"/>
          <p:cNvGrpSpPr/>
          <p:nvPr/>
        </p:nvGrpSpPr>
        <p:grpSpPr>
          <a:xfrm>
            <a:off x="6754491" y="1298454"/>
            <a:ext cx="2654180" cy="1226935"/>
            <a:chOff x="722647" y="2434696"/>
            <a:chExt cx="2654180" cy="1226935"/>
          </a:xfrm>
        </p:grpSpPr>
        <p:sp>
          <p:nvSpPr>
            <p:cNvPr id="4" name="矩形 4">
              <a:extLst>
                <a:ext uri="{FF2B5EF4-FFF2-40B4-BE49-F238E27FC236}">
                  <a16:creationId xmlns:a16="http://schemas.microsoft.com/office/drawing/2014/main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Regular" panose="02000000000000000000" pitchFamily="2" charset="-122"/>
                <a:ea typeface="杨任东竹石体-Regular" panose="02000000000000000000" pitchFamily="2" charset="-122"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1068684" y="2567264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UTM Avo" panose="02040603050506020204" pitchFamily="18" charset="0"/>
                </a:rPr>
                <a:t>a.  12</a:t>
              </a:r>
              <a:endPara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8" name="图片 22"/>
          <p:cNvPicPr>
            <a:picLocks noChangeAspect="1"/>
          </p:cNvPicPr>
          <p:nvPr/>
        </p:nvPicPr>
        <p:blipFill rotWithShape="1">
          <a:blip r:embed="rId6" cstate="hqprint"/>
          <a:srcRect t="6179" r="20877"/>
          <a:stretch>
            <a:fillRect/>
          </a:stretch>
        </p:blipFill>
        <p:spPr>
          <a:xfrm>
            <a:off x="10728829" y="-400012"/>
            <a:ext cx="1541892" cy="134942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902212" y="3195515"/>
            <a:ext cx="2654180" cy="1226935"/>
            <a:chOff x="722647" y="2434696"/>
            <a:chExt cx="2654180" cy="1226935"/>
          </a:xfrm>
        </p:grpSpPr>
        <p:sp>
          <p:nvSpPr>
            <p:cNvPr id="21" name="矩形 4">
              <a:extLst>
                <a:ext uri="{FF2B5EF4-FFF2-40B4-BE49-F238E27FC236}">
                  <a16:creationId xmlns:a16="http://schemas.microsoft.com/office/drawing/2014/main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Regular" panose="02000000000000000000" pitchFamily="2" charset="-122"/>
                <a:ea typeface="杨任东竹石体-Regular" panose="02000000000000000000" pitchFamily="2" charset="-122"/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1068684" y="2567264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UTM Avo" panose="02040603050506020204" pitchFamily="18" charset="0"/>
                </a:rPr>
                <a:t>b.  13</a:t>
              </a:r>
              <a:endPara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010922" y="5138154"/>
            <a:ext cx="2654180" cy="1226935"/>
            <a:chOff x="722647" y="2434696"/>
            <a:chExt cx="2654180" cy="1226935"/>
          </a:xfrm>
        </p:grpSpPr>
        <p:sp>
          <p:nvSpPr>
            <p:cNvPr id="24" name="矩形 4">
              <a:extLst>
                <a:ext uri="{FF2B5EF4-FFF2-40B4-BE49-F238E27FC236}">
                  <a16:creationId xmlns:a16="http://schemas.microsoft.com/office/drawing/2014/main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Regular" panose="02000000000000000000" pitchFamily="2" charset="-122"/>
                <a:ea typeface="杨任东竹石体-Regular" panose="02000000000000000000" pitchFamily="2" charset="-122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1068684" y="2567264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UTM Avo" panose="02040603050506020204" pitchFamily="18" charset="0"/>
                </a:rPr>
                <a:t>c.  14</a:t>
              </a:r>
              <a:endPara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70485" y="362917"/>
            <a:ext cx="2820600" cy="1640664"/>
            <a:chOff x="514271" y="2554818"/>
            <a:chExt cx="5594529" cy="288859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36388" y="2087683"/>
            <a:ext cx="2820600" cy="1640664"/>
            <a:chOff x="514271" y="2554818"/>
            <a:chExt cx="5594529" cy="28885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89754" y="4061655"/>
            <a:ext cx="2820600" cy="1640664"/>
            <a:chOff x="514271" y="2554818"/>
            <a:chExt cx="5594529" cy="288859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5481" y="2800909"/>
            <a:ext cx="4180032" cy="430350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11">
            <a:extLst>
              <a:ext uri="{FF2B5EF4-FFF2-40B4-BE49-F238E27FC236}">
                <a16:creationId xmlns:a16="http://schemas.microsoft.com/office/drawing/2014/main" id="{6620CE2A-11A3-4A09-A76A-915C77E5CE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9343" y="1127223"/>
            <a:ext cx="3896750" cy="2010753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Group 37"/>
          <p:cNvGrpSpPr/>
          <p:nvPr/>
        </p:nvGrpSpPr>
        <p:grpSpPr>
          <a:xfrm>
            <a:off x="218595" y="2740840"/>
            <a:ext cx="5358291" cy="1442299"/>
            <a:chOff x="2943841" y="-75629"/>
            <a:chExt cx="10544768" cy="1442299"/>
          </a:xfrm>
        </p:grpSpPr>
        <p:sp>
          <p:nvSpPr>
            <p:cNvPr id="39" name="Rounded Rectangle 38"/>
            <p:cNvSpPr/>
            <p:nvPr/>
          </p:nvSpPr>
          <p:spPr>
            <a:xfrm>
              <a:off x="2943841" y="-75629"/>
              <a:ext cx="10544768" cy="1442299"/>
            </a:xfrm>
            <a:prstGeom prst="roundRect">
              <a:avLst/>
            </a:prstGeom>
            <a:solidFill>
              <a:srgbClr val="0BC0D3">
                <a:alpha val="37000"/>
              </a:srgbClr>
            </a:solidFill>
            <a:ln w="66675" cmpd="thinThick">
              <a:solidFill>
                <a:srgbClr val="0BC0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0" name="Rectangle 6"/>
            <p:cNvSpPr>
              <a:spLocks noChangeArrowheads="1"/>
            </p:cNvSpPr>
            <p:nvPr/>
          </p:nvSpPr>
          <p:spPr bwMode="auto">
            <a:xfrm>
              <a:off x="4083307" y="171102"/>
              <a:ext cx="7430881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3036 : 253 = 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86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7"/>
          <p:cNvPicPr>
            <a:picLocks noChangeAspect="1"/>
          </p:cNvPicPr>
          <p:nvPr/>
        </p:nvPicPr>
        <p:blipFill rotWithShape="1">
          <a:blip r:embed="rId3" cstate="hqprint"/>
          <a:srcRect l="22181" t="9311" r="17096" b="12352"/>
          <a:stretch>
            <a:fillRect/>
          </a:stretch>
        </p:blipFill>
        <p:spPr>
          <a:xfrm>
            <a:off x="-32136" y="-345800"/>
            <a:ext cx="2117071" cy="2203576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6" name="图片 4"/>
          <p:cNvPicPr>
            <a:picLocks noChangeAspect="1"/>
          </p:cNvPicPr>
          <p:nvPr/>
        </p:nvPicPr>
        <p:blipFill rotWithShape="1">
          <a:blip r:embed="rId4" cstate="hqprint"/>
          <a:srcRect l="8492" b="9262"/>
          <a:stretch>
            <a:fillRect/>
          </a:stretch>
        </p:blipFill>
        <p:spPr>
          <a:xfrm rot="1770688">
            <a:off x="-1335419" y="5155355"/>
            <a:ext cx="4116130" cy="2623841"/>
          </a:xfrm>
          <a:custGeom>
            <a:avLst/>
            <a:gdLst>
              <a:gd name="connsiteX0" fmla="*/ 0 w 4116130"/>
              <a:gd name="connsiteY0" fmla="*/ 0 h 2623841"/>
              <a:gd name="connsiteX1" fmla="*/ 4116130 w 4116130"/>
              <a:gd name="connsiteY1" fmla="*/ 0 h 2623841"/>
              <a:gd name="connsiteX2" fmla="*/ 4116130 w 4116130"/>
              <a:gd name="connsiteY2" fmla="*/ 1134632 h 2623841"/>
              <a:gd name="connsiteX3" fmla="*/ 1485191 w 4116130"/>
              <a:gd name="connsiteY3" fmla="*/ 2623841 h 262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6130" h="2623841">
                <a:moveTo>
                  <a:pt x="0" y="0"/>
                </a:moveTo>
                <a:lnTo>
                  <a:pt x="4116130" y="0"/>
                </a:lnTo>
                <a:lnTo>
                  <a:pt x="4116130" y="1134632"/>
                </a:lnTo>
                <a:lnTo>
                  <a:pt x="1485191" y="2623841"/>
                </a:lnTo>
                <a:close/>
              </a:path>
            </a:pathLst>
          </a:custGeom>
        </p:spPr>
      </p:pic>
      <p:pic>
        <p:nvPicPr>
          <p:cNvPr id="7" name="图片 27"/>
          <p:cNvPicPr>
            <a:picLocks noChangeAspect="1"/>
          </p:cNvPicPr>
          <p:nvPr/>
        </p:nvPicPr>
        <p:blipFill rotWithShape="1">
          <a:blip r:embed="rId3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416231" y="1641656"/>
            <a:ext cx="8312598" cy="1442299"/>
            <a:chOff x="2943841" y="-75629"/>
            <a:chExt cx="10544768" cy="1442299"/>
          </a:xfrm>
        </p:grpSpPr>
        <p:sp>
          <p:nvSpPr>
            <p:cNvPr id="12" name="Rounded Rectangle 11"/>
            <p:cNvSpPr/>
            <p:nvPr/>
          </p:nvSpPr>
          <p:spPr>
            <a:xfrm>
              <a:off x="2943841" y="-75629"/>
              <a:ext cx="10544768" cy="1442299"/>
            </a:xfrm>
            <a:prstGeom prst="roundRect">
              <a:avLst/>
            </a:prstGeom>
            <a:solidFill>
              <a:srgbClr val="0BC0D3">
                <a:alpha val="37000"/>
              </a:srgbClr>
            </a:solidFill>
            <a:ln w="66675" cmpd="thinThick">
              <a:solidFill>
                <a:srgbClr val="0BC0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4083307" y="171102"/>
              <a:ext cx="7430881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1935: 354 = 5 (</a:t>
              </a:r>
              <a:r>
                <a:rPr lang="en-US" altLang="en-US" sz="6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dư</a:t>
              </a:r>
              <a:r>
                <a:rPr lang="en-US" alt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….)</a:t>
              </a:r>
            </a:p>
          </p:txBody>
        </p:sp>
      </p:grpSp>
      <p:pic>
        <p:nvPicPr>
          <p:cNvPr id="14" name="图片 3"/>
          <p:cNvPicPr>
            <a:picLocks noChangeAspect="1"/>
          </p:cNvPicPr>
          <p:nvPr/>
        </p:nvPicPr>
        <p:blipFill rotWithShape="1">
          <a:blip r:embed="rId5" cstate="hqprint"/>
          <a:srcRect t="22932" r="21256" b="7500"/>
          <a:stretch>
            <a:fillRect/>
          </a:stretch>
        </p:blipFill>
        <p:spPr>
          <a:xfrm>
            <a:off x="722647" y="-46191"/>
            <a:ext cx="1725037" cy="1919621"/>
          </a:xfrm>
          <a:custGeom>
            <a:avLst/>
            <a:gdLst>
              <a:gd name="connsiteX0" fmla="*/ 0 w 1725037"/>
              <a:gd name="connsiteY0" fmla="*/ 0 h 1919621"/>
              <a:gd name="connsiteX1" fmla="*/ 1725037 w 1725037"/>
              <a:gd name="connsiteY1" fmla="*/ 0 h 1919621"/>
              <a:gd name="connsiteX2" fmla="*/ 1725037 w 1725037"/>
              <a:gd name="connsiteY2" fmla="*/ 1919621 h 1919621"/>
              <a:gd name="connsiteX3" fmla="*/ 0 w 1725037"/>
              <a:gd name="connsiteY3" fmla="*/ 1919621 h 19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37" h="1919621">
                <a:moveTo>
                  <a:pt x="0" y="0"/>
                </a:moveTo>
                <a:lnTo>
                  <a:pt x="1725037" y="0"/>
                </a:lnTo>
                <a:lnTo>
                  <a:pt x="1725037" y="1919621"/>
                </a:lnTo>
                <a:lnTo>
                  <a:pt x="0" y="1919621"/>
                </a:lnTo>
                <a:close/>
              </a:path>
            </a:pathLst>
          </a:custGeom>
        </p:spPr>
      </p:pic>
      <p:grpSp>
        <p:nvGrpSpPr>
          <p:cNvPr id="19" name="Group 18"/>
          <p:cNvGrpSpPr/>
          <p:nvPr/>
        </p:nvGrpSpPr>
        <p:grpSpPr>
          <a:xfrm>
            <a:off x="8969866" y="4458601"/>
            <a:ext cx="2654180" cy="1226935"/>
            <a:chOff x="722647" y="2434696"/>
            <a:chExt cx="2654180" cy="1226935"/>
          </a:xfrm>
        </p:grpSpPr>
        <p:sp>
          <p:nvSpPr>
            <p:cNvPr id="4" name="矩形 4">
              <a:extLst>
                <a:ext uri="{FF2B5EF4-FFF2-40B4-BE49-F238E27FC236}">
                  <a16:creationId xmlns:a16="http://schemas.microsoft.com/office/drawing/2014/main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Regular" panose="02000000000000000000" pitchFamily="2" charset="-122"/>
                <a:ea typeface="杨任东竹石体-Regular" panose="02000000000000000000" pitchFamily="2" charset="-122"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1068684" y="2567264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UTM Avo" panose="02040603050506020204" pitchFamily="18" charset="0"/>
                </a:rPr>
                <a:t>c.  165</a:t>
              </a:r>
              <a:endPara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8" name="图片 22"/>
          <p:cNvPicPr>
            <a:picLocks noChangeAspect="1"/>
          </p:cNvPicPr>
          <p:nvPr/>
        </p:nvPicPr>
        <p:blipFill rotWithShape="1">
          <a:blip r:embed="rId6" cstate="hqprint"/>
          <a:srcRect t="6179" r="20877"/>
          <a:stretch>
            <a:fillRect/>
          </a:stretch>
        </p:blipFill>
        <p:spPr>
          <a:xfrm>
            <a:off x="10728829" y="-400012"/>
            <a:ext cx="1541892" cy="134942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132569" y="3803375"/>
            <a:ext cx="2654180" cy="1226935"/>
            <a:chOff x="722647" y="2434696"/>
            <a:chExt cx="2654180" cy="1226935"/>
          </a:xfrm>
        </p:grpSpPr>
        <p:sp>
          <p:nvSpPr>
            <p:cNvPr id="21" name="矩形 4">
              <a:extLst>
                <a:ext uri="{FF2B5EF4-FFF2-40B4-BE49-F238E27FC236}">
                  <a16:creationId xmlns:a16="http://schemas.microsoft.com/office/drawing/2014/main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Regular" panose="02000000000000000000" pitchFamily="2" charset="-122"/>
                <a:ea typeface="杨任东竹石体-Regular" panose="02000000000000000000" pitchFamily="2" charset="-122"/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1068684" y="2651500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UTM Avo" panose="02040603050506020204" pitchFamily="18" charset="0"/>
                </a:rPr>
                <a:t>b.  160</a:t>
              </a:r>
              <a:endPara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65753" y="4591169"/>
            <a:ext cx="2654180" cy="1226935"/>
            <a:chOff x="722647" y="2434696"/>
            <a:chExt cx="2654180" cy="1226935"/>
          </a:xfrm>
        </p:grpSpPr>
        <p:sp>
          <p:nvSpPr>
            <p:cNvPr id="24" name="矩形 4">
              <a:extLst>
                <a:ext uri="{FF2B5EF4-FFF2-40B4-BE49-F238E27FC236}">
                  <a16:creationId xmlns:a16="http://schemas.microsoft.com/office/drawing/2014/main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Regular" panose="02000000000000000000" pitchFamily="2" charset="-122"/>
                <a:ea typeface="杨任东竹石体-Regular" panose="02000000000000000000" pitchFamily="2" charset="-122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1068684" y="2567264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UTM Avo" panose="02040603050506020204" pitchFamily="18" charset="0"/>
                </a:rPr>
                <a:t>a.  65</a:t>
              </a:r>
              <a:endPara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366925" y="3517825"/>
            <a:ext cx="2820600" cy="1640664"/>
            <a:chOff x="514271" y="2554818"/>
            <a:chExt cx="5594529" cy="288859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35584" y="2846002"/>
            <a:ext cx="2820600" cy="1640664"/>
            <a:chOff x="514271" y="2554818"/>
            <a:chExt cx="5594529" cy="28885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9111" y="3652873"/>
            <a:ext cx="2820600" cy="1640664"/>
            <a:chOff x="514271" y="2554818"/>
            <a:chExt cx="5594529" cy="288859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58" y="2775573"/>
            <a:ext cx="3548097" cy="430350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11">
            <a:extLst>
              <a:ext uri="{FF2B5EF4-FFF2-40B4-BE49-F238E27FC236}">
                <a16:creationId xmlns:a16="http://schemas.microsoft.com/office/drawing/2014/main" id="{6620CE2A-11A3-4A09-A76A-915C77E5CE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9477" y="-48322"/>
            <a:ext cx="4054810" cy="2092313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104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of zookeeper boy and girl in the garden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0"/>
          <a:stretch/>
        </p:blipFill>
        <p:spPr bwMode="auto">
          <a:xfrm>
            <a:off x="0" y="0"/>
            <a:ext cx="12192000" cy="76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85" y="329323"/>
            <a:ext cx="5986061" cy="3284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249602">
            <a:off x="3899411" y="884454"/>
            <a:ext cx="39533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 err="1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UTM American Sans" panose="02040603050506020204" pitchFamily="18" charset="0"/>
              </a:rPr>
              <a:t>Dặn</a:t>
            </a:r>
            <a:r>
              <a:rPr lang="en-US" sz="9600" b="1" dirty="0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UTM American Sans" panose="02040603050506020204" pitchFamily="18" charset="0"/>
              </a:rPr>
              <a:t> </a:t>
            </a:r>
            <a:r>
              <a:rPr lang="en-US" sz="9600" b="1" dirty="0" err="1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UTM American Sans" panose="02040603050506020204" pitchFamily="18" charset="0"/>
              </a:rPr>
              <a:t>dò</a:t>
            </a:r>
            <a:endParaRPr lang="en-US" sz="9600" b="1" cap="none" spc="0" dirty="0">
              <a:ln/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UTM American Sans" panose="02040603050506020204" pitchFamily="18" charset="0"/>
            </a:endParaRPr>
          </a:p>
        </p:txBody>
      </p:sp>
      <p:pic>
        <p:nvPicPr>
          <p:cNvPr id="6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5893499"/>
            <a:ext cx="6096000" cy="1798924"/>
          </a:xfrm>
          <a:prstGeom prst="rect">
            <a:avLst/>
          </a:prstGeom>
        </p:spPr>
      </p:pic>
      <p:pic>
        <p:nvPicPr>
          <p:cNvPr id="7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" y="5895989"/>
            <a:ext cx="6074375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3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64" y="485145"/>
            <a:ext cx="8387871" cy="5698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40" y="4241178"/>
            <a:ext cx="1715175" cy="2526820"/>
          </a:xfrm>
          <a:prstGeom prst="rect">
            <a:avLst/>
          </a:prstGeom>
        </p:spPr>
      </p:pic>
      <p:pic>
        <p:nvPicPr>
          <p:cNvPr id="4" name="图片 4" descr="564ed7d2ddea4"/>
          <p:cNvPicPr>
            <a:picLocks noChangeAspect="1"/>
          </p:cNvPicPr>
          <p:nvPr/>
        </p:nvPicPr>
        <p:blipFill>
          <a:blip r:embed="rId5"/>
          <a:srcRect t="61080" r="51656"/>
          <a:stretch>
            <a:fillRect/>
          </a:stretch>
        </p:blipFill>
        <p:spPr>
          <a:xfrm>
            <a:off x="846666" y="2248766"/>
            <a:ext cx="4085118" cy="48423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701" y="279369"/>
            <a:ext cx="1713124" cy="1792379"/>
          </a:xfrm>
          <a:prstGeom prst="rect">
            <a:avLst/>
          </a:prstGeom>
        </p:spPr>
      </p:pic>
      <p:pic>
        <p:nvPicPr>
          <p:cNvPr id="6" name="图片 9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r="44764" b="88413"/>
          <a:stretch>
            <a:fillRect/>
          </a:stretch>
        </p:blipFill>
        <p:spPr>
          <a:xfrm>
            <a:off x="9486" y="0"/>
            <a:ext cx="6040250" cy="1637268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40000"/>
              </a:srgbClr>
            </a:outerShdw>
          </a:effectLst>
        </p:spPr>
      </p:pic>
      <p:pic>
        <p:nvPicPr>
          <p:cNvPr id="7" name="图片 9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99129" y="0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8" y="5073373"/>
            <a:ext cx="6096000" cy="1798924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" y="5059076"/>
            <a:ext cx="6074375" cy="1798924"/>
          </a:xfrm>
          <a:prstGeom prst="rect">
            <a:avLst/>
          </a:prstGeom>
        </p:spPr>
      </p:pic>
      <p:pic>
        <p:nvPicPr>
          <p:cNvPr id="10" name="图片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7" y="1080678"/>
            <a:ext cx="1636497" cy="1975083"/>
          </a:xfrm>
          <a:prstGeom prst="rect">
            <a:avLst/>
          </a:prstGeom>
        </p:spPr>
      </p:pic>
      <p:pic>
        <p:nvPicPr>
          <p:cNvPr id="11" name="图片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49" y="199882"/>
            <a:ext cx="1224568" cy="116209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619447" y="2573897"/>
            <a:ext cx="2820600" cy="1640664"/>
            <a:chOff x="514271" y="2554818"/>
            <a:chExt cx="5594529" cy="288859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86896" y="1743164"/>
            <a:ext cx="2820600" cy="1640664"/>
            <a:chOff x="514271" y="2554818"/>
            <a:chExt cx="5594529" cy="288859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114455" y="2110372"/>
            <a:ext cx="393248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Tạm</a:t>
            </a:r>
            <a:r>
              <a:rPr lang="en-US" sz="6600" b="1" cap="none" spc="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6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biệt</a:t>
            </a:r>
            <a:r>
              <a:rPr lang="en-US" sz="6600" b="1" cap="none" spc="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 </a:t>
            </a:r>
          </a:p>
          <a:p>
            <a:pPr algn="ctr"/>
            <a:r>
              <a:rPr lang="en-US" sz="66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các</a:t>
            </a:r>
            <a:r>
              <a:rPr lang="en-US" sz="6600" b="1" cap="none" spc="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6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em</a:t>
            </a:r>
            <a:endParaRPr lang="en-US" sz="6600" b="1" cap="none" spc="0" dirty="0">
              <a:ln/>
              <a:solidFill>
                <a:schemeClr val="accent6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6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of zookeeper boy and girl in the garden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0"/>
          <a:stretch/>
        </p:blipFill>
        <p:spPr bwMode="auto">
          <a:xfrm>
            <a:off x="0" y="0"/>
            <a:ext cx="12192000" cy="76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85" y="329323"/>
            <a:ext cx="5986061" cy="32845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249602">
            <a:off x="3687725" y="1228241"/>
            <a:ext cx="40895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chemeClr val="bg2">
                    <a:lumMod val="90000"/>
                  </a:schemeClr>
                </a:solidFill>
                <a:effectLst/>
                <a:latin typeface="UTM American Sans" panose="02040603050506020204" pitchFamily="18" charset="0"/>
              </a:rPr>
              <a:t>KHỞI ĐỘNG</a:t>
            </a:r>
          </a:p>
        </p:txBody>
      </p:sp>
      <p:sp>
        <p:nvSpPr>
          <p:cNvPr id="5" name="Rectangle 4"/>
          <p:cNvSpPr/>
          <p:nvPr/>
        </p:nvSpPr>
        <p:spPr>
          <a:xfrm rot="21249602">
            <a:off x="3749721" y="1228241"/>
            <a:ext cx="40895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UTM American Sans" panose="02040603050506020204" pitchFamily="18" charset="0"/>
              </a:rPr>
              <a:t>KHỞI ĐỘNG</a:t>
            </a:r>
          </a:p>
        </p:txBody>
      </p:sp>
      <p:pic>
        <p:nvPicPr>
          <p:cNvPr id="8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3422" y="5981085"/>
            <a:ext cx="6096000" cy="1798924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3" y="5981085"/>
            <a:ext cx="6074375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ết Kế Nền Cây Cỏ Mùa Xuân đẹp, Mùa Xuân, Xinh đẹp, Cổ Xưa Hình nền 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5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26943" y="356461"/>
            <a:ext cx="11189775" cy="612183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666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16">
            <a:extLst>
              <a:ext uri="{FF2B5EF4-FFF2-40B4-BE49-F238E27FC236}">
                <a16:creationId xmlns:a16="http://schemas.microsoft.com/office/drawing/2014/main" id="{F21AD13A-76F3-4061-9C10-C8CF5C1CC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0061" y="-1252172"/>
            <a:ext cx="1356709" cy="3853839"/>
          </a:xfrm>
          <a:prstGeom prst="rect">
            <a:avLst/>
          </a:prstGeom>
        </p:spPr>
      </p:pic>
      <p:pic>
        <p:nvPicPr>
          <p:cNvPr id="12" name="图片 24">
            <a:extLst>
              <a:ext uri="{FF2B5EF4-FFF2-40B4-BE49-F238E27FC236}">
                <a16:creationId xmlns:a16="http://schemas.microsoft.com/office/drawing/2014/main" id="{1F25559C-BBC1-4B4A-A5D6-DA6B9F49D7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630" y="0"/>
            <a:ext cx="4277453" cy="1332086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id="{8544A742-E21A-4BD0-813C-14F57DA04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904" y="1"/>
            <a:ext cx="2054758" cy="1890792"/>
          </a:xfrm>
          <a:prstGeom prst="rect">
            <a:avLst/>
          </a:prstGeom>
        </p:spPr>
      </p:pic>
      <p:pic>
        <p:nvPicPr>
          <p:cNvPr id="15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" y="5059076"/>
            <a:ext cx="6074375" cy="1798924"/>
          </a:xfrm>
          <a:prstGeom prst="rect">
            <a:avLst/>
          </a:prstGeom>
        </p:spPr>
      </p:pic>
      <p:sp>
        <p:nvSpPr>
          <p:cNvPr id="18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3602368" y="564092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solidFill>
                <a:srgbClr val="E43C5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2625 : 25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66928" y="2318418"/>
            <a:ext cx="3310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2625  25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54005" y="2343461"/>
            <a:ext cx="1586283" cy="1953170"/>
            <a:chOff x="4962493" y="2318418"/>
            <a:chExt cx="1586283" cy="1953170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5013854" y="3283734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81607" y="3283733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86226" y="3283449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81936" y="3282351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44837" y="3290118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985995" y="3280968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07877" y="4087376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918" y="2954905"/>
            <a:ext cx="1956986" cy="3353091"/>
          </a:xfrm>
          <a:prstGeom prst="rect">
            <a:avLst/>
          </a:prstGeom>
        </p:spPr>
      </p:pic>
      <p:pic>
        <p:nvPicPr>
          <p:cNvPr id="41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5059076"/>
            <a:ext cx="6096000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30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ết Kế Nền Cây Cỏ Mùa Xuân đẹp, Mùa Xuân, Xinh đẹp, Cổ Xưa Hình nền 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5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39615" y="298209"/>
            <a:ext cx="11189775" cy="612183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666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16">
            <a:extLst>
              <a:ext uri="{FF2B5EF4-FFF2-40B4-BE49-F238E27FC236}">
                <a16:creationId xmlns:a16="http://schemas.microsoft.com/office/drawing/2014/main" id="{F21AD13A-76F3-4061-9C10-C8CF5C1CC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0061" y="-1252172"/>
            <a:ext cx="1356709" cy="3853839"/>
          </a:xfrm>
          <a:prstGeom prst="rect">
            <a:avLst/>
          </a:prstGeom>
        </p:spPr>
      </p:pic>
      <p:pic>
        <p:nvPicPr>
          <p:cNvPr id="12" name="图片 24">
            <a:extLst>
              <a:ext uri="{FF2B5EF4-FFF2-40B4-BE49-F238E27FC236}">
                <a16:creationId xmlns:a16="http://schemas.microsoft.com/office/drawing/2014/main" id="{1F25559C-BBC1-4B4A-A5D6-DA6B9F49D7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630" y="0"/>
            <a:ext cx="4277453" cy="1332086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id="{8544A742-E21A-4BD0-813C-14F57DA04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904" y="1"/>
            <a:ext cx="2054758" cy="1890792"/>
          </a:xfrm>
          <a:prstGeom prst="rect">
            <a:avLst/>
          </a:prstGeom>
        </p:spPr>
      </p:pic>
      <p:pic>
        <p:nvPicPr>
          <p:cNvPr id="15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" y="5059076"/>
            <a:ext cx="6074375" cy="1798924"/>
          </a:xfrm>
          <a:prstGeom prst="rect">
            <a:avLst/>
          </a:prstGeom>
        </p:spPr>
      </p:pic>
      <p:sp>
        <p:nvSpPr>
          <p:cNvPr id="18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3602368" y="564092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solidFill>
                <a:srgbClr val="E43C5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2990 : 13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66928" y="2318418"/>
            <a:ext cx="3329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2990  13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54005" y="2343461"/>
            <a:ext cx="1586283" cy="1953170"/>
            <a:chOff x="4962493" y="2318418"/>
            <a:chExt cx="1586283" cy="1953170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5013854" y="3283734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81607" y="3283733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86226" y="3283449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9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81936" y="3282351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50248" y="4084403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985995" y="3280968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54308" y="4072744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517" y="2915688"/>
            <a:ext cx="1956986" cy="3353091"/>
          </a:xfrm>
          <a:prstGeom prst="rect">
            <a:avLst/>
          </a:prstGeom>
        </p:spPr>
      </p:pic>
      <p:pic>
        <p:nvPicPr>
          <p:cNvPr id="22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5059076"/>
            <a:ext cx="6096000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30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3" descr="5c95d9be9ffa50fc92ed5552156a00c5">
            <a:extLst>
              <a:ext uri="{FF2B5EF4-FFF2-40B4-BE49-F238E27FC236}">
                <a16:creationId xmlns:a16="http://schemas.microsoft.com/office/drawing/2014/main" id="{522B5825-68A3-45C3-A1DE-7D59BDDF2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48"/>
          <a:stretch/>
        </p:blipFill>
        <p:spPr>
          <a:xfrm>
            <a:off x="1923615" y="786812"/>
            <a:ext cx="9239864" cy="46738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717" y="4153862"/>
            <a:ext cx="1715175" cy="25268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701" y="279369"/>
            <a:ext cx="1713124" cy="1792379"/>
          </a:xfrm>
          <a:prstGeom prst="rect">
            <a:avLst/>
          </a:prstGeom>
        </p:spPr>
      </p:pic>
      <p:pic>
        <p:nvPicPr>
          <p:cNvPr id="5" name="图片 9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r="44764" b="88413"/>
          <a:stretch>
            <a:fillRect/>
          </a:stretch>
        </p:blipFill>
        <p:spPr>
          <a:xfrm>
            <a:off x="9486" y="0"/>
            <a:ext cx="6040250" cy="1637268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40000"/>
              </a:srgbClr>
            </a:outerShdw>
          </a:effectLst>
        </p:spPr>
      </p:pic>
      <p:pic>
        <p:nvPicPr>
          <p:cNvPr id="6" name="图片 9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41634" y="-43928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8" y="5073373"/>
            <a:ext cx="6096000" cy="179892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066314" y="2175567"/>
            <a:ext cx="55547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Chia </a:t>
            </a:r>
            <a:r>
              <a:rPr lang="en-US" sz="6000" b="1" dirty="0" err="1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cho</a:t>
            </a:r>
            <a:r>
              <a:rPr lang="en-US" sz="6000" b="1" dirty="0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số</a:t>
            </a:r>
            <a:r>
              <a:rPr lang="en-US" sz="6000" b="1" dirty="0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 </a:t>
            </a:r>
          </a:p>
          <a:p>
            <a:pPr algn="ctr"/>
            <a:r>
              <a:rPr lang="en-US" sz="6000" b="1" dirty="0" err="1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có</a:t>
            </a:r>
            <a:r>
              <a:rPr lang="en-US" sz="6000" b="1" dirty="0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ba</a:t>
            </a:r>
            <a:r>
              <a:rPr lang="en-US" sz="6000" b="1" dirty="0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chữ</a:t>
            </a:r>
            <a:r>
              <a:rPr lang="en-US" sz="6000" b="1" dirty="0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số</a:t>
            </a:r>
            <a:endParaRPr lang="en-US" sz="6000" b="1" cap="none" spc="0" dirty="0">
              <a:ln/>
              <a:solidFill>
                <a:schemeClr val="bg1"/>
              </a:solidFill>
              <a:effectLst/>
              <a:latin typeface="UTM Akashi" panose="0204060305050602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7493" y="2202218"/>
            <a:ext cx="55547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Chia </a:t>
            </a:r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cho</a:t>
            </a:r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số</a:t>
            </a:r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 </a:t>
            </a:r>
          </a:p>
          <a:p>
            <a:pPr algn="ctr"/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có</a:t>
            </a:r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ba</a:t>
            </a:r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chữ</a:t>
            </a:r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số</a:t>
            </a:r>
            <a:endParaRPr lang="en-US" sz="6000" b="1" cap="none" spc="0" dirty="0">
              <a:ln/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UTM Akashi" panose="02040603050506020204" pitchFamily="18" charset="0"/>
            </a:endParaRPr>
          </a:p>
        </p:txBody>
      </p:sp>
      <p:pic>
        <p:nvPicPr>
          <p:cNvPr id="15" name="图片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861" y="2439502"/>
            <a:ext cx="1224568" cy="1162090"/>
          </a:xfrm>
          <a:prstGeom prst="rect">
            <a:avLst/>
          </a:prstGeom>
        </p:spPr>
      </p:pic>
      <p:pic>
        <p:nvPicPr>
          <p:cNvPr id="16" name="图片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7" y="1080678"/>
            <a:ext cx="1636497" cy="1975083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121282E1-B056-4639-805D-96CBA93F6F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8118" y="1247498"/>
            <a:ext cx="922949" cy="76208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9">
            <a:extLst>
              <a:ext uri="{FF2B5EF4-FFF2-40B4-BE49-F238E27FC236}">
                <a16:creationId xmlns:a16="http://schemas.microsoft.com/office/drawing/2014/main" id="{86D78D32-CD61-41C7-B072-A67602825F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72422" y="1800220"/>
            <a:ext cx="815147" cy="87539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C335EB2A-0447-4B4D-B770-5CE3E49BEF0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1355" y="3020547"/>
            <a:ext cx="2799907" cy="343567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" y="5059076"/>
            <a:ext cx="6074375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2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4C953E7-D689-4615-B1B9-D223AEEBE236}"/>
              </a:ext>
            </a:extLst>
          </p:cNvPr>
          <p:cNvSpPr/>
          <p:nvPr/>
        </p:nvSpPr>
        <p:spPr>
          <a:xfrm>
            <a:off x="184835" y="202543"/>
            <a:ext cx="11803965" cy="6268090"/>
          </a:xfrm>
          <a:custGeom>
            <a:avLst/>
            <a:gdLst>
              <a:gd name="connsiteX0" fmla="*/ 0 w 10820400"/>
              <a:gd name="connsiteY0" fmla="*/ 0 h 5486400"/>
              <a:gd name="connsiteX1" fmla="*/ 10820400 w 10820400"/>
              <a:gd name="connsiteY1" fmla="*/ 0 h 5486400"/>
              <a:gd name="connsiteX2" fmla="*/ 10820400 w 10820400"/>
              <a:gd name="connsiteY2" fmla="*/ 5486400 h 5486400"/>
              <a:gd name="connsiteX3" fmla="*/ 0 w 10820400"/>
              <a:gd name="connsiteY3" fmla="*/ 5486400 h 5486400"/>
              <a:gd name="connsiteX4" fmla="*/ 0 w 10820400"/>
              <a:gd name="connsiteY4" fmla="*/ 0 h 5486400"/>
              <a:gd name="connsiteX0" fmla="*/ 301721 w 11122121"/>
              <a:gd name="connsiteY0" fmla="*/ 0 h 5486400"/>
              <a:gd name="connsiteX1" fmla="*/ 11122121 w 11122121"/>
              <a:gd name="connsiteY1" fmla="*/ 0 h 5486400"/>
              <a:gd name="connsiteX2" fmla="*/ 11122121 w 11122121"/>
              <a:gd name="connsiteY2" fmla="*/ 5486400 h 5486400"/>
              <a:gd name="connsiteX3" fmla="*/ 301721 w 11122121"/>
              <a:gd name="connsiteY3" fmla="*/ 5486400 h 5486400"/>
              <a:gd name="connsiteX4" fmla="*/ 301721 w 11122121"/>
              <a:gd name="connsiteY4" fmla="*/ 0 h 5486400"/>
              <a:gd name="connsiteX0" fmla="*/ 498817 w 11319217"/>
              <a:gd name="connsiteY0" fmla="*/ 0 h 5486400"/>
              <a:gd name="connsiteX1" fmla="*/ 11319217 w 11319217"/>
              <a:gd name="connsiteY1" fmla="*/ 0 h 5486400"/>
              <a:gd name="connsiteX2" fmla="*/ 11319217 w 11319217"/>
              <a:gd name="connsiteY2" fmla="*/ 5486400 h 5486400"/>
              <a:gd name="connsiteX3" fmla="*/ 498817 w 11319217"/>
              <a:gd name="connsiteY3" fmla="*/ 5486400 h 5486400"/>
              <a:gd name="connsiteX4" fmla="*/ 498817 w 11319217"/>
              <a:gd name="connsiteY4" fmla="*/ 0 h 5486400"/>
              <a:gd name="connsiteX0" fmla="*/ 498817 w 11319217"/>
              <a:gd name="connsiteY0" fmla="*/ 0 h 5671127"/>
              <a:gd name="connsiteX1" fmla="*/ 11319217 w 11319217"/>
              <a:gd name="connsiteY1" fmla="*/ 0 h 5671127"/>
              <a:gd name="connsiteX2" fmla="*/ 11319217 w 11319217"/>
              <a:gd name="connsiteY2" fmla="*/ 5486400 h 5671127"/>
              <a:gd name="connsiteX3" fmla="*/ 498817 w 11319217"/>
              <a:gd name="connsiteY3" fmla="*/ 5486400 h 5671127"/>
              <a:gd name="connsiteX4" fmla="*/ 498817 w 11319217"/>
              <a:gd name="connsiteY4" fmla="*/ 0 h 5671127"/>
              <a:gd name="connsiteX0" fmla="*/ 498817 w 11319217"/>
              <a:gd name="connsiteY0" fmla="*/ 0 h 5808601"/>
              <a:gd name="connsiteX1" fmla="*/ 11319217 w 11319217"/>
              <a:gd name="connsiteY1" fmla="*/ 0 h 5808601"/>
              <a:gd name="connsiteX2" fmla="*/ 11319217 w 11319217"/>
              <a:gd name="connsiteY2" fmla="*/ 5486400 h 5808601"/>
              <a:gd name="connsiteX3" fmla="*/ 498817 w 11319217"/>
              <a:gd name="connsiteY3" fmla="*/ 5486400 h 5808601"/>
              <a:gd name="connsiteX4" fmla="*/ 498817 w 11319217"/>
              <a:gd name="connsiteY4" fmla="*/ 0 h 5808601"/>
              <a:gd name="connsiteX0" fmla="*/ 498817 w 11571677"/>
              <a:gd name="connsiteY0" fmla="*/ 0 h 5808601"/>
              <a:gd name="connsiteX1" fmla="*/ 11319217 w 11571677"/>
              <a:gd name="connsiteY1" fmla="*/ 0 h 5808601"/>
              <a:gd name="connsiteX2" fmla="*/ 11319217 w 11571677"/>
              <a:gd name="connsiteY2" fmla="*/ 5486400 h 5808601"/>
              <a:gd name="connsiteX3" fmla="*/ 498817 w 11571677"/>
              <a:gd name="connsiteY3" fmla="*/ 5486400 h 5808601"/>
              <a:gd name="connsiteX4" fmla="*/ 498817 w 11571677"/>
              <a:gd name="connsiteY4" fmla="*/ 0 h 5808601"/>
              <a:gd name="connsiteX0" fmla="*/ 498817 w 11719687"/>
              <a:gd name="connsiteY0" fmla="*/ 0 h 5808601"/>
              <a:gd name="connsiteX1" fmla="*/ 11319217 w 11719687"/>
              <a:gd name="connsiteY1" fmla="*/ 0 h 5808601"/>
              <a:gd name="connsiteX2" fmla="*/ 11319217 w 11719687"/>
              <a:gd name="connsiteY2" fmla="*/ 5486400 h 5808601"/>
              <a:gd name="connsiteX3" fmla="*/ 498817 w 11719687"/>
              <a:gd name="connsiteY3" fmla="*/ 5486400 h 5808601"/>
              <a:gd name="connsiteX4" fmla="*/ 498817 w 11719687"/>
              <a:gd name="connsiteY4" fmla="*/ 0 h 5808601"/>
              <a:gd name="connsiteX0" fmla="*/ 498817 w 11719687"/>
              <a:gd name="connsiteY0" fmla="*/ 264776 h 6073377"/>
              <a:gd name="connsiteX1" fmla="*/ 11319217 w 11719687"/>
              <a:gd name="connsiteY1" fmla="*/ 264776 h 6073377"/>
              <a:gd name="connsiteX2" fmla="*/ 11319217 w 11719687"/>
              <a:gd name="connsiteY2" fmla="*/ 5751176 h 6073377"/>
              <a:gd name="connsiteX3" fmla="*/ 498817 w 11719687"/>
              <a:gd name="connsiteY3" fmla="*/ 5751176 h 6073377"/>
              <a:gd name="connsiteX4" fmla="*/ 498817 w 11719687"/>
              <a:gd name="connsiteY4" fmla="*/ 264776 h 6073377"/>
              <a:gd name="connsiteX0" fmla="*/ 498817 w 11719687"/>
              <a:gd name="connsiteY0" fmla="*/ 377544 h 6186145"/>
              <a:gd name="connsiteX1" fmla="*/ 11319217 w 11719687"/>
              <a:gd name="connsiteY1" fmla="*/ 377544 h 6186145"/>
              <a:gd name="connsiteX2" fmla="*/ 11319217 w 11719687"/>
              <a:gd name="connsiteY2" fmla="*/ 5863944 h 6186145"/>
              <a:gd name="connsiteX3" fmla="*/ 498817 w 11719687"/>
              <a:gd name="connsiteY3" fmla="*/ 5863944 h 6186145"/>
              <a:gd name="connsiteX4" fmla="*/ 498817 w 11719687"/>
              <a:gd name="connsiteY4" fmla="*/ 377544 h 618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9687" h="6186145">
                <a:moveTo>
                  <a:pt x="498817" y="377544"/>
                </a:moveTo>
                <a:cubicBezTo>
                  <a:pt x="4091763" y="-218202"/>
                  <a:pt x="8252744" y="-24238"/>
                  <a:pt x="11319217" y="377544"/>
                </a:cubicBezTo>
                <a:cubicBezTo>
                  <a:pt x="11817981" y="2261762"/>
                  <a:pt x="11887253" y="4062853"/>
                  <a:pt x="11319217" y="5863944"/>
                </a:cubicBezTo>
                <a:cubicBezTo>
                  <a:pt x="7823253" y="6307289"/>
                  <a:pt x="3662272" y="6279580"/>
                  <a:pt x="498817" y="5863944"/>
                </a:cubicBezTo>
                <a:cubicBezTo>
                  <a:pt x="-180056" y="4201398"/>
                  <a:pt x="-152347" y="1915398"/>
                  <a:pt x="498817" y="377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ounded Rectangle 12"/>
          <p:cNvSpPr/>
          <p:nvPr/>
        </p:nvSpPr>
        <p:spPr>
          <a:xfrm>
            <a:off x="489802" y="1615050"/>
            <a:ext cx="4024237" cy="3623944"/>
          </a:xfrm>
          <a:prstGeom prst="roundRect">
            <a:avLst/>
          </a:prstGeom>
          <a:solidFill>
            <a:schemeClr val="bg1"/>
          </a:solidFill>
          <a:ln w="41275">
            <a:prstDash val="dash"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42298" y="2182306"/>
            <a:ext cx="33290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1944  162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67947" y="2148772"/>
            <a:ext cx="1586283" cy="1953170"/>
            <a:chOff x="4962493" y="2318418"/>
            <a:chExt cx="1586283" cy="1953170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2766268" y="3089045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7179" y="3100703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57464" y="2170447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4</a:t>
            </a:r>
            <a:endParaRPr lang="zh-CN" altLang="en-US" sz="5000" b="1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34350" y="3087662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72138" y="3913365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3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2492988" y="240418"/>
            <a:ext cx="397416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a. 1944:162</a:t>
            </a:r>
          </a:p>
        </p:txBody>
      </p:sp>
      <p:sp>
        <p:nvSpPr>
          <p:cNvPr id="34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03040" y="1166647"/>
            <a:ext cx="608532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Chia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trái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sang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phải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小美好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78189" y="1686681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* 194 chia 162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49" y="1966542"/>
            <a:ext cx="1364522" cy="1308599"/>
          </a:xfrm>
          <a:prstGeom prst="rect">
            <a:avLst/>
          </a:prstGeom>
        </p:spPr>
      </p:pic>
      <p:sp>
        <p:nvSpPr>
          <p:cNvPr id="39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67487" y="2203659"/>
            <a:ext cx="681148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2; 4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68865" y="2723693"/>
            <a:ext cx="681148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6; 9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1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578213" y="3263960"/>
            <a:ext cx="681148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1; 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42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212798" y="3795184"/>
            <a:ext cx="540083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Hạ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324, 324 chia 162</a:t>
            </a:r>
          </a:p>
        </p:txBody>
      </p:sp>
      <p:sp>
        <p:nvSpPr>
          <p:cNvPr id="43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03040" y="4383362"/>
            <a:ext cx="681148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4; 4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44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154230" y="4968137"/>
            <a:ext cx="742703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12; 12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4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2212552" y="5509851"/>
            <a:ext cx="952215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2;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3; 3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3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7346991" y="1663392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187696" y="3100703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59363" y="3100703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7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9515510" y="3796885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2,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62" y="1947035"/>
            <a:ext cx="1364522" cy="130859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97" y="2772722"/>
            <a:ext cx="1364522" cy="1308599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504397" y="3913365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10023" y="3897718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46" y="2804703"/>
            <a:ext cx="544646" cy="5991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5209">
            <a:off x="3186124" y="2836753"/>
            <a:ext cx="480560" cy="52861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832865" y="2180623"/>
            <a:ext cx="132440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194</a:t>
            </a:r>
            <a:endParaRPr lang="zh-CN" altLang="en-US" sz="5000" b="1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3" y="1867465"/>
            <a:ext cx="1364522" cy="1308599"/>
          </a:xfrm>
          <a:prstGeom prst="rect">
            <a:avLst/>
          </a:prstGeom>
        </p:spPr>
      </p:pic>
      <p:sp>
        <p:nvSpPr>
          <p:cNvPr id="5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6440602" y="241568"/>
            <a:ext cx="1420582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=12</a:t>
            </a:r>
          </a:p>
        </p:txBody>
      </p:sp>
      <p:pic>
        <p:nvPicPr>
          <p:cNvPr id="56" name="图片 22"/>
          <p:cNvPicPr>
            <a:picLocks noChangeAspect="1"/>
          </p:cNvPicPr>
          <p:nvPr/>
        </p:nvPicPr>
        <p:blipFill rotWithShape="1">
          <a:blip r:embed="rId6" cstate="hqprint"/>
          <a:srcRect t="6179" r="20877"/>
          <a:stretch>
            <a:fillRect/>
          </a:stretch>
        </p:blipFill>
        <p:spPr>
          <a:xfrm>
            <a:off x="10031101" y="-280001"/>
            <a:ext cx="2349500" cy="1662570"/>
          </a:xfrm>
          <a:prstGeom prst="rect">
            <a:avLst/>
          </a:prstGeom>
        </p:spPr>
      </p:pic>
      <p:pic>
        <p:nvPicPr>
          <p:cNvPr id="57" name="图片 25">
            <a:extLst>
              <a:ext uri="{FF2B5EF4-FFF2-40B4-BE49-F238E27FC236}">
                <a16:creationId xmlns:a16="http://schemas.microsoft.com/office/drawing/2014/main" id="{1430D251-0C6B-4C09-8ED8-04D2D046CF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162433" y="-33027"/>
            <a:ext cx="1265032" cy="759061"/>
          </a:xfrm>
          <a:prstGeom prst="rect">
            <a:avLst/>
          </a:prstGeom>
        </p:spPr>
      </p:pic>
      <p:pic>
        <p:nvPicPr>
          <p:cNvPr id="58" name="图片 26">
            <a:extLst>
              <a:ext uri="{FF2B5EF4-FFF2-40B4-BE49-F238E27FC236}">
                <a16:creationId xmlns:a16="http://schemas.microsoft.com/office/drawing/2014/main" id="{9B8126B2-28A4-4AC4-80DF-ADC4934930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31138" y="127049"/>
            <a:ext cx="1869420" cy="1121714"/>
          </a:xfrm>
          <a:prstGeom prst="rect">
            <a:avLst/>
          </a:prstGeom>
        </p:spPr>
      </p:pic>
      <p:pic>
        <p:nvPicPr>
          <p:cNvPr id="59" name="图片 28">
            <a:extLst>
              <a:ext uri="{FF2B5EF4-FFF2-40B4-BE49-F238E27FC236}">
                <a16:creationId xmlns:a16="http://schemas.microsoft.com/office/drawing/2014/main" id="{2064252F-B3C1-4F9D-982C-5A39DB0D6CE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0791801" y="0"/>
            <a:ext cx="1562495" cy="937549"/>
          </a:xfrm>
          <a:prstGeom prst="rect">
            <a:avLst/>
          </a:prstGeom>
        </p:spPr>
      </p:pic>
      <p:sp>
        <p:nvSpPr>
          <p:cNvPr id="6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6460067" y="239817"/>
            <a:ext cx="88197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=?</a:t>
            </a:r>
          </a:p>
        </p:txBody>
      </p:sp>
    </p:spTree>
    <p:extLst>
      <p:ext uri="{BB962C8B-B14F-4D97-AF65-F5344CB8AC3E}">
        <p14:creationId xmlns:p14="http://schemas.microsoft.com/office/powerpoint/2010/main" val="419421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00416 0.1370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8" grpId="0"/>
      <p:bldP spid="28" grpId="1" build="allAtOnce"/>
      <p:bldP spid="29" grpId="0"/>
      <p:bldP spid="32" grpId="0"/>
      <p:bldP spid="33" grpId="0"/>
      <p:bldP spid="34" grpId="0"/>
      <p:bldP spid="35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30" grpId="0"/>
      <p:bldP spid="36" grpId="0"/>
      <p:bldP spid="46" grpId="0"/>
      <p:bldP spid="47" grpId="0"/>
      <p:bldP spid="50" grpId="0"/>
      <p:bldP spid="51" grpId="0"/>
      <p:bldP spid="53" grpId="0"/>
      <p:bldP spid="55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4C953E7-D689-4615-B1B9-D223AEEBE236}"/>
              </a:ext>
            </a:extLst>
          </p:cNvPr>
          <p:cNvSpPr/>
          <p:nvPr/>
        </p:nvSpPr>
        <p:spPr>
          <a:xfrm>
            <a:off x="184835" y="202543"/>
            <a:ext cx="11803965" cy="6268090"/>
          </a:xfrm>
          <a:custGeom>
            <a:avLst/>
            <a:gdLst>
              <a:gd name="connsiteX0" fmla="*/ 0 w 10820400"/>
              <a:gd name="connsiteY0" fmla="*/ 0 h 5486400"/>
              <a:gd name="connsiteX1" fmla="*/ 10820400 w 10820400"/>
              <a:gd name="connsiteY1" fmla="*/ 0 h 5486400"/>
              <a:gd name="connsiteX2" fmla="*/ 10820400 w 10820400"/>
              <a:gd name="connsiteY2" fmla="*/ 5486400 h 5486400"/>
              <a:gd name="connsiteX3" fmla="*/ 0 w 10820400"/>
              <a:gd name="connsiteY3" fmla="*/ 5486400 h 5486400"/>
              <a:gd name="connsiteX4" fmla="*/ 0 w 10820400"/>
              <a:gd name="connsiteY4" fmla="*/ 0 h 5486400"/>
              <a:gd name="connsiteX0" fmla="*/ 301721 w 11122121"/>
              <a:gd name="connsiteY0" fmla="*/ 0 h 5486400"/>
              <a:gd name="connsiteX1" fmla="*/ 11122121 w 11122121"/>
              <a:gd name="connsiteY1" fmla="*/ 0 h 5486400"/>
              <a:gd name="connsiteX2" fmla="*/ 11122121 w 11122121"/>
              <a:gd name="connsiteY2" fmla="*/ 5486400 h 5486400"/>
              <a:gd name="connsiteX3" fmla="*/ 301721 w 11122121"/>
              <a:gd name="connsiteY3" fmla="*/ 5486400 h 5486400"/>
              <a:gd name="connsiteX4" fmla="*/ 301721 w 11122121"/>
              <a:gd name="connsiteY4" fmla="*/ 0 h 5486400"/>
              <a:gd name="connsiteX0" fmla="*/ 498817 w 11319217"/>
              <a:gd name="connsiteY0" fmla="*/ 0 h 5486400"/>
              <a:gd name="connsiteX1" fmla="*/ 11319217 w 11319217"/>
              <a:gd name="connsiteY1" fmla="*/ 0 h 5486400"/>
              <a:gd name="connsiteX2" fmla="*/ 11319217 w 11319217"/>
              <a:gd name="connsiteY2" fmla="*/ 5486400 h 5486400"/>
              <a:gd name="connsiteX3" fmla="*/ 498817 w 11319217"/>
              <a:gd name="connsiteY3" fmla="*/ 5486400 h 5486400"/>
              <a:gd name="connsiteX4" fmla="*/ 498817 w 11319217"/>
              <a:gd name="connsiteY4" fmla="*/ 0 h 5486400"/>
              <a:gd name="connsiteX0" fmla="*/ 498817 w 11319217"/>
              <a:gd name="connsiteY0" fmla="*/ 0 h 5671127"/>
              <a:gd name="connsiteX1" fmla="*/ 11319217 w 11319217"/>
              <a:gd name="connsiteY1" fmla="*/ 0 h 5671127"/>
              <a:gd name="connsiteX2" fmla="*/ 11319217 w 11319217"/>
              <a:gd name="connsiteY2" fmla="*/ 5486400 h 5671127"/>
              <a:gd name="connsiteX3" fmla="*/ 498817 w 11319217"/>
              <a:gd name="connsiteY3" fmla="*/ 5486400 h 5671127"/>
              <a:gd name="connsiteX4" fmla="*/ 498817 w 11319217"/>
              <a:gd name="connsiteY4" fmla="*/ 0 h 5671127"/>
              <a:gd name="connsiteX0" fmla="*/ 498817 w 11319217"/>
              <a:gd name="connsiteY0" fmla="*/ 0 h 5808601"/>
              <a:gd name="connsiteX1" fmla="*/ 11319217 w 11319217"/>
              <a:gd name="connsiteY1" fmla="*/ 0 h 5808601"/>
              <a:gd name="connsiteX2" fmla="*/ 11319217 w 11319217"/>
              <a:gd name="connsiteY2" fmla="*/ 5486400 h 5808601"/>
              <a:gd name="connsiteX3" fmla="*/ 498817 w 11319217"/>
              <a:gd name="connsiteY3" fmla="*/ 5486400 h 5808601"/>
              <a:gd name="connsiteX4" fmla="*/ 498817 w 11319217"/>
              <a:gd name="connsiteY4" fmla="*/ 0 h 5808601"/>
              <a:gd name="connsiteX0" fmla="*/ 498817 w 11571677"/>
              <a:gd name="connsiteY0" fmla="*/ 0 h 5808601"/>
              <a:gd name="connsiteX1" fmla="*/ 11319217 w 11571677"/>
              <a:gd name="connsiteY1" fmla="*/ 0 h 5808601"/>
              <a:gd name="connsiteX2" fmla="*/ 11319217 w 11571677"/>
              <a:gd name="connsiteY2" fmla="*/ 5486400 h 5808601"/>
              <a:gd name="connsiteX3" fmla="*/ 498817 w 11571677"/>
              <a:gd name="connsiteY3" fmla="*/ 5486400 h 5808601"/>
              <a:gd name="connsiteX4" fmla="*/ 498817 w 11571677"/>
              <a:gd name="connsiteY4" fmla="*/ 0 h 5808601"/>
              <a:gd name="connsiteX0" fmla="*/ 498817 w 11719687"/>
              <a:gd name="connsiteY0" fmla="*/ 0 h 5808601"/>
              <a:gd name="connsiteX1" fmla="*/ 11319217 w 11719687"/>
              <a:gd name="connsiteY1" fmla="*/ 0 h 5808601"/>
              <a:gd name="connsiteX2" fmla="*/ 11319217 w 11719687"/>
              <a:gd name="connsiteY2" fmla="*/ 5486400 h 5808601"/>
              <a:gd name="connsiteX3" fmla="*/ 498817 w 11719687"/>
              <a:gd name="connsiteY3" fmla="*/ 5486400 h 5808601"/>
              <a:gd name="connsiteX4" fmla="*/ 498817 w 11719687"/>
              <a:gd name="connsiteY4" fmla="*/ 0 h 5808601"/>
              <a:gd name="connsiteX0" fmla="*/ 498817 w 11719687"/>
              <a:gd name="connsiteY0" fmla="*/ 264776 h 6073377"/>
              <a:gd name="connsiteX1" fmla="*/ 11319217 w 11719687"/>
              <a:gd name="connsiteY1" fmla="*/ 264776 h 6073377"/>
              <a:gd name="connsiteX2" fmla="*/ 11319217 w 11719687"/>
              <a:gd name="connsiteY2" fmla="*/ 5751176 h 6073377"/>
              <a:gd name="connsiteX3" fmla="*/ 498817 w 11719687"/>
              <a:gd name="connsiteY3" fmla="*/ 5751176 h 6073377"/>
              <a:gd name="connsiteX4" fmla="*/ 498817 w 11719687"/>
              <a:gd name="connsiteY4" fmla="*/ 264776 h 6073377"/>
              <a:gd name="connsiteX0" fmla="*/ 498817 w 11719687"/>
              <a:gd name="connsiteY0" fmla="*/ 377544 h 6186145"/>
              <a:gd name="connsiteX1" fmla="*/ 11319217 w 11719687"/>
              <a:gd name="connsiteY1" fmla="*/ 377544 h 6186145"/>
              <a:gd name="connsiteX2" fmla="*/ 11319217 w 11719687"/>
              <a:gd name="connsiteY2" fmla="*/ 5863944 h 6186145"/>
              <a:gd name="connsiteX3" fmla="*/ 498817 w 11719687"/>
              <a:gd name="connsiteY3" fmla="*/ 5863944 h 6186145"/>
              <a:gd name="connsiteX4" fmla="*/ 498817 w 11719687"/>
              <a:gd name="connsiteY4" fmla="*/ 377544 h 618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9687" h="6186145">
                <a:moveTo>
                  <a:pt x="498817" y="377544"/>
                </a:moveTo>
                <a:cubicBezTo>
                  <a:pt x="4091763" y="-218202"/>
                  <a:pt x="8252744" y="-24238"/>
                  <a:pt x="11319217" y="377544"/>
                </a:cubicBezTo>
                <a:cubicBezTo>
                  <a:pt x="11817981" y="2261762"/>
                  <a:pt x="11887253" y="4062853"/>
                  <a:pt x="11319217" y="5863944"/>
                </a:cubicBezTo>
                <a:cubicBezTo>
                  <a:pt x="7823253" y="6307289"/>
                  <a:pt x="3662272" y="6279580"/>
                  <a:pt x="498817" y="5863944"/>
                </a:cubicBezTo>
                <a:cubicBezTo>
                  <a:pt x="-180056" y="4201398"/>
                  <a:pt x="-152347" y="1915398"/>
                  <a:pt x="498817" y="377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ounded Rectangle 12"/>
          <p:cNvSpPr/>
          <p:nvPr/>
        </p:nvSpPr>
        <p:spPr>
          <a:xfrm>
            <a:off x="489802" y="1615050"/>
            <a:ext cx="4024237" cy="3623944"/>
          </a:xfrm>
          <a:prstGeom prst="roundRect">
            <a:avLst/>
          </a:prstGeom>
          <a:solidFill>
            <a:schemeClr val="bg1"/>
          </a:solidFill>
          <a:ln w="41275">
            <a:prstDash val="dash"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42298" y="2182306"/>
            <a:ext cx="33290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8469  241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67947" y="2148772"/>
            <a:ext cx="1586283" cy="1953170"/>
            <a:chOff x="4962493" y="2318418"/>
            <a:chExt cx="1586283" cy="1953170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2766268" y="3089045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7179" y="3100703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57464" y="2170447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9</a:t>
            </a:r>
            <a:endParaRPr lang="zh-CN" altLang="en-US" sz="5000" b="1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78364" y="3087662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72138" y="3913365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4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3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2012762" y="240418"/>
            <a:ext cx="493462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b. 8469 : 241 =</a:t>
            </a:r>
          </a:p>
        </p:txBody>
      </p:sp>
      <p:sp>
        <p:nvSpPr>
          <p:cNvPr id="34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03040" y="1166647"/>
            <a:ext cx="608532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Chia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trái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sang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phải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小美好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678190" y="1686681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* 846 chia 241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13" y="1855836"/>
            <a:ext cx="1364522" cy="1308599"/>
          </a:xfrm>
          <a:prstGeom prst="rect">
            <a:avLst/>
          </a:prstGeom>
        </p:spPr>
      </p:pic>
      <p:sp>
        <p:nvSpPr>
          <p:cNvPr id="39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5077855" y="2203659"/>
            <a:ext cx="599074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3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3; 6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3,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330634" y="2723693"/>
            <a:ext cx="748794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3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12; 14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2,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nhớ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1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5088500" y="3138245"/>
            <a:ext cx="5089855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3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7; </a:t>
            </a:r>
          </a:p>
          <a:p>
            <a:pPr algn="ctr"/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8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7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1,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2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442775" y="4010204"/>
            <a:ext cx="510588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Hạ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9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1239, 1239 chia 241</a:t>
            </a:r>
          </a:p>
        </p:txBody>
      </p:sp>
      <p:sp>
        <p:nvSpPr>
          <p:cNvPr id="43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964974" y="4523533"/>
            <a:ext cx="599074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5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5; 9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4,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44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071370" y="5037270"/>
            <a:ext cx="748794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5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20; 23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20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3,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nhớ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2430561" y="5509851"/>
            <a:ext cx="908614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5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10;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12; 12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3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7270968" y="1674117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187696" y="3100703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59363" y="3100703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7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9458957" y="4003499"/>
            <a:ext cx="223330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5,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11" y="1841757"/>
            <a:ext cx="1364522" cy="130859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62" y="2872324"/>
            <a:ext cx="1364522" cy="1308599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504397" y="3913365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10023" y="3897718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46" y="2804703"/>
            <a:ext cx="544646" cy="5991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5209">
            <a:off x="3186124" y="2836753"/>
            <a:ext cx="480560" cy="52861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852090" y="2182306"/>
            <a:ext cx="128900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846</a:t>
            </a:r>
            <a:endParaRPr lang="zh-CN" altLang="en-US" sz="5000" b="1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87" y="1864515"/>
            <a:ext cx="1364522" cy="1308599"/>
          </a:xfrm>
          <a:prstGeom prst="rect">
            <a:avLst/>
          </a:prstGeom>
        </p:spPr>
      </p:pic>
      <p:sp>
        <p:nvSpPr>
          <p:cNvPr id="5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7078212" y="277141"/>
            <a:ext cx="466794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?</a:t>
            </a:r>
          </a:p>
        </p:txBody>
      </p:sp>
      <p:pic>
        <p:nvPicPr>
          <p:cNvPr id="56" name="图片 22"/>
          <p:cNvPicPr>
            <a:picLocks noChangeAspect="1"/>
          </p:cNvPicPr>
          <p:nvPr/>
        </p:nvPicPr>
        <p:blipFill rotWithShape="1">
          <a:blip r:embed="rId6" cstate="hqprint"/>
          <a:srcRect t="6179" r="20877"/>
          <a:stretch>
            <a:fillRect/>
          </a:stretch>
        </p:blipFill>
        <p:spPr>
          <a:xfrm>
            <a:off x="10031101" y="-280001"/>
            <a:ext cx="2349500" cy="1662570"/>
          </a:xfrm>
          <a:prstGeom prst="rect">
            <a:avLst/>
          </a:prstGeom>
        </p:spPr>
      </p:pic>
      <p:sp>
        <p:nvSpPr>
          <p:cNvPr id="38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6809164" y="264652"/>
            <a:ext cx="363272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35 (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dư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34) </a:t>
            </a:r>
          </a:p>
        </p:txBody>
      </p:sp>
      <p:pic>
        <p:nvPicPr>
          <p:cNvPr id="57" name="图片 25">
            <a:extLst>
              <a:ext uri="{FF2B5EF4-FFF2-40B4-BE49-F238E27FC236}">
                <a16:creationId xmlns:a16="http://schemas.microsoft.com/office/drawing/2014/main" id="{1430D251-0C6B-4C09-8ED8-04D2D046CF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311024" y="67848"/>
            <a:ext cx="1265032" cy="759061"/>
          </a:xfrm>
          <a:prstGeom prst="rect">
            <a:avLst/>
          </a:prstGeom>
        </p:spPr>
      </p:pic>
      <p:pic>
        <p:nvPicPr>
          <p:cNvPr id="58" name="图片 26">
            <a:extLst>
              <a:ext uri="{FF2B5EF4-FFF2-40B4-BE49-F238E27FC236}">
                <a16:creationId xmlns:a16="http://schemas.microsoft.com/office/drawing/2014/main" id="{9B8126B2-28A4-4AC4-80DF-ADC4934930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-488317" y="466376"/>
            <a:ext cx="1869420" cy="1121714"/>
          </a:xfrm>
          <a:prstGeom prst="rect">
            <a:avLst/>
          </a:prstGeom>
        </p:spPr>
      </p:pic>
      <p:pic>
        <p:nvPicPr>
          <p:cNvPr id="59" name="图片 28">
            <a:extLst>
              <a:ext uri="{FF2B5EF4-FFF2-40B4-BE49-F238E27FC236}">
                <a16:creationId xmlns:a16="http://schemas.microsoft.com/office/drawing/2014/main" id="{2064252F-B3C1-4F9D-982C-5A39DB0D6CE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0068209" y="-29408"/>
            <a:ext cx="1562495" cy="93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9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00416 0.1370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8" grpId="0"/>
      <p:bldP spid="28" grpId="1" build="allAtOnce"/>
      <p:bldP spid="29" grpId="0"/>
      <p:bldP spid="32" grpId="0"/>
      <p:bldP spid="33" grpId="0"/>
      <p:bldP spid="34" grpId="0"/>
      <p:bldP spid="35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30" grpId="0"/>
      <p:bldP spid="36" grpId="0"/>
      <p:bldP spid="46" grpId="0"/>
      <p:bldP spid="47" grpId="0"/>
      <p:bldP spid="50" grpId="0"/>
      <p:bldP spid="51" grpId="0"/>
      <p:bldP spid="53" grpId="0"/>
      <p:bldP spid="55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22"/>
          <p:cNvPicPr>
            <a:picLocks noChangeAspect="1"/>
          </p:cNvPicPr>
          <p:nvPr/>
        </p:nvPicPr>
        <p:blipFill rotWithShape="1">
          <a:blip r:embed="rId2" cstate="hqprint"/>
          <a:srcRect t="6179" r="20877"/>
          <a:stretch>
            <a:fillRect/>
          </a:stretch>
        </p:blipFill>
        <p:spPr>
          <a:xfrm>
            <a:off x="10249764" y="-518768"/>
            <a:ext cx="2349500" cy="1662570"/>
          </a:xfrm>
          <a:prstGeom prst="rect">
            <a:avLst/>
          </a:prstGeom>
        </p:spPr>
      </p:pic>
      <p:sp>
        <p:nvSpPr>
          <p:cNvPr id="3" name="文本框 8">
            <a:extLst>
              <a:ext uri="{FF2B5EF4-FFF2-40B4-BE49-F238E27FC236}">
                <a16:creationId xmlns:a16="http://schemas.microsoft.com/office/drawing/2014/main" id="{212D2CAF-BF24-460A-81D6-2A53B49E3092}"/>
              </a:ext>
            </a:extLst>
          </p:cNvPr>
          <p:cNvSpPr txBox="1"/>
          <p:nvPr/>
        </p:nvSpPr>
        <p:spPr>
          <a:xfrm>
            <a:off x="325430" y="2321769"/>
            <a:ext cx="2333795" cy="1938992"/>
          </a:xfrm>
          <a:custGeom>
            <a:avLst/>
            <a:gdLst>
              <a:gd name="connsiteX0" fmla="*/ 0 w 3583215"/>
              <a:gd name="connsiteY0" fmla="*/ 0 h 830997"/>
              <a:gd name="connsiteX1" fmla="*/ 489706 w 3583215"/>
              <a:gd name="connsiteY1" fmla="*/ 0 h 830997"/>
              <a:gd name="connsiteX2" fmla="*/ 1051076 w 3583215"/>
              <a:gd name="connsiteY2" fmla="*/ 0 h 830997"/>
              <a:gd name="connsiteX3" fmla="*/ 1648279 w 3583215"/>
              <a:gd name="connsiteY3" fmla="*/ 0 h 830997"/>
              <a:gd name="connsiteX4" fmla="*/ 2245481 w 3583215"/>
              <a:gd name="connsiteY4" fmla="*/ 0 h 830997"/>
              <a:gd name="connsiteX5" fmla="*/ 2806852 w 3583215"/>
              <a:gd name="connsiteY5" fmla="*/ 0 h 830997"/>
              <a:gd name="connsiteX6" fmla="*/ 3583215 w 3583215"/>
              <a:gd name="connsiteY6" fmla="*/ 0 h 830997"/>
              <a:gd name="connsiteX7" fmla="*/ 3583215 w 3583215"/>
              <a:gd name="connsiteY7" fmla="*/ 390569 h 830997"/>
              <a:gd name="connsiteX8" fmla="*/ 3583215 w 3583215"/>
              <a:gd name="connsiteY8" fmla="*/ 830997 h 830997"/>
              <a:gd name="connsiteX9" fmla="*/ 3093509 w 3583215"/>
              <a:gd name="connsiteY9" fmla="*/ 830997 h 830997"/>
              <a:gd name="connsiteX10" fmla="*/ 2496306 w 3583215"/>
              <a:gd name="connsiteY10" fmla="*/ 830997 h 830997"/>
              <a:gd name="connsiteX11" fmla="*/ 1934936 w 3583215"/>
              <a:gd name="connsiteY11" fmla="*/ 830997 h 830997"/>
              <a:gd name="connsiteX12" fmla="*/ 1445230 w 3583215"/>
              <a:gd name="connsiteY12" fmla="*/ 830997 h 830997"/>
              <a:gd name="connsiteX13" fmla="*/ 919692 w 3583215"/>
              <a:gd name="connsiteY13" fmla="*/ 830997 h 830997"/>
              <a:gd name="connsiteX14" fmla="*/ 0 w 3583215"/>
              <a:gd name="connsiteY14" fmla="*/ 830997 h 830997"/>
              <a:gd name="connsiteX15" fmla="*/ 0 w 3583215"/>
              <a:gd name="connsiteY15" fmla="*/ 432118 h 830997"/>
              <a:gd name="connsiteX16" fmla="*/ 0 w 3583215"/>
              <a:gd name="connsiteY16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3215" h="830997" fill="none" extrusionOk="0">
                <a:moveTo>
                  <a:pt x="0" y="0"/>
                </a:moveTo>
                <a:cubicBezTo>
                  <a:pt x="172480" y="-3346"/>
                  <a:pt x="247821" y="5701"/>
                  <a:pt x="489706" y="0"/>
                </a:cubicBezTo>
                <a:cubicBezTo>
                  <a:pt x="731591" y="-5701"/>
                  <a:pt x="818566" y="42921"/>
                  <a:pt x="1051076" y="0"/>
                </a:cubicBezTo>
                <a:cubicBezTo>
                  <a:pt x="1283586" y="-42921"/>
                  <a:pt x="1433295" y="53752"/>
                  <a:pt x="1648279" y="0"/>
                </a:cubicBezTo>
                <a:cubicBezTo>
                  <a:pt x="1863263" y="-53752"/>
                  <a:pt x="2048012" y="35318"/>
                  <a:pt x="2245481" y="0"/>
                </a:cubicBezTo>
                <a:cubicBezTo>
                  <a:pt x="2442950" y="-35318"/>
                  <a:pt x="2656284" y="52350"/>
                  <a:pt x="2806852" y="0"/>
                </a:cubicBezTo>
                <a:cubicBezTo>
                  <a:pt x="2957420" y="-52350"/>
                  <a:pt x="3347289" y="62637"/>
                  <a:pt x="3583215" y="0"/>
                </a:cubicBezTo>
                <a:cubicBezTo>
                  <a:pt x="3622384" y="137710"/>
                  <a:pt x="3575944" y="281570"/>
                  <a:pt x="3583215" y="390569"/>
                </a:cubicBezTo>
                <a:cubicBezTo>
                  <a:pt x="3590486" y="499568"/>
                  <a:pt x="3531058" y="720818"/>
                  <a:pt x="3583215" y="830997"/>
                </a:cubicBezTo>
                <a:cubicBezTo>
                  <a:pt x="3342186" y="843650"/>
                  <a:pt x="3204763" y="779668"/>
                  <a:pt x="3093509" y="830997"/>
                </a:cubicBezTo>
                <a:cubicBezTo>
                  <a:pt x="2982255" y="882326"/>
                  <a:pt x="2747736" y="814448"/>
                  <a:pt x="2496306" y="830997"/>
                </a:cubicBezTo>
                <a:cubicBezTo>
                  <a:pt x="2244876" y="847546"/>
                  <a:pt x="2168779" y="784041"/>
                  <a:pt x="1934936" y="830997"/>
                </a:cubicBezTo>
                <a:cubicBezTo>
                  <a:pt x="1701093" y="877953"/>
                  <a:pt x="1629301" y="818906"/>
                  <a:pt x="1445230" y="830997"/>
                </a:cubicBezTo>
                <a:cubicBezTo>
                  <a:pt x="1261159" y="843088"/>
                  <a:pt x="1066239" y="784540"/>
                  <a:pt x="919692" y="830997"/>
                </a:cubicBezTo>
                <a:cubicBezTo>
                  <a:pt x="773145" y="877454"/>
                  <a:pt x="252989" y="736458"/>
                  <a:pt x="0" y="830997"/>
                </a:cubicBezTo>
                <a:cubicBezTo>
                  <a:pt x="-8918" y="723590"/>
                  <a:pt x="20596" y="513105"/>
                  <a:pt x="0" y="432118"/>
                </a:cubicBezTo>
                <a:cubicBezTo>
                  <a:pt x="-20596" y="351131"/>
                  <a:pt x="51824" y="202136"/>
                  <a:pt x="0" y="0"/>
                </a:cubicBezTo>
                <a:close/>
              </a:path>
              <a:path w="3583215" h="830997" stroke="0" extrusionOk="0">
                <a:moveTo>
                  <a:pt x="0" y="0"/>
                </a:moveTo>
                <a:cubicBezTo>
                  <a:pt x="117585" y="-10430"/>
                  <a:pt x="397643" y="1180"/>
                  <a:pt x="561370" y="0"/>
                </a:cubicBezTo>
                <a:cubicBezTo>
                  <a:pt x="725097" y="-1180"/>
                  <a:pt x="838679" y="56321"/>
                  <a:pt x="1086909" y="0"/>
                </a:cubicBezTo>
                <a:cubicBezTo>
                  <a:pt x="1335139" y="-56321"/>
                  <a:pt x="1589108" y="44521"/>
                  <a:pt x="1719943" y="0"/>
                </a:cubicBezTo>
                <a:cubicBezTo>
                  <a:pt x="1850778" y="-44521"/>
                  <a:pt x="2120006" y="44957"/>
                  <a:pt x="2317146" y="0"/>
                </a:cubicBezTo>
                <a:cubicBezTo>
                  <a:pt x="2514286" y="-44957"/>
                  <a:pt x="2692755" y="44586"/>
                  <a:pt x="2806852" y="0"/>
                </a:cubicBezTo>
                <a:cubicBezTo>
                  <a:pt x="2920949" y="-44586"/>
                  <a:pt x="3281236" y="6955"/>
                  <a:pt x="3583215" y="0"/>
                </a:cubicBezTo>
                <a:cubicBezTo>
                  <a:pt x="3595546" y="194561"/>
                  <a:pt x="3560197" y="303782"/>
                  <a:pt x="3583215" y="432118"/>
                </a:cubicBezTo>
                <a:cubicBezTo>
                  <a:pt x="3606233" y="560454"/>
                  <a:pt x="3569547" y="716538"/>
                  <a:pt x="3583215" y="830997"/>
                </a:cubicBezTo>
                <a:cubicBezTo>
                  <a:pt x="3395247" y="843740"/>
                  <a:pt x="3223980" y="791046"/>
                  <a:pt x="3021845" y="830997"/>
                </a:cubicBezTo>
                <a:cubicBezTo>
                  <a:pt x="2819710" y="870948"/>
                  <a:pt x="2536586" y="827151"/>
                  <a:pt x="2388810" y="830997"/>
                </a:cubicBezTo>
                <a:cubicBezTo>
                  <a:pt x="2241035" y="834843"/>
                  <a:pt x="1877788" y="788918"/>
                  <a:pt x="1719943" y="830997"/>
                </a:cubicBezTo>
                <a:cubicBezTo>
                  <a:pt x="1562098" y="873076"/>
                  <a:pt x="1311227" y="785221"/>
                  <a:pt x="1194405" y="830997"/>
                </a:cubicBezTo>
                <a:cubicBezTo>
                  <a:pt x="1077583" y="876773"/>
                  <a:pt x="788113" y="783961"/>
                  <a:pt x="668867" y="830997"/>
                </a:cubicBezTo>
                <a:cubicBezTo>
                  <a:pt x="549621" y="878033"/>
                  <a:pt x="166703" y="822041"/>
                  <a:pt x="0" y="830997"/>
                </a:cubicBezTo>
                <a:cubicBezTo>
                  <a:pt x="-46855" y="729282"/>
                  <a:pt x="15302" y="513180"/>
                  <a:pt x="0" y="407189"/>
                </a:cubicBezTo>
                <a:cubicBezTo>
                  <a:pt x="-15302" y="301198"/>
                  <a:pt x="9381" y="134861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11093644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ba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chữ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số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小宝贝儿拼音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512A3F13-5CCC-487A-92BE-B7980F93A2BB}"/>
              </a:ext>
            </a:extLst>
          </p:cNvPr>
          <p:cNvSpPr/>
          <p:nvPr/>
        </p:nvSpPr>
        <p:spPr>
          <a:xfrm>
            <a:off x="3664236" y="176747"/>
            <a:ext cx="4180515" cy="3198628"/>
          </a:xfrm>
          <a:prstGeom prst="flowChartTerminator">
            <a:avLst/>
          </a:prstGeom>
          <a:solidFill>
            <a:schemeClr val="bg1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endParaRPr lang="en-US" alt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2FEF8897-0228-439E-BA67-946C1420D2F7}"/>
              </a:ext>
            </a:extLst>
          </p:cNvPr>
          <p:cNvSpPr/>
          <p:nvPr/>
        </p:nvSpPr>
        <p:spPr>
          <a:xfrm>
            <a:off x="3664236" y="3739435"/>
            <a:ext cx="4435915" cy="2943234"/>
          </a:xfrm>
          <a:prstGeom prst="flowChartTerminator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FF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urved Connector 8">
            <a:extLst>
              <a:ext uri="{FF2B5EF4-FFF2-40B4-BE49-F238E27FC236}">
                <a16:creationId xmlns:a16="http://schemas.microsoft.com/office/drawing/2014/main" id="{5131EA9E-C42C-4F6D-A7DA-B9855BAD0AE1}"/>
              </a:ext>
            </a:extLst>
          </p:cNvPr>
          <p:cNvCxnSpPr>
            <a:endCxn id="4" idx="1"/>
          </p:cNvCxnSpPr>
          <p:nvPr/>
        </p:nvCxnSpPr>
        <p:spPr>
          <a:xfrm rot="5400000" flipH="1" flipV="1">
            <a:off x="2376953" y="2069085"/>
            <a:ext cx="1580307" cy="994260"/>
          </a:xfrm>
          <a:prstGeom prst="curvedConnector2">
            <a:avLst/>
          </a:prstGeom>
          <a:ln w="57150">
            <a:solidFill>
              <a:srgbClr val="1C04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23">
            <a:extLst>
              <a:ext uri="{FF2B5EF4-FFF2-40B4-BE49-F238E27FC236}">
                <a16:creationId xmlns:a16="http://schemas.microsoft.com/office/drawing/2014/main" id="{15F266DB-CC05-456F-90A8-7F8236C554B6}"/>
              </a:ext>
            </a:extLst>
          </p:cNvPr>
          <p:cNvCxnSpPr>
            <a:cxnSpLocks/>
            <a:endCxn id="5" idx="1"/>
          </p:cNvCxnSpPr>
          <p:nvPr/>
        </p:nvCxnSpPr>
        <p:spPr>
          <a:xfrm rot="16200000" flipH="1">
            <a:off x="2257190" y="3804006"/>
            <a:ext cx="1809080" cy="1005011"/>
          </a:xfrm>
          <a:prstGeom prst="curvedConnector2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853840" y="312517"/>
            <a:ext cx="3673360" cy="2805796"/>
            <a:chOff x="5056791" y="368501"/>
            <a:chExt cx="3673360" cy="2805796"/>
          </a:xfrm>
        </p:grpSpPr>
        <p:sp>
          <p:nvSpPr>
            <p:cNvPr id="10" name="Rectangle 9"/>
            <p:cNvSpPr/>
            <p:nvPr/>
          </p:nvSpPr>
          <p:spPr>
            <a:xfrm>
              <a:off x="5056791" y="368501"/>
              <a:ext cx="367336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1E675C"/>
                  </a:solidFill>
                  <a:latin typeface="UVN Van Chuong Nang" panose="00000400000000000000" pitchFamily="2" charset="0"/>
                  <a:ea typeface="小美好体" panose="02010601030101010101" pitchFamily="2" charset="-122"/>
                </a:rPr>
                <a:t>1944 162</a:t>
              </a:r>
              <a:endParaRPr lang="zh-CN" altLang="en-US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143868" y="393544"/>
              <a:ext cx="1586283" cy="1953170"/>
              <a:chOff x="4962493" y="2318418"/>
              <a:chExt cx="1586283" cy="195317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4962493" y="2318418"/>
                <a:ext cx="12463" cy="1953170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4978951" y="3334081"/>
                <a:ext cx="1569825" cy="1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7345935" y="1332950"/>
              <a:ext cx="109837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1E675C"/>
                  </a:solidFill>
                  <a:latin typeface="UVN Van Chuong Nang" panose="00000400000000000000" pitchFamily="2" charset="0"/>
                  <a:ea typeface="小美好体" panose="02010601030101010101" pitchFamily="2" charset="-122"/>
                </a:rPr>
                <a:t>12</a:t>
              </a:r>
              <a:endParaRPr lang="zh-CN" altLang="en-US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29781" y="1313336"/>
              <a:ext cx="201208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1E675C"/>
                  </a:solidFill>
                  <a:latin typeface="UVN Van Chuong Nang" panose="00000400000000000000" pitchFamily="2" charset="0"/>
                  <a:ea typeface="小美好体" panose="02010601030101010101" pitchFamily="2" charset="-122"/>
                </a:rPr>
                <a:t>0324</a:t>
              </a:r>
              <a:endParaRPr lang="zh-CN" altLang="en-US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70048" y="2158634"/>
              <a:ext cx="155523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1E675C"/>
                  </a:solidFill>
                  <a:latin typeface="UVN Van Chuong Nang" panose="00000400000000000000" pitchFamily="2" charset="0"/>
                  <a:ea typeface="小美好体" panose="02010601030101010101" pitchFamily="2" charset="-122"/>
                </a:rPr>
                <a:t>000</a:t>
              </a:r>
              <a:endParaRPr lang="zh-CN" altLang="en-US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53840" y="3758386"/>
            <a:ext cx="3881936" cy="2805796"/>
            <a:chOff x="5056791" y="368501"/>
            <a:chExt cx="3881936" cy="2805796"/>
          </a:xfrm>
        </p:grpSpPr>
        <p:sp>
          <p:nvSpPr>
            <p:cNvPr id="23" name="Rectangle 22"/>
            <p:cNvSpPr/>
            <p:nvPr/>
          </p:nvSpPr>
          <p:spPr>
            <a:xfrm>
              <a:off x="5056791" y="368501"/>
              <a:ext cx="388193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1E675C"/>
                  </a:solidFill>
                  <a:latin typeface="UVN Van Chuong Nang" panose="00000400000000000000" pitchFamily="2" charset="0"/>
                  <a:ea typeface="小美好体" panose="02010601030101010101" pitchFamily="2" charset="-122"/>
                </a:rPr>
                <a:t>8469  241</a:t>
              </a:r>
              <a:endParaRPr lang="zh-CN" altLang="en-US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143868" y="393544"/>
              <a:ext cx="1586283" cy="1953170"/>
              <a:chOff x="4962493" y="2318418"/>
              <a:chExt cx="1586283" cy="195317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>
                <a:off x="4962493" y="2318418"/>
                <a:ext cx="12463" cy="1953170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4978951" y="3334081"/>
                <a:ext cx="1569825" cy="1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/>
            <p:cNvSpPr/>
            <p:nvPr/>
          </p:nvSpPr>
          <p:spPr>
            <a:xfrm>
              <a:off x="7345936" y="1332950"/>
              <a:ext cx="109837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1E675C"/>
                  </a:solidFill>
                  <a:latin typeface="UVN Van Chuong Nang" panose="00000400000000000000" pitchFamily="2" charset="0"/>
                  <a:ea typeface="小美好体" panose="02010601030101010101" pitchFamily="2" charset="-122"/>
                </a:rPr>
                <a:t>35</a:t>
              </a:r>
              <a:endParaRPr lang="zh-CN" altLang="en-US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29782" y="1313336"/>
              <a:ext cx="201208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1E675C"/>
                  </a:solidFill>
                  <a:latin typeface="UVN Van Chuong Nang" panose="00000400000000000000" pitchFamily="2" charset="0"/>
                  <a:ea typeface="小美好体" panose="02010601030101010101" pitchFamily="2" charset="-122"/>
                </a:rPr>
                <a:t>1239</a:t>
              </a:r>
              <a:endParaRPr lang="zh-CN" altLang="en-US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70048" y="2158634"/>
              <a:ext cx="155523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1E675C"/>
                  </a:solidFill>
                  <a:latin typeface="UVN Van Chuong Nang" panose="00000400000000000000" pitchFamily="2" charset="0"/>
                  <a:ea typeface="小美好体" panose="02010601030101010101" pitchFamily="2" charset="-122"/>
                </a:rPr>
                <a:t>034</a:t>
              </a:r>
              <a:endParaRPr lang="zh-CN" altLang="en-US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endParaRPr>
            </a:p>
          </p:txBody>
        </p:sp>
      </p:grpSp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id="{512A3F13-5CCC-487A-92BE-B7980F93A2BB}"/>
              </a:ext>
            </a:extLst>
          </p:cNvPr>
          <p:cNvSpPr/>
          <p:nvPr/>
        </p:nvSpPr>
        <p:spPr>
          <a:xfrm>
            <a:off x="8496273" y="592640"/>
            <a:ext cx="2733099" cy="2155226"/>
          </a:xfrm>
          <a:prstGeom prst="flowChartTerminator">
            <a:avLst/>
          </a:prstGeom>
          <a:solidFill>
            <a:schemeClr val="bg1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endParaRPr lang="en-US" alt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Flowchart: Terminator 30">
            <a:extLst>
              <a:ext uri="{FF2B5EF4-FFF2-40B4-BE49-F238E27FC236}">
                <a16:creationId xmlns:a16="http://schemas.microsoft.com/office/drawing/2014/main" id="{2FEF8897-0228-439E-BA67-946C1420D2F7}"/>
              </a:ext>
            </a:extLst>
          </p:cNvPr>
          <p:cNvSpPr/>
          <p:nvPr/>
        </p:nvSpPr>
        <p:spPr>
          <a:xfrm>
            <a:off x="8673987" y="4306511"/>
            <a:ext cx="2606721" cy="1927571"/>
          </a:xfrm>
          <a:prstGeom prst="flowChartTerminator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FF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7899924" y="1575326"/>
            <a:ext cx="541176" cy="189857"/>
          </a:xfrm>
          <a:prstGeom prst="rightArrow">
            <a:avLst/>
          </a:prstGeom>
          <a:solidFill>
            <a:srgbClr val="0070C0">
              <a:alpha val="94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8116481" y="5185557"/>
            <a:ext cx="541176" cy="189857"/>
          </a:xfrm>
          <a:prstGeom prst="rightArrow">
            <a:avLst/>
          </a:prstGeom>
          <a:solidFill>
            <a:srgbClr val="FF0000">
              <a:alpha val="94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文本框 8">
            <a:extLst>
              <a:ext uri="{FF2B5EF4-FFF2-40B4-BE49-F238E27FC236}">
                <a16:creationId xmlns:a16="http://schemas.microsoft.com/office/drawing/2014/main" id="{212D2CAF-BF24-460A-81D6-2A53B49E3092}"/>
              </a:ext>
            </a:extLst>
          </p:cNvPr>
          <p:cNvSpPr txBox="1"/>
          <p:nvPr/>
        </p:nvSpPr>
        <p:spPr>
          <a:xfrm>
            <a:off x="8657657" y="1008534"/>
            <a:ext cx="2333795" cy="1323439"/>
          </a:xfrm>
          <a:custGeom>
            <a:avLst/>
            <a:gdLst>
              <a:gd name="connsiteX0" fmla="*/ 0 w 3583215"/>
              <a:gd name="connsiteY0" fmla="*/ 0 h 830997"/>
              <a:gd name="connsiteX1" fmla="*/ 489706 w 3583215"/>
              <a:gd name="connsiteY1" fmla="*/ 0 h 830997"/>
              <a:gd name="connsiteX2" fmla="*/ 1051076 w 3583215"/>
              <a:gd name="connsiteY2" fmla="*/ 0 h 830997"/>
              <a:gd name="connsiteX3" fmla="*/ 1648279 w 3583215"/>
              <a:gd name="connsiteY3" fmla="*/ 0 h 830997"/>
              <a:gd name="connsiteX4" fmla="*/ 2245481 w 3583215"/>
              <a:gd name="connsiteY4" fmla="*/ 0 h 830997"/>
              <a:gd name="connsiteX5" fmla="*/ 2806852 w 3583215"/>
              <a:gd name="connsiteY5" fmla="*/ 0 h 830997"/>
              <a:gd name="connsiteX6" fmla="*/ 3583215 w 3583215"/>
              <a:gd name="connsiteY6" fmla="*/ 0 h 830997"/>
              <a:gd name="connsiteX7" fmla="*/ 3583215 w 3583215"/>
              <a:gd name="connsiteY7" fmla="*/ 390569 h 830997"/>
              <a:gd name="connsiteX8" fmla="*/ 3583215 w 3583215"/>
              <a:gd name="connsiteY8" fmla="*/ 830997 h 830997"/>
              <a:gd name="connsiteX9" fmla="*/ 3093509 w 3583215"/>
              <a:gd name="connsiteY9" fmla="*/ 830997 h 830997"/>
              <a:gd name="connsiteX10" fmla="*/ 2496306 w 3583215"/>
              <a:gd name="connsiteY10" fmla="*/ 830997 h 830997"/>
              <a:gd name="connsiteX11" fmla="*/ 1934936 w 3583215"/>
              <a:gd name="connsiteY11" fmla="*/ 830997 h 830997"/>
              <a:gd name="connsiteX12" fmla="*/ 1445230 w 3583215"/>
              <a:gd name="connsiteY12" fmla="*/ 830997 h 830997"/>
              <a:gd name="connsiteX13" fmla="*/ 919692 w 3583215"/>
              <a:gd name="connsiteY13" fmla="*/ 830997 h 830997"/>
              <a:gd name="connsiteX14" fmla="*/ 0 w 3583215"/>
              <a:gd name="connsiteY14" fmla="*/ 830997 h 830997"/>
              <a:gd name="connsiteX15" fmla="*/ 0 w 3583215"/>
              <a:gd name="connsiteY15" fmla="*/ 432118 h 830997"/>
              <a:gd name="connsiteX16" fmla="*/ 0 w 3583215"/>
              <a:gd name="connsiteY16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3215" h="830997" fill="none" extrusionOk="0">
                <a:moveTo>
                  <a:pt x="0" y="0"/>
                </a:moveTo>
                <a:cubicBezTo>
                  <a:pt x="172480" y="-3346"/>
                  <a:pt x="247821" y="5701"/>
                  <a:pt x="489706" y="0"/>
                </a:cubicBezTo>
                <a:cubicBezTo>
                  <a:pt x="731591" y="-5701"/>
                  <a:pt x="818566" y="42921"/>
                  <a:pt x="1051076" y="0"/>
                </a:cubicBezTo>
                <a:cubicBezTo>
                  <a:pt x="1283586" y="-42921"/>
                  <a:pt x="1433295" y="53752"/>
                  <a:pt x="1648279" y="0"/>
                </a:cubicBezTo>
                <a:cubicBezTo>
                  <a:pt x="1863263" y="-53752"/>
                  <a:pt x="2048012" y="35318"/>
                  <a:pt x="2245481" y="0"/>
                </a:cubicBezTo>
                <a:cubicBezTo>
                  <a:pt x="2442950" y="-35318"/>
                  <a:pt x="2656284" y="52350"/>
                  <a:pt x="2806852" y="0"/>
                </a:cubicBezTo>
                <a:cubicBezTo>
                  <a:pt x="2957420" y="-52350"/>
                  <a:pt x="3347289" y="62637"/>
                  <a:pt x="3583215" y="0"/>
                </a:cubicBezTo>
                <a:cubicBezTo>
                  <a:pt x="3622384" y="137710"/>
                  <a:pt x="3575944" y="281570"/>
                  <a:pt x="3583215" y="390569"/>
                </a:cubicBezTo>
                <a:cubicBezTo>
                  <a:pt x="3590486" y="499568"/>
                  <a:pt x="3531058" y="720818"/>
                  <a:pt x="3583215" y="830997"/>
                </a:cubicBezTo>
                <a:cubicBezTo>
                  <a:pt x="3342186" y="843650"/>
                  <a:pt x="3204763" y="779668"/>
                  <a:pt x="3093509" y="830997"/>
                </a:cubicBezTo>
                <a:cubicBezTo>
                  <a:pt x="2982255" y="882326"/>
                  <a:pt x="2747736" y="814448"/>
                  <a:pt x="2496306" y="830997"/>
                </a:cubicBezTo>
                <a:cubicBezTo>
                  <a:pt x="2244876" y="847546"/>
                  <a:pt x="2168779" y="784041"/>
                  <a:pt x="1934936" y="830997"/>
                </a:cubicBezTo>
                <a:cubicBezTo>
                  <a:pt x="1701093" y="877953"/>
                  <a:pt x="1629301" y="818906"/>
                  <a:pt x="1445230" y="830997"/>
                </a:cubicBezTo>
                <a:cubicBezTo>
                  <a:pt x="1261159" y="843088"/>
                  <a:pt x="1066239" y="784540"/>
                  <a:pt x="919692" y="830997"/>
                </a:cubicBezTo>
                <a:cubicBezTo>
                  <a:pt x="773145" y="877454"/>
                  <a:pt x="252989" y="736458"/>
                  <a:pt x="0" y="830997"/>
                </a:cubicBezTo>
                <a:cubicBezTo>
                  <a:pt x="-8918" y="723590"/>
                  <a:pt x="20596" y="513105"/>
                  <a:pt x="0" y="432118"/>
                </a:cubicBezTo>
                <a:cubicBezTo>
                  <a:pt x="-20596" y="351131"/>
                  <a:pt x="51824" y="202136"/>
                  <a:pt x="0" y="0"/>
                </a:cubicBezTo>
                <a:close/>
              </a:path>
              <a:path w="3583215" h="830997" stroke="0" extrusionOk="0">
                <a:moveTo>
                  <a:pt x="0" y="0"/>
                </a:moveTo>
                <a:cubicBezTo>
                  <a:pt x="117585" y="-10430"/>
                  <a:pt x="397643" y="1180"/>
                  <a:pt x="561370" y="0"/>
                </a:cubicBezTo>
                <a:cubicBezTo>
                  <a:pt x="725097" y="-1180"/>
                  <a:pt x="838679" y="56321"/>
                  <a:pt x="1086909" y="0"/>
                </a:cubicBezTo>
                <a:cubicBezTo>
                  <a:pt x="1335139" y="-56321"/>
                  <a:pt x="1589108" y="44521"/>
                  <a:pt x="1719943" y="0"/>
                </a:cubicBezTo>
                <a:cubicBezTo>
                  <a:pt x="1850778" y="-44521"/>
                  <a:pt x="2120006" y="44957"/>
                  <a:pt x="2317146" y="0"/>
                </a:cubicBezTo>
                <a:cubicBezTo>
                  <a:pt x="2514286" y="-44957"/>
                  <a:pt x="2692755" y="44586"/>
                  <a:pt x="2806852" y="0"/>
                </a:cubicBezTo>
                <a:cubicBezTo>
                  <a:pt x="2920949" y="-44586"/>
                  <a:pt x="3281236" y="6955"/>
                  <a:pt x="3583215" y="0"/>
                </a:cubicBezTo>
                <a:cubicBezTo>
                  <a:pt x="3595546" y="194561"/>
                  <a:pt x="3560197" y="303782"/>
                  <a:pt x="3583215" y="432118"/>
                </a:cubicBezTo>
                <a:cubicBezTo>
                  <a:pt x="3606233" y="560454"/>
                  <a:pt x="3569547" y="716538"/>
                  <a:pt x="3583215" y="830997"/>
                </a:cubicBezTo>
                <a:cubicBezTo>
                  <a:pt x="3395247" y="843740"/>
                  <a:pt x="3223980" y="791046"/>
                  <a:pt x="3021845" y="830997"/>
                </a:cubicBezTo>
                <a:cubicBezTo>
                  <a:pt x="2819710" y="870948"/>
                  <a:pt x="2536586" y="827151"/>
                  <a:pt x="2388810" y="830997"/>
                </a:cubicBezTo>
                <a:cubicBezTo>
                  <a:pt x="2241035" y="834843"/>
                  <a:pt x="1877788" y="788918"/>
                  <a:pt x="1719943" y="830997"/>
                </a:cubicBezTo>
                <a:cubicBezTo>
                  <a:pt x="1562098" y="873076"/>
                  <a:pt x="1311227" y="785221"/>
                  <a:pt x="1194405" y="830997"/>
                </a:cubicBezTo>
                <a:cubicBezTo>
                  <a:pt x="1077583" y="876773"/>
                  <a:pt x="788113" y="783961"/>
                  <a:pt x="668867" y="830997"/>
                </a:cubicBezTo>
                <a:cubicBezTo>
                  <a:pt x="549621" y="878033"/>
                  <a:pt x="166703" y="822041"/>
                  <a:pt x="0" y="830997"/>
                </a:cubicBezTo>
                <a:cubicBezTo>
                  <a:pt x="-46855" y="729282"/>
                  <a:pt x="15302" y="513180"/>
                  <a:pt x="0" y="407189"/>
                </a:cubicBezTo>
                <a:cubicBezTo>
                  <a:pt x="-15302" y="301198"/>
                  <a:pt x="9381" y="134861"/>
                  <a:pt x="0" y="0"/>
                </a:cubicBezTo>
                <a:close/>
              </a:path>
            </a:pathLst>
          </a:custGeom>
          <a:noFill/>
          <a:ln w="38100">
            <a:noFill/>
            <a:prstDash val="lgDashDot"/>
            <a:extLst>
              <a:ext uri="{C807C97D-BFC1-408E-A445-0C87EB9F89A2}">
                <ask:lineSketchStyleProps xmlns:ask="http://schemas.microsoft.com/office/drawing/2018/sketchyshapes" sd="11093644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hết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小宝贝儿拼音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8">
            <a:extLst>
              <a:ext uri="{FF2B5EF4-FFF2-40B4-BE49-F238E27FC236}">
                <a16:creationId xmlns:a16="http://schemas.microsoft.com/office/drawing/2014/main" id="{212D2CAF-BF24-460A-81D6-2A53B49E3092}"/>
              </a:ext>
            </a:extLst>
          </p:cNvPr>
          <p:cNvSpPr txBox="1"/>
          <p:nvPr/>
        </p:nvSpPr>
        <p:spPr>
          <a:xfrm>
            <a:off x="8810449" y="4568946"/>
            <a:ext cx="2333795" cy="1323439"/>
          </a:xfrm>
          <a:custGeom>
            <a:avLst/>
            <a:gdLst>
              <a:gd name="connsiteX0" fmla="*/ 0 w 3583215"/>
              <a:gd name="connsiteY0" fmla="*/ 0 h 830997"/>
              <a:gd name="connsiteX1" fmla="*/ 489706 w 3583215"/>
              <a:gd name="connsiteY1" fmla="*/ 0 h 830997"/>
              <a:gd name="connsiteX2" fmla="*/ 1051076 w 3583215"/>
              <a:gd name="connsiteY2" fmla="*/ 0 h 830997"/>
              <a:gd name="connsiteX3" fmla="*/ 1648279 w 3583215"/>
              <a:gd name="connsiteY3" fmla="*/ 0 h 830997"/>
              <a:gd name="connsiteX4" fmla="*/ 2245481 w 3583215"/>
              <a:gd name="connsiteY4" fmla="*/ 0 h 830997"/>
              <a:gd name="connsiteX5" fmla="*/ 2806852 w 3583215"/>
              <a:gd name="connsiteY5" fmla="*/ 0 h 830997"/>
              <a:gd name="connsiteX6" fmla="*/ 3583215 w 3583215"/>
              <a:gd name="connsiteY6" fmla="*/ 0 h 830997"/>
              <a:gd name="connsiteX7" fmla="*/ 3583215 w 3583215"/>
              <a:gd name="connsiteY7" fmla="*/ 390569 h 830997"/>
              <a:gd name="connsiteX8" fmla="*/ 3583215 w 3583215"/>
              <a:gd name="connsiteY8" fmla="*/ 830997 h 830997"/>
              <a:gd name="connsiteX9" fmla="*/ 3093509 w 3583215"/>
              <a:gd name="connsiteY9" fmla="*/ 830997 h 830997"/>
              <a:gd name="connsiteX10" fmla="*/ 2496306 w 3583215"/>
              <a:gd name="connsiteY10" fmla="*/ 830997 h 830997"/>
              <a:gd name="connsiteX11" fmla="*/ 1934936 w 3583215"/>
              <a:gd name="connsiteY11" fmla="*/ 830997 h 830997"/>
              <a:gd name="connsiteX12" fmla="*/ 1445230 w 3583215"/>
              <a:gd name="connsiteY12" fmla="*/ 830997 h 830997"/>
              <a:gd name="connsiteX13" fmla="*/ 919692 w 3583215"/>
              <a:gd name="connsiteY13" fmla="*/ 830997 h 830997"/>
              <a:gd name="connsiteX14" fmla="*/ 0 w 3583215"/>
              <a:gd name="connsiteY14" fmla="*/ 830997 h 830997"/>
              <a:gd name="connsiteX15" fmla="*/ 0 w 3583215"/>
              <a:gd name="connsiteY15" fmla="*/ 432118 h 830997"/>
              <a:gd name="connsiteX16" fmla="*/ 0 w 3583215"/>
              <a:gd name="connsiteY16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3215" h="830997" fill="none" extrusionOk="0">
                <a:moveTo>
                  <a:pt x="0" y="0"/>
                </a:moveTo>
                <a:cubicBezTo>
                  <a:pt x="172480" y="-3346"/>
                  <a:pt x="247821" y="5701"/>
                  <a:pt x="489706" y="0"/>
                </a:cubicBezTo>
                <a:cubicBezTo>
                  <a:pt x="731591" y="-5701"/>
                  <a:pt x="818566" y="42921"/>
                  <a:pt x="1051076" y="0"/>
                </a:cubicBezTo>
                <a:cubicBezTo>
                  <a:pt x="1283586" y="-42921"/>
                  <a:pt x="1433295" y="53752"/>
                  <a:pt x="1648279" y="0"/>
                </a:cubicBezTo>
                <a:cubicBezTo>
                  <a:pt x="1863263" y="-53752"/>
                  <a:pt x="2048012" y="35318"/>
                  <a:pt x="2245481" y="0"/>
                </a:cubicBezTo>
                <a:cubicBezTo>
                  <a:pt x="2442950" y="-35318"/>
                  <a:pt x="2656284" y="52350"/>
                  <a:pt x="2806852" y="0"/>
                </a:cubicBezTo>
                <a:cubicBezTo>
                  <a:pt x="2957420" y="-52350"/>
                  <a:pt x="3347289" y="62637"/>
                  <a:pt x="3583215" y="0"/>
                </a:cubicBezTo>
                <a:cubicBezTo>
                  <a:pt x="3622384" y="137710"/>
                  <a:pt x="3575944" y="281570"/>
                  <a:pt x="3583215" y="390569"/>
                </a:cubicBezTo>
                <a:cubicBezTo>
                  <a:pt x="3590486" y="499568"/>
                  <a:pt x="3531058" y="720818"/>
                  <a:pt x="3583215" y="830997"/>
                </a:cubicBezTo>
                <a:cubicBezTo>
                  <a:pt x="3342186" y="843650"/>
                  <a:pt x="3204763" y="779668"/>
                  <a:pt x="3093509" y="830997"/>
                </a:cubicBezTo>
                <a:cubicBezTo>
                  <a:pt x="2982255" y="882326"/>
                  <a:pt x="2747736" y="814448"/>
                  <a:pt x="2496306" y="830997"/>
                </a:cubicBezTo>
                <a:cubicBezTo>
                  <a:pt x="2244876" y="847546"/>
                  <a:pt x="2168779" y="784041"/>
                  <a:pt x="1934936" y="830997"/>
                </a:cubicBezTo>
                <a:cubicBezTo>
                  <a:pt x="1701093" y="877953"/>
                  <a:pt x="1629301" y="818906"/>
                  <a:pt x="1445230" y="830997"/>
                </a:cubicBezTo>
                <a:cubicBezTo>
                  <a:pt x="1261159" y="843088"/>
                  <a:pt x="1066239" y="784540"/>
                  <a:pt x="919692" y="830997"/>
                </a:cubicBezTo>
                <a:cubicBezTo>
                  <a:pt x="773145" y="877454"/>
                  <a:pt x="252989" y="736458"/>
                  <a:pt x="0" y="830997"/>
                </a:cubicBezTo>
                <a:cubicBezTo>
                  <a:pt x="-8918" y="723590"/>
                  <a:pt x="20596" y="513105"/>
                  <a:pt x="0" y="432118"/>
                </a:cubicBezTo>
                <a:cubicBezTo>
                  <a:pt x="-20596" y="351131"/>
                  <a:pt x="51824" y="202136"/>
                  <a:pt x="0" y="0"/>
                </a:cubicBezTo>
                <a:close/>
              </a:path>
              <a:path w="3583215" h="830997" stroke="0" extrusionOk="0">
                <a:moveTo>
                  <a:pt x="0" y="0"/>
                </a:moveTo>
                <a:cubicBezTo>
                  <a:pt x="117585" y="-10430"/>
                  <a:pt x="397643" y="1180"/>
                  <a:pt x="561370" y="0"/>
                </a:cubicBezTo>
                <a:cubicBezTo>
                  <a:pt x="725097" y="-1180"/>
                  <a:pt x="838679" y="56321"/>
                  <a:pt x="1086909" y="0"/>
                </a:cubicBezTo>
                <a:cubicBezTo>
                  <a:pt x="1335139" y="-56321"/>
                  <a:pt x="1589108" y="44521"/>
                  <a:pt x="1719943" y="0"/>
                </a:cubicBezTo>
                <a:cubicBezTo>
                  <a:pt x="1850778" y="-44521"/>
                  <a:pt x="2120006" y="44957"/>
                  <a:pt x="2317146" y="0"/>
                </a:cubicBezTo>
                <a:cubicBezTo>
                  <a:pt x="2514286" y="-44957"/>
                  <a:pt x="2692755" y="44586"/>
                  <a:pt x="2806852" y="0"/>
                </a:cubicBezTo>
                <a:cubicBezTo>
                  <a:pt x="2920949" y="-44586"/>
                  <a:pt x="3281236" y="6955"/>
                  <a:pt x="3583215" y="0"/>
                </a:cubicBezTo>
                <a:cubicBezTo>
                  <a:pt x="3595546" y="194561"/>
                  <a:pt x="3560197" y="303782"/>
                  <a:pt x="3583215" y="432118"/>
                </a:cubicBezTo>
                <a:cubicBezTo>
                  <a:pt x="3606233" y="560454"/>
                  <a:pt x="3569547" y="716538"/>
                  <a:pt x="3583215" y="830997"/>
                </a:cubicBezTo>
                <a:cubicBezTo>
                  <a:pt x="3395247" y="843740"/>
                  <a:pt x="3223980" y="791046"/>
                  <a:pt x="3021845" y="830997"/>
                </a:cubicBezTo>
                <a:cubicBezTo>
                  <a:pt x="2819710" y="870948"/>
                  <a:pt x="2536586" y="827151"/>
                  <a:pt x="2388810" y="830997"/>
                </a:cubicBezTo>
                <a:cubicBezTo>
                  <a:pt x="2241035" y="834843"/>
                  <a:pt x="1877788" y="788918"/>
                  <a:pt x="1719943" y="830997"/>
                </a:cubicBezTo>
                <a:cubicBezTo>
                  <a:pt x="1562098" y="873076"/>
                  <a:pt x="1311227" y="785221"/>
                  <a:pt x="1194405" y="830997"/>
                </a:cubicBezTo>
                <a:cubicBezTo>
                  <a:pt x="1077583" y="876773"/>
                  <a:pt x="788113" y="783961"/>
                  <a:pt x="668867" y="830997"/>
                </a:cubicBezTo>
                <a:cubicBezTo>
                  <a:pt x="549621" y="878033"/>
                  <a:pt x="166703" y="822041"/>
                  <a:pt x="0" y="830997"/>
                </a:cubicBezTo>
                <a:cubicBezTo>
                  <a:pt x="-46855" y="729282"/>
                  <a:pt x="15302" y="513180"/>
                  <a:pt x="0" y="407189"/>
                </a:cubicBezTo>
                <a:cubicBezTo>
                  <a:pt x="-15302" y="301198"/>
                  <a:pt x="9381" y="134861"/>
                  <a:pt x="0" y="0"/>
                </a:cubicBezTo>
                <a:close/>
              </a:path>
            </a:pathLst>
          </a:custGeom>
          <a:noFill/>
          <a:ln w="38100">
            <a:noFill/>
            <a:prstDash val="lgDashDot"/>
            <a:extLst>
              <a:ext uri="{C807C97D-BFC1-408E-A445-0C87EB9F89A2}">
                <ask:lineSketchStyleProps xmlns:ask="http://schemas.microsoft.com/office/drawing/2018/sketchyshapes" sd="11093644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dư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小宝贝儿拼音体" panose="02010601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0" name="图片 25">
            <a:extLst>
              <a:ext uri="{FF2B5EF4-FFF2-40B4-BE49-F238E27FC236}">
                <a16:creationId xmlns:a16="http://schemas.microsoft.com/office/drawing/2014/main" id="{1430D251-0C6B-4C09-8ED8-04D2D046CF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264183" y="0"/>
            <a:ext cx="1265032" cy="759061"/>
          </a:xfrm>
          <a:prstGeom prst="rect">
            <a:avLst/>
          </a:prstGeom>
        </p:spPr>
      </p:pic>
      <p:pic>
        <p:nvPicPr>
          <p:cNvPr id="41" name="图片 26">
            <a:extLst>
              <a:ext uri="{FF2B5EF4-FFF2-40B4-BE49-F238E27FC236}">
                <a16:creationId xmlns:a16="http://schemas.microsoft.com/office/drawing/2014/main" id="{9B8126B2-28A4-4AC4-80DF-ADC4934930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-183984" y="350207"/>
            <a:ext cx="1869420" cy="1121714"/>
          </a:xfrm>
          <a:prstGeom prst="rect">
            <a:avLst/>
          </a:prstGeom>
        </p:spPr>
      </p:pic>
      <p:pic>
        <p:nvPicPr>
          <p:cNvPr id="42" name="图片 28">
            <a:extLst>
              <a:ext uri="{FF2B5EF4-FFF2-40B4-BE49-F238E27FC236}">
                <a16:creationId xmlns:a16="http://schemas.microsoft.com/office/drawing/2014/main" id="{2064252F-B3C1-4F9D-982C-5A39DB0D6C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6173281" y="2775290"/>
            <a:ext cx="1562495" cy="93754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6899" y="3820499"/>
            <a:ext cx="1532106" cy="3058256"/>
          </a:xfrm>
          <a:prstGeom prst="rect">
            <a:avLst/>
          </a:prstGeom>
        </p:spPr>
      </p:pic>
      <p:pic>
        <p:nvPicPr>
          <p:cNvPr id="45" name="图片 6">
            <a:extLst>
              <a:ext uri="{FF2B5EF4-FFF2-40B4-BE49-F238E27FC236}">
                <a16:creationId xmlns:a16="http://schemas.microsoft.com/office/drawing/2014/main" id="{121282E1-B056-4639-805D-96CBA93F6F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5278" y="2742219"/>
            <a:ext cx="758723" cy="62648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图片 21">
            <a:extLst>
              <a:ext uri="{FF2B5EF4-FFF2-40B4-BE49-F238E27FC236}">
                <a16:creationId xmlns:a16="http://schemas.microsoft.com/office/drawing/2014/main" id="{50B21D43-7C48-4C8E-B06D-E44524362E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5374" y="5976350"/>
            <a:ext cx="811978" cy="588759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val 1"/>
          <p:cNvSpPr/>
          <p:nvPr/>
        </p:nvSpPr>
        <p:spPr>
          <a:xfrm>
            <a:off x="4220265" y="2222186"/>
            <a:ext cx="1754155" cy="946957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224038" y="5670972"/>
            <a:ext cx="1754155" cy="946957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3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30" grpId="0" animBg="1"/>
      <p:bldP spid="31" grpId="0" animBg="1"/>
      <p:bldP spid="37" grpId="0"/>
      <p:bldP spid="38" grpId="0"/>
      <p:bldP spid="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of zookeeper boy and girl in the garden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0"/>
          <a:stretch/>
        </p:blipFill>
        <p:spPr bwMode="auto">
          <a:xfrm>
            <a:off x="0" y="0"/>
            <a:ext cx="12192000" cy="76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85" y="329323"/>
            <a:ext cx="5986061" cy="32845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249602">
            <a:off x="3807502" y="1228241"/>
            <a:ext cx="38500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chemeClr val="bg2">
                    <a:lumMod val="90000"/>
                  </a:schemeClr>
                </a:solidFill>
                <a:effectLst/>
                <a:latin typeface="UTM American Sans" panose="02040603050506020204" pitchFamily="18" charset="0"/>
              </a:rPr>
              <a:t>LUYỆN TẬP</a:t>
            </a:r>
          </a:p>
        </p:txBody>
      </p:sp>
      <p:sp>
        <p:nvSpPr>
          <p:cNvPr id="5" name="Rectangle 4"/>
          <p:cNvSpPr/>
          <p:nvPr/>
        </p:nvSpPr>
        <p:spPr>
          <a:xfrm rot="21249602">
            <a:off x="3946756" y="1218287"/>
            <a:ext cx="38500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UTM American Sans" panose="02040603050506020204" pitchFamily="18" charset="0"/>
              </a:rPr>
              <a:t>LUYỆN TẬP</a:t>
            </a:r>
            <a:endParaRPr lang="en-US" sz="6000" b="1" cap="none" spc="0" dirty="0">
              <a:ln/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UTM American Sans" panose="02040603050506020204" pitchFamily="18" charset="0"/>
            </a:endParaRPr>
          </a:p>
        </p:txBody>
      </p:sp>
      <p:pic>
        <p:nvPicPr>
          <p:cNvPr id="6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5893499"/>
            <a:ext cx="6096000" cy="1798924"/>
          </a:xfrm>
          <a:prstGeom prst="rect">
            <a:avLst/>
          </a:prstGeom>
        </p:spPr>
      </p:pic>
      <p:pic>
        <p:nvPicPr>
          <p:cNvPr id="7" name="图片 31">
            <a:extLst>
              <a:ext uri="{FF2B5EF4-FFF2-40B4-BE49-F238E27FC236}">
                <a16:creationId xmlns:a16="http://schemas.microsoft.com/office/drawing/2014/main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" y="5895989"/>
            <a:ext cx="6074375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</TotalTime>
  <Words>471</Words>
  <Application>Microsoft Office PowerPoint</Application>
  <PresentationFormat>Widescreen</PresentationFormat>
  <Paragraphs>138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等线</vt:lpstr>
      <vt:lpstr>等线 Light</vt:lpstr>
      <vt:lpstr>Arial</vt:lpstr>
      <vt:lpstr>Tempus Sans ITC</vt:lpstr>
      <vt:lpstr>Times New Roman</vt:lpstr>
      <vt:lpstr>UTM Akashi</vt:lpstr>
      <vt:lpstr>UTM American Sans</vt:lpstr>
      <vt:lpstr>UTM Arruba KT</vt:lpstr>
      <vt:lpstr>UTM Avo</vt:lpstr>
      <vt:lpstr>UTM Bell</vt:lpstr>
      <vt:lpstr>UTM Cookies</vt:lpstr>
      <vt:lpstr>UTM Rockwell</vt:lpstr>
      <vt:lpstr>UVN Van Chuong Nang</vt:lpstr>
      <vt:lpstr>杨任东竹石体-Regular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</Manager>
  <Company>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</dc:title>
  <dc:subject>T</dc:subject>
  <dc:creator>xb21cn</dc:creator>
  <dc:description>U</dc:description>
  <cp:lastModifiedBy>PHAN HOÀNG PHƯỚC HẠNH</cp:lastModifiedBy>
  <cp:revision>143</cp:revision>
  <dcterms:created xsi:type="dcterms:W3CDTF">2020-06-26T15:18:35Z</dcterms:created>
  <dcterms:modified xsi:type="dcterms:W3CDTF">2021-12-19T05:00:54Z</dcterms:modified>
  <cp:version>V31</cp:version>
</cp:coreProperties>
</file>