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9" r:id="rId2"/>
    <p:sldId id="327" r:id="rId3"/>
    <p:sldId id="330" r:id="rId4"/>
    <p:sldId id="260" r:id="rId5"/>
    <p:sldId id="318" r:id="rId6"/>
    <p:sldId id="285" r:id="rId7"/>
    <p:sldId id="307" r:id="rId8"/>
    <p:sldId id="319" r:id="rId9"/>
    <p:sldId id="320" r:id="rId10"/>
    <p:sldId id="329" r:id="rId11"/>
    <p:sldId id="331" r:id="rId12"/>
    <p:sldId id="332" r:id="rId13"/>
    <p:sldId id="273" r:id="rId14"/>
    <p:sldId id="324" r:id="rId15"/>
    <p:sldId id="333" r:id="rId16"/>
    <p:sldId id="272" r:id="rId17"/>
    <p:sldId id="328" r:id="rId18"/>
  </p:sldIdLst>
  <p:sldSz cx="12192000" cy="6858000"/>
  <p:notesSz cx="6858000" cy="9144000"/>
  <p:embeddedFontLst>
    <p:embeddedFont>
      <p:font typeface="等线" panose="020B0604020202020204" charset="-122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1" clrIdx="0">
    <p:extLst>
      <p:ext uri="{19B8F6BF-5375-455C-9EA6-DF929625EA0E}">
        <p15:presenceInfo xmlns:p15="http://schemas.microsoft.com/office/powerpoint/2012/main" userId="has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F59"/>
    <a:srgbClr val="DE0A88"/>
    <a:srgbClr val="F6E480"/>
    <a:srgbClr val="D2670C"/>
    <a:srgbClr val="FFE500"/>
    <a:srgbClr val="FFF8F4"/>
    <a:srgbClr val="FF2121"/>
    <a:srgbClr val="A20000"/>
    <a:srgbClr val="A03E3C"/>
    <a:srgbClr val="F4D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6D66-A6D7-4E33-83F9-99052C4AE864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BC96-700D-44E1-AB24-B56842699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48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571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42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30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210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chữ để xếp gạch vào nhà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7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3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9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6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4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9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72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48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7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0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76" y="6013803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1633464" y="1241441"/>
            <a:ext cx="8735416" cy="4415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0" y="2649796"/>
            <a:ext cx="1126884" cy="11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625F27-5188-4C89-95D3-2FEC48E9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10484" y="5295203"/>
            <a:ext cx="3487894" cy="1562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9FBEC3-FE77-44D4-B72A-3DC4D352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17806" y="5831220"/>
            <a:ext cx="2330640" cy="10442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091D62-33C8-494F-A435-FD276AE67D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565390" y="5058775"/>
            <a:ext cx="4054603" cy="1816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635926-D638-41C6-9653-1518ACA19F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130" y="264611"/>
            <a:ext cx="3518104" cy="2140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17" y="2364194"/>
            <a:ext cx="53955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Luyện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từ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và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câu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6617" y="3341942"/>
            <a:ext cx="212910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88900">
                    <a:srgbClr val="E5683B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88900">
                    <a:srgbClr val="E5683B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40F02F-388D-43BC-9941-65032D5CB01B}"/>
              </a:ext>
            </a:extLst>
          </p:cNvPr>
          <p:cNvSpPr txBox="1"/>
          <p:nvPr/>
        </p:nvSpPr>
        <p:spPr>
          <a:xfrm>
            <a:off x="11454111" y="143272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85984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8" presetClass="entr" presetSubtype="0" accel="5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75"/>
                            </p:stCondLst>
                            <p:childTnLst>
                              <p:par>
                                <p:cTn id="9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1302392" y="123825"/>
            <a:ext cx="11324547" cy="350051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2903787" y="3426338"/>
            <a:ext cx="8887957" cy="24229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250929" y="531704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3079813" y="3624341"/>
            <a:ext cx="8622662" cy="2012762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813" y="3709747"/>
            <a:ext cx="841178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DB071C-F044-4254-B3A2-E1E6105160E3}"/>
              </a:ext>
            </a:extLst>
          </p:cNvPr>
          <p:cNvSpPr txBox="1"/>
          <p:nvPr/>
        </p:nvSpPr>
        <p:spPr>
          <a:xfrm>
            <a:off x="3041011" y="665666"/>
            <a:ext cx="7695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9080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2794930" y="3763797"/>
            <a:ext cx="8887957" cy="24229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2970956" y="3961800"/>
            <a:ext cx="8622662" cy="2012762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956" y="4233159"/>
            <a:ext cx="84117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023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62">
            <a:extLst>
              <a:ext uri="{FF2B5EF4-FFF2-40B4-BE49-F238E27FC236}">
                <a16:creationId xmlns:a16="http://schemas.microsoft.com/office/drawing/2014/main" id="{AB152108-9AAC-4ABA-9B5D-C42D30533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03339"/>
              </p:ext>
            </p:extLst>
          </p:nvPr>
        </p:nvGraphicFramePr>
        <p:xfrm>
          <a:off x="1590197" y="754352"/>
          <a:ext cx="9959546" cy="368788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{16D9F66E-5EB9-4882-86FB-DCBF35E3C3E4}</a:tableStyleId>
              </a:tblPr>
              <a:tblGrid>
                <a:gridCol w="163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5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spc="0" normalizeH="0" baseline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accent5"/>
                          </a:solidFill>
                          <a:effectLst>
                            <a:innerShdw blurRad="63500" dist="50800" dir="108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GHÉP</a:t>
                      </a:r>
                      <a:endParaRPr kumimoji="0" lang="en-US" sz="4000" b="1" i="0" u="none" strike="noStrike" cap="none" spc="0" normalizeH="0" baseline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innerShdw blurRad="63500" dist="50800" dir="108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u="none" strike="noStrike" kern="1200" cap="none" spc="0" normalizeH="0" baseline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3500" dist="50800" dir="108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LÁY</a:t>
                      </a:r>
                      <a:endParaRPr kumimoji="0" lang="en-US" sz="3600" b="1" u="none" strike="noStrike" kern="1200" cap="none" spc="0" normalizeH="0" baseline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3500" dist="50800" dir="108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a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b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302874"/>
            <a:ext cx="13337886" cy="6124934"/>
            <a:chOff x="-1578011" y="302874"/>
            <a:chExt cx="13337886" cy="612493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7472879" y="302874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260937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4949" y="1942403"/>
            <a:ext cx="4273203" cy="4273203"/>
          </a:xfrm>
          <a:prstGeom prst="rect">
            <a:avLst/>
          </a:prstGeom>
        </p:spPr>
      </p:pic>
      <p:sp>
        <p:nvSpPr>
          <p:cNvPr id="21" name="Text Box 61">
            <a:extLst>
              <a:ext uri="{FF2B5EF4-FFF2-40B4-BE49-F238E27FC236}">
                <a16:creationId xmlns:a16="http://schemas.microsoft.com/office/drawing/2014/main" id="{B8100CFE-FB33-4C5D-8535-1698905A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950" y="1522424"/>
            <a:ext cx="24777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2" name="Text Box 62">
            <a:extLst>
              <a:ext uri="{FF2B5EF4-FFF2-40B4-BE49-F238E27FC236}">
                <a16:creationId xmlns:a16="http://schemas.microsoft.com/office/drawing/2014/main" id="{51E7914E-8DE0-4775-96DA-D0A62220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545" y="1522424"/>
            <a:ext cx="3010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947613FC-1A0A-449E-B2E5-5877D3701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2151339"/>
            <a:ext cx="121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2CE98ED2-6141-4AD2-BCB1-1BCD0EE1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027" y="2156409"/>
            <a:ext cx="1929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9">
            <a:extLst>
              <a:ext uri="{FF2B5EF4-FFF2-40B4-BE49-F238E27FC236}">
                <a16:creationId xmlns:a16="http://schemas.microsoft.com/office/drawing/2014/main" id="{422EA222-2A2F-47C9-B616-97C7EBB3F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712" y="1546351"/>
            <a:ext cx="2600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endParaRPr lang="en-US" altLang="en-US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70">
            <a:extLst>
              <a:ext uri="{FF2B5EF4-FFF2-40B4-BE49-F238E27FC236}">
                <a16:creationId xmlns:a16="http://schemas.microsoft.com/office/drawing/2014/main" id="{36D6932C-4A34-4E22-B473-B90424C25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674" y="3167390"/>
            <a:ext cx="30614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7" name="Text Box 71">
            <a:extLst>
              <a:ext uri="{FF2B5EF4-FFF2-40B4-BE49-F238E27FC236}">
                <a16:creationId xmlns:a16="http://schemas.microsoft.com/office/drawing/2014/main" id="{A253D4C0-9D32-4D3C-B69A-805BAF94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3690610"/>
            <a:ext cx="3833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74">
            <a:extLst>
              <a:ext uri="{FF2B5EF4-FFF2-40B4-BE49-F238E27FC236}">
                <a16:creationId xmlns:a16="http://schemas.microsoft.com/office/drawing/2014/main" id="{C44C0AE8-5309-40A7-888C-E854205A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179" y="3183347"/>
            <a:ext cx="3430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75">
            <a:extLst>
              <a:ext uri="{FF2B5EF4-FFF2-40B4-BE49-F238E27FC236}">
                <a16:creationId xmlns:a16="http://schemas.microsoft.com/office/drawing/2014/main" id="{D530210C-5543-44D9-B516-D652E26A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119" y="3179388"/>
            <a:ext cx="496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800" b="1" i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cáp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76">
            <a:extLst>
              <a:ext uri="{FF2B5EF4-FFF2-40B4-BE49-F238E27FC236}">
                <a16:creationId xmlns:a16="http://schemas.microsoft.com/office/drawing/2014/main" id="{42B8BD04-71C5-4C7F-8C1E-7A2048E8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3153508"/>
            <a:ext cx="2628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b="1" i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dai,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4764E-F563-41BC-8F67-0922BCBE0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8568" y="2861570"/>
            <a:ext cx="5861445" cy="56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5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0" grpId="0"/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6C9815E0-94D7-4877-AFEE-219225598B48}"/>
              </a:ext>
            </a:extLst>
          </p:cNvPr>
          <p:cNvGrpSpPr/>
          <p:nvPr/>
        </p:nvGrpSpPr>
        <p:grpSpPr>
          <a:xfrm>
            <a:off x="7628109" y="239530"/>
            <a:ext cx="2478354" cy="2527399"/>
            <a:chOff x="1579896" y="2048700"/>
            <a:chExt cx="9597340" cy="3246402"/>
          </a:xfrm>
        </p:grpSpPr>
        <p:sp>
          <p:nvSpPr>
            <p:cNvPr id="21" name="矩形: 圆角 2">
              <a:extLst>
                <a:ext uri="{FF2B5EF4-FFF2-40B4-BE49-F238E27FC236}">
                  <a16:creationId xmlns:a16="http://schemas.microsoft.com/office/drawing/2014/main" id="{A239C69C-F9CA-4FF7-9751-8D4973ED01E3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ngay</a:t>
              </a:r>
              <a:endParaRPr lang="zh-C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: 圆角 3">
              <a:extLst>
                <a:ext uri="{FF2B5EF4-FFF2-40B4-BE49-F238E27FC236}">
                  <a16:creationId xmlns:a16="http://schemas.microsoft.com/office/drawing/2014/main" id="{F2BB0C2F-D428-4CC3-BC99-326F35C96439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0E3B70A-BEC0-475D-9AFC-43423EFA9711}"/>
              </a:ext>
            </a:extLst>
          </p:cNvPr>
          <p:cNvGrpSpPr/>
          <p:nvPr/>
        </p:nvGrpSpPr>
        <p:grpSpPr>
          <a:xfrm>
            <a:off x="9673058" y="2494563"/>
            <a:ext cx="2174240" cy="2217266"/>
            <a:chOff x="1579896" y="2048700"/>
            <a:chExt cx="9597340" cy="3246402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2F370F44-AE52-4B29-B58A-E9EF3FA0B799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: 圆角 3">
              <a:extLst>
                <a:ext uri="{FF2B5EF4-FFF2-40B4-BE49-F238E27FC236}">
                  <a16:creationId xmlns:a16="http://schemas.microsoft.com/office/drawing/2014/main" id="{D5522F63-64F9-4F76-8197-3D2D7353F5FA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B17400D-4213-4A97-84B7-187C790D54EF}"/>
              </a:ext>
            </a:extLst>
          </p:cNvPr>
          <p:cNvGrpSpPr/>
          <p:nvPr/>
        </p:nvGrpSpPr>
        <p:grpSpPr>
          <a:xfrm>
            <a:off x="7056998" y="3507908"/>
            <a:ext cx="2174240" cy="2217267"/>
            <a:chOff x="1579896" y="2048700"/>
            <a:chExt cx="9597340" cy="3246402"/>
          </a:xfrm>
        </p:grpSpPr>
        <p:sp>
          <p:nvSpPr>
            <p:cNvPr id="27" name="矩形: 圆角 2">
              <a:extLst>
                <a:ext uri="{FF2B5EF4-FFF2-40B4-BE49-F238E27FC236}">
                  <a16:creationId xmlns:a16="http://schemas.microsoft.com/office/drawing/2014/main" id="{E0CAA4EC-EBDA-4E9D-BE5F-C9E4F362F66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thật</a:t>
              </a:r>
              <a:endPara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: 圆角 3">
              <a:extLst>
                <a:ext uri="{FF2B5EF4-FFF2-40B4-BE49-F238E27FC236}">
                  <a16:creationId xmlns:a16="http://schemas.microsoft.com/office/drawing/2014/main" id="{583A6443-BE5B-4306-8937-9BC7756CFEE4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AEDD65AD-BC63-4C4E-AC6C-7447D7CDD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B3250-9A52-422C-BC36-1BB3A5B1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932576" y="5450920"/>
            <a:ext cx="1869420" cy="112171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EA107BE-D375-4DA6-BB43-4C176299C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795951" y="1503230"/>
            <a:ext cx="1373984" cy="824436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ECEF6837-8F5D-4829-9285-09C08ECC1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73266" y="630212"/>
            <a:ext cx="1157146" cy="694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434EA-D42E-4E7B-A933-86804E7E11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4"/>
          <a:stretch/>
        </p:blipFill>
        <p:spPr>
          <a:xfrm>
            <a:off x="-518453" y="-1779971"/>
            <a:ext cx="8451029" cy="73965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E598FB-81B7-49ED-8E87-7FC417BA8648}"/>
              </a:ext>
            </a:extLst>
          </p:cNvPr>
          <p:cNvSpPr txBox="1"/>
          <p:nvPr/>
        </p:nvSpPr>
        <p:spPr>
          <a:xfrm>
            <a:off x="1010487" y="3025606"/>
            <a:ext cx="4517571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strike="noStrike" kern="1200" normalizeH="0" baseline="0" noProof="0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40469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57">
            <a:extLst>
              <a:ext uri="{FF2B5EF4-FFF2-40B4-BE49-F238E27FC236}">
                <a16:creationId xmlns:a16="http://schemas.microsoft.com/office/drawing/2014/main" id="{BF530051-2A90-441C-A6A8-B20536F79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111278"/>
              </p:ext>
            </p:extLst>
          </p:nvPr>
        </p:nvGraphicFramePr>
        <p:xfrm>
          <a:off x="985960" y="758952"/>
          <a:ext cx="10493115" cy="4839894"/>
        </p:xfrm>
        <a:graphic>
          <a:graphicData uri="http://schemas.openxmlformats.org/drawingml/2006/table">
            <a:tbl>
              <a:tblPr>
                <a:effectLst>
                  <a:reflection blurRad="6350" stA="50000" endA="295" endPos="92000" dist="101600" dir="5400000" sy="-100000" algn="bl" rotWithShape="0"/>
                </a:effectLst>
                <a:tableStyleId>{35758FB7-9AC5-4552-8A53-C91805E547FA}</a:tableStyleId>
              </a:tblPr>
              <a:tblGrid>
                <a:gridCol w="1311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spc="0" normalizeH="0" baseline="0">
                          <a:ln w="9525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GHÉP</a:t>
                      </a:r>
                      <a:endParaRPr kumimoji="0" lang="en-US" sz="3600" b="1" i="0" u="none" strike="noStrike" cap="none" spc="0" normalizeH="0" baseline="0">
                        <a:ln w="9525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spc="0" normalizeH="0" baseline="0">
                          <a:ln w="9525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LÁY</a:t>
                      </a: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7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thẳng</a:t>
                      </a: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5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endParaRPr kumimoji="0" 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41">
            <a:extLst>
              <a:ext uri="{FF2B5EF4-FFF2-40B4-BE49-F238E27FC236}">
                <a16:creationId xmlns:a16="http://schemas.microsoft.com/office/drawing/2014/main" id="{769CFC16-C394-4F02-AD6B-6E032C3C1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950" y="1306473"/>
            <a:ext cx="5683771" cy="9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56C7147C-A10B-4235-9A34-2620E327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1536656"/>
            <a:ext cx="28681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ngáy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A18C9CE5-E2E3-4A4A-B3B3-3439C7DA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351" y="2476216"/>
            <a:ext cx="58586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đuột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Text Box 46">
            <a:extLst>
              <a:ext uri="{FF2B5EF4-FFF2-40B4-BE49-F238E27FC236}">
                <a16:creationId xmlns:a16="http://schemas.microsoft.com/office/drawing/2014/main" id="{BB8487A3-60A7-4BA0-8119-4E390DDE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2755253"/>
            <a:ext cx="33290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thừng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47">
            <a:extLst>
              <a:ext uri="{FF2B5EF4-FFF2-40B4-BE49-F238E27FC236}">
                <a16:creationId xmlns:a16="http://schemas.microsoft.com/office/drawing/2014/main" id="{D40B1D3E-FFDE-4DCE-9C39-3DB2F177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794" y="4243611"/>
            <a:ext cx="57712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tình,…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48">
            <a:extLst>
              <a:ext uri="{FF2B5EF4-FFF2-40B4-BE49-F238E27FC236}">
                <a16:creationId xmlns:a16="http://schemas.microsoft.com/office/drawing/2014/main" id="{66F95B04-0214-430C-8A34-66994BA7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4317358"/>
            <a:ext cx="286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9313F2AA-5FC0-4F70-9540-F0EDCA427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07" y="3951530"/>
            <a:ext cx="2336619" cy="23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03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25C408-239C-4F46-B57C-DF5C29D475F3}"/>
              </a:ext>
            </a:extLst>
          </p:cNvPr>
          <p:cNvCxnSpPr>
            <a:cxnSpLocks/>
          </p:cNvCxnSpPr>
          <p:nvPr/>
        </p:nvCxnSpPr>
        <p:spPr>
          <a:xfrm flipH="1">
            <a:off x="7459316" y="4069599"/>
            <a:ext cx="1244878" cy="109677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B192A5-9B2F-42E0-9E22-1CB3EE908D62}"/>
              </a:ext>
            </a:extLst>
          </p:cNvPr>
          <p:cNvCxnSpPr>
            <a:cxnSpLocks/>
          </p:cNvCxnSpPr>
          <p:nvPr/>
        </p:nvCxnSpPr>
        <p:spPr>
          <a:xfrm>
            <a:off x="8809471" y="4078200"/>
            <a:ext cx="1227887" cy="10881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B057D-89CA-4267-B90D-97F499471BB5}"/>
              </a:ext>
            </a:extLst>
          </p:cNvPr>
          <p:cNvGrpSpPr/>
          <p:nvPr/>
        </p:nvGrpSpPr>
        <p:grpSpPr>
          <a:xfrm>
            <a:off x="7112578" y="1130443"/>
            <a:ext cx="3472708" cy="3577829"/>
            <a:chOff x="233783" y="831176"/>
            <a:chExt cx="4071152" cy="4893005"/>
          </a:xfrm>
        </p:grpSpPr>
        <p:pic>
          <p:nvPicPr>
            <p:cNvPr id="5" name="Picture 4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6D7543CF-C960-4633-AE5B-8DCF6A6D9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20D2A-5523-4790-83DF-FF0B7CFA5160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40FC6-DA50-4BA4-B06F-AD039D52096A}"/>
              </a:ext>
            </a:extLst>
          </p:cNvPr>
          <p:cNvGrpSpPr/>
          <p:nvPr/>
        </p:nvGrpSpPr>
        <p:grpSpPr>
          <a:xfrm>
            <a:off x="1368873" y="1783973"/>
            <a:ext cx="2954934" cy="2721098"/>
            <a:chOff x="1353086" y="1577395"/>
            <a:chExt cx="2954934" cy="272109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B3F85F-EE71-4CF5-9375-621E9D9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1353086" y="1577395"/>
              <a:ext cx="2954934" cy="2721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3D8A9-32B1-4E44-92AE-E2D0BC7A81B8}"/>
                </a:ext>
              </a:extLst>
            </p:cNvPr>
            <p:cNvSpPr/>
            <p:nvPr/>
          </p:nvSpPr>
          <p:spPr>
            <a:xfrm>
              <a:off x="1639143" y="3173083"/>
              <a:ext cx="2578042" cy="994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đƠN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249646-8F51-4162-BF68-AFD78FAACB63}"/>
              </a:ext>
            </a:extLst>
          </p:cNvPr>
          <p:cNvCxnSpPr>
            <a:cxnSpLocks/>
          </p:cNvCxnSpPr>
          <p:nvPr/>
        </p:nvCxnSpPr>
        <p:spPr>
          <a:xfrm flipH="1">
            <a:off x="4053841" y="1857773"/>
            <a:ext cx="1802648" cy="1357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361D89-4B0F-4497-98D5-E59B20C1BE8A}"/>
              </a:ext>
            </a:extLst>
          </p:cNvPr>
          <p:cNvCxnSpPr>
            <a:cxnSpLocks/>
          </p:cNvCxnSpPr>
          <p:nvPr/>
        </p:nvCxnSpPr>
        <p:spPr>
          <a:xfrm>
            <a:off x="5833861" y="1863679"/>
            <a:ext cx="1780833" cy="13511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24909-B94A-425A-9E82-103BE54B4E1E}"/>
              </a:ext>
            </a:extLst>
          </p:cNvPr>
          <p:cNvGrpSpPr/>
          <p:nvPr/>
        </p:nvGrpSpPr>
        <p:grpSpPr>
          <a:xfrm>
            <a:off x="3317186" y="-835510"/>
            <a:ext cx="5213922" cy="4153102"/>
            <a:chOff x="3103264" y="-847241"/>
            <a:chExt cx="5213922" cy="4153102"/>
          </a:xfrm>
        </p:grpSpPr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155D7A-4256-4DFA-9694-7700824D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264" y="-847241"/>
              <a:ext cx="5213922" cy="4153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95ED4-751C-43CC-BA4D-6E5358CD3983}"/>
                </a:ext>
              </a:extLst>
            </p:cNvPr>
            <p:cNvSpPr txBox="1"/>
            <p:nvPr/>
          </p:nvSpPr>
          <p:spPr>
            <a:xfrm>
              <a:off x="5005811" y="583644"/>
              <a:ext cx="1409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D76EE9-C82D-4F83-A895-9C9F8C78B2FC}"/>
              </a:ext>
            </a:extLst>
          </p:cNvPr>
          <p:cNvGrpSpPr/>
          <p:nvPr/>
        </p:nvGrpSpPr>
        <p:grpSpPr>
          <a:xfrm>
            <a:off x="3601014" y="4651668"/>
            <a:ext cx="5213922" cy="2512945"/>
            <a:chOff x="5582680" y="4517188"/>
            <a:chExt cx="2448802" cy="272109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4496B7-E5A5-467B-8E14-544955D8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34" b="33893" l="54297" r="94922">
                          <a14:foregroundMark x1="65430" y1="3798" x2="65430" y2="4529"/>
                          <a14:foregroundMark x1="69727" y1="4164" x2="76270" y2="3944"/>
                          <a14:foregroundMark x1="78223" y1="2703" x2="70020" y2="3944"/>
                          <a14:foregroundMark x1="73242" y1="1753" x2="77930" y2="1534"/>
                          <a14:foregroundMark x1="81641" y1="33893" x2="83301" y2="33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9" b="62219"/>
            <a:stretch/>
          </p:blipFill>
          <p:spPr>
            <a:xfrm>
              <a:off x="5582680" y="4517188"/>
              <a:ext cx="2448802" cy="272109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88D503-CA75-461C-8313-D1B3C75AE5CB}"/>
                </a:ext>
              </a:extLst>
            </p:cNvPr>
            <p:cNvSpPr txBox="1"/>
            <p:nvPr/>
          </p:nvSpPr>
          <p:spPr>
            <a:xfrm>
              <a:off x="6018541" y="5568066"/>
              <a:ext cx="1713611" cy="1099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ghép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4D02BC-BF73-453E-8290-4CD9501DB552}"/>
              </a:ext>
            </a:extLst>
          </p:cNvPr>
          <p:cNvGrpSpPr/>
          <p:nvPr/>
        </p:nvGrpSpPr>
        <p:grpSpPr>
          <a:xfrm>
            <a:off x="8289903" y="4922761"/>
            <a:ext cx="4595928" cy="2241851"/>
            <a:chOff x="8561956" y="5099714"/>
            <a:chExt cx="3649581" cy="2052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D453-F1C9-4ECA-9650-5B79ED5B5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444" b="97809" l="52734" r="95020">
                          <a14:foregroundMark x1="71387" y1="70124" x2="61035" y2="70928"/>
                          <a14:foregroundMark x1="54883" y1="81081" x2="54395" y2="90066"/>
                          <a14:foregroundMark x1="54395" y1="90066" x2="55762" y2="91454"/>
                          <a14:foregroundMark x1="78613" y1="96494" x2="80762" y2="90942"/>
                          <a14:foregroundMark x1="80566" y1="97297" x2="81641" y2="97809"/>
                          <a14:foregroundMark x1="69727" y1="68590" x2="59180" y2="71512"/>
                          <a14:foregroundMark x1="59180" y1="71512" x2="58496" y2="72243"/>
                          <a14:foregroundMark x1="54199" y1="74726" x2="54004" y2="75749"/>
                          <a14:foregroundMark x1="66309" y1="71147" x2="65430" y2="79474"/>
                          <a14:foregroundMark x1="65430" y1="79474" x2="57813" y2="82542"/>
                          <a14:foregroundMark x1="54004" y1="82688" x2="52734" y2="88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t="66909"/>
            <a:stretch/>
          </p:blipFill>
          <p:spPr>
            <a:xfrm>
              <a:off x="8561956" y="5099714"/>
              <a:ext cx="3649581" cy="20523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165E76-C45E-4DC5-BBC1-9FD9E9F5DDEB}"/>
                </a:ext>
              </a:extLst>
            </p:cNvPr>
            <p:cNvSpPr txBox="1"/>
            <p:nvPr/>
          </p:nvSpPr>
          <p:spPr>
            <a:xfrm>
              <a:off x="8847824" y="5783323"/>
              <a:ext cx="2923174" cy="929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láy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118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907093" y="1619828"/>
            <a:ext cx="10377813" cy="413142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06" y="2590800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2E492A5D-69DC-4394-99D0-C05219C15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52"/>
          <a:stretch/>
        </p:blipFill>
        <p:spPr>
          <a:xfrm flipH="1">
            <a:off x="2164333" y="2029015"/>
            <a:ext cx="687277" cy="130463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66F717B6-1923-41A0-9695-134E8C722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52"/>
          <a:stretch/>
        </p:blipFill>
        <p:spPr>
          <a:xfrm flipH="1">
            <a:off x="2238646" y="3338675"/>
            <a:ext cx="687277" cy="130463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3390644" y="-2709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130235" y="1162270"/>
            <a:ext cx="580872" cy="64356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DD5BFCFE-E5AE-4C4B-BA1F-364A0325C2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598688" y="-245985"/>
            <a:ext cx="4994623" cy="1845886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3554332" y="155554"/>
            <a:ext cx="455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Dặn dò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C974C-C235-4A4F-A67D-CBC31D00A2F5}"/>
              </a:ext>
            </a:extLst>
          </p:cNvPr>
          <p:cNvSpPr txBox="1"/>
          <p:nvPr/>
        </p:nvSpPr>
        <p:spPr>
          <a:xfrm>
            <a:off x="3092147" y="2332329"/>
            <a:ext cx="4692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VBT TV.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10ECF-182A-4C2B-9FAE-022D5D4176D2}"/>
              </a:ext>
            </a:extLst>
          </p:cNvPr>
          <p:cNvSpPr txBox="1"/>
          <p:nvPr/>
        </p:nvSpPr>
        <p:spPr>
          <a:xfrm>
            <a:off x="3092147" y="3668823"/>
            <a:ext cx="4182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theo.</a:t>
            </a:r>
          </a:p>
        </p:txBody>
      </p:sp>
    </p:spTree>
    <p:extLst>
      <p:ext uri="{BB962C8B-B14F-4D97-AF65-F5344CB8AC3E}">
        <p14:creationId xmlns:p14="http://schemas.microsoft.com/office/powerpoint/2010/main" val="201667583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1633464" y="1241441"/>
            <a:ext cx="8735416" cy="4415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0" y="2649796"/>
            <a:ext cx="1126884" cy="11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625F27-5188-4C89-95D3-2FEC48E9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10484" y="5295203"/>
            <a:ext cx="3487894" cy="1562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9FBEC3-FE77-44D4-B72A-3DC4D352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17806" y="5831220"/>
            <a:ext cx="2330640" cy="10442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091D62-33C8-494F-A435-FD276AE67D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565390" y="5058775"/>
            <a:ext cx="4054603" cy="1816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635926-D638-41C6-9653-1518ACA19F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130" y="264611"/>
            <a:ext cx="3518104" cy="2140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17" y="2364194"/>
            <a:ext cx="43140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Chúc các em</a:t>
            </a:r>
          </a:p>
          <a:p>
            <a:pPr algn="ctr"/>
            <a:r>
              <a:rPr lang="en-US" sz="66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học tốt!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7008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>
            <a:extLst>
              <a:ext uri="{FF2B5EF4-FFF2-40B4-BE49-F238E27FC236}">
                <a16:creationId xmlns:a16="http://schemas.microsoft.com/office/drawing/2014/main" id="{89B4E1FF-0BF4-4673-9F3B-2E1E6CF1EB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668500" y="-353897"/>
            <a:ext cx="4994623" cy="18458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A26F1F-72F4-4F6D-87AB-2CC660493AA6}"/>
              </a:ext>
            </a:extLst>
          </p:cNvPr>
          <p:cNvSpPr/>
          <p:nvPr/>
        </p:nvSpPr>
        <p:spPr>
          <a:xfrm>
            <a:off x="290950" y="4514054"/>
            <a:ext cx="5375564" cy="2343945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2615BD-8A55-4AA2-BC73-908BA1084E09}"/>
              </a:ext>
            </a:extLst>
          </p:cNvPr>
          <p:cNvSpPr/>
          <p:nvPr/>
        </p:nvSpPr>
        <p:spPr>
          <a:xfrm>
            <a:off x="0" y="3261190"/>
            <a:ext cx="5974080" cy="1250923"/>
          </a:xfrm>
          <a:custGeom>
            <a:avLst/>
            <a:gdLst>
              <a:gd name="connsiteX0" fmla="*/ 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0 w 5974080"/>
              <a:gd name="connsiteY4" fmla="*/ 0 h 1240763"/>
              <a:gd name="connsiteX0" fmla="*/ 82296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822960 w 5974080"/>
              <a:gd name="connsiteY0" fmla="*/ 0 h 1240763"/>
              <a:gd name="connsiteX1" fmla="*/ 502920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1005840 w 5974080"/>
              <a:gd name="connsiteY0" fmla="*/ 0 h 1250923"/>
              <a:gd name="connsiteX1" fmla="*/ 5029200 w 5974080"/>
              <a:gd name="connsiteY1" fmla="*/ 10160 h 1250923"/>
              <a:gd name="connsiteX2" fmla="*/ 5974080 w 5974080"/>
              <a:gd name="connsiteY2" fmla="*/ 1250923 h 1250923"/>
              <a:gd name="connsiteX3" fmla="*/ 0 w 5974080"/>
              <a:gd name="connsiteY3" fmla="*/ 1250923 h 1250923"/>
              <a:gd name="connsiteX4" fmla="*/ 1005840 w 5974080"/>
              <a:gd name="connsiteY4" fmla="*/ 0 h 125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250923">
                <a:moveTo>
                  <a:pt x="1005840" y="0"/>
                </a:moveTo>
                <a:lnTo>
                  <a:pt x="5029200" y="10160"/>
                </a:lnTo>
                <a:lnTo>
                  <a:pt x="5974080" y="1250923"/>
                </a:lnTo>
                <a:lnTo>
                  <a:pt x="0" y="1250923"/>
                </a:lnTo>
                <a:lnTo>
                  <a:pt x="100584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28575">
                  <a:solidFill>
                    <a:srgbClr val="A200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TỪ ĐƠN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819BA9-564C-49F0-A67F-C059736D8915}"/>
              </a:ext>
            </a:extLst>
          </p:cNvPr>
          <p:cNvGrpSpPr/>
          <p:nvPr/>
        </p:nvGrpSpPr>
        <p:grpSpPr>
          <a:xfrm>
            <a:off x="6217920" y="3305280"/>
            <a:ext cx="5974080" cy="3552720"/>
            <a:chOff x="6675748" y="3291555"/>
            <a:chExt cx="5974080" cy="35527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425474-56E1-4DA7-B7EF-D974CB21AD3D}"/>
                </a:ext>
              </a:extLst>
            </p:cNvPr>
            <p:cNvSpPr/>
            <p:nvPr/>
          </p:nvSpPr>
          <p:spPr>
            <a:xfrm>
              <a:off x="6966701" y="4558275"/>
              <a:ext cx="5376672" cy="2286000"/>
            </a:xfrm>
            <a:prstGeom prst="rect">
              <a:avLst/>
            </a:prstGeom>
            <a:gradFill>
              <a:gsLst>
                <a:gs pos="0">
                  <a:schemeClr val="accent2">
                    <a:satMod val="105000"/>
                    <a:tint val="67000"/>
                    <a:lumMod val="55000"/>
                    <a:lumOff val="4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  <a:ln w="28575">
              <a:solidFill>
                <a:srgbClr val="A2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7B20F6A6-8E13-4F34-9BDB-53161C327DBD}"/>
                </a:ext>
              </a:extLst>
            </p:cNvPr>
            <p:cNvSpPr/>
            <p:nvPr/>
          </p:nvSpPr>
          <p:spPr>
            <a:xfrm>
              <a:off x="6675748" y="3291555"/>
              <a:ext cx="5974080" cy="1250923"/>
            </a:xfrm>
            <a:custGeom>
              <a:avLst/>
              <a:gdLst>
                <a:gd name="connsiteX0" fmla="*/ 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0 w 5974080"/>
                <a:gd name="connsiteY4" fmla="*/ 0 h 1240763"/>
                <a:gd name="connsiteX0" fmla="*/ 82296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822960 w 5974080"/>
                <a:gd name="connsiteY0" fmla="*/ 0 h 1240763"/>
                <a:gd name="connsiteX1" fmla="*/ 502920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1005840 w 5974080"/>
                <a:gd name="connsiteY0" fmla="*/ 0 h 1250923"/>
                <a:gd name="connsiteX1" fmla="*/ 5029200 w 5974080"/>
                <a:gd name="connsiteY1" fmla="*/ 10160 h 1250923"/>
                <a:gd name="connsiteX2" fmla="*/ 5974080 w 5974080"/>
                <a:gd name="connsiteY2" fmla="*/ 1250923 h 1250923"/>
                <a:gd name="connsiteX3" fmla="*/ 0 w 5974080"/>
                <a:gd name="connsiteY3" fmla="*/ 1250923 h 1250923"/>
                <a:gd name="connsiteX4" fmla="*/ 1005840 w 5974080"/>
                <a:gd name="connsiteY4" fmla="*/ 0 h 125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4080" h="1250923">
                  <a:moveTo>
                    <a:pt x="1005840" y="0"/>
                  </a:moveTo>
                  <a:lnTo>
                    <a:pt x="5029200" y="10160"/>
                  </a:lnTo>
                  <a:lnTo>
                    <a:pt x="5974080" y="1250923"/>
                  </a:lnTo>
                  <a:lnTo>
                    <a:pt x="0" y="1250923"/>
                  </a:lnTo>
                  <a:lnTo>
                    <a:pt x="1005840" y="0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accent6">
                    <a:lumMod val="5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28575">
              <a:solidFill>
                <a:srgbClr val="A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rgbClr val="A20000"/>
                    </a:solidFill>
                  </a:ln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TỪ PHỨC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10160" y="2131910"/>
            <a:ext cx="1828800" cy="7300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Lời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CDD89-B774-4297-9D2E-7E27435077D1}"/>
              </a:ext>
            </a:extLst>
          </p:cNvPr>
          <p:cNvSpPr/>
          <p:nvPr/>
        </p:nvSpPr>
        <p:spPr>
          <a:xfrm>
            <a:off x="7724139" y="1198171"/>
            <a:ext cx="1828800" cy="73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thầm thì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4A7176-0369-43A1-804D-B28B9043E245}"/>
              </a:ext>
            </a:extLst>
          </p:cNvPr>
          <p:cNvSpPr/>
          <p:nvPr/>
        </p:nvSpPr>
        <p:spPr>
          <a:xfrm>
            <a:off x="5723545" y="1215161"/>
            <a:ext cx="2007289" cy="7302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truyện cổ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3EAE5D-EAEE-4DD4-BBFF-1E4510B6DD90}"/>
              </a:ext>
            </a:extLst>
          </p:cNvPr>
          <p:cNvSpPr/>
          <p:nvPr/>
        </p:nvSpPr>
        <p:spPr>
          <a:xfrm>
            <a:off x="3901440" y="1212026"/>
            <a:ext cx="1828800" cy="7302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nghe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76C7DF-5424-4521-8763-4B8B0EE80AFD}"/>
              </a:ext>
            </a:extLst>
          </p:cNvPr>
          <p:cNvSpPr/>
          <p:nvPr/>
        </p:nvSpPr>
        <p:spPr>
          <a:xfrm>
            <a:off x="2072640" y="1212027"/>
            <a:ext cx="1828800" cy="730275"/>
          </a:xfrm>
          <a:prstGeom prst="rect">
            <a:avLst/>
          </a:prstGeom>
          <a:solidFill>
            <a:srgbClr val="DE0A88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Tôi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D085B-3230-4F96-8323-C1DB6B8A16C7}"/>
              </a:ext>
            </a:extLst>
          </p:cNvPr>
          <p:cNvSpPr/>
          <p:nvPr/>
        </p:nvSpPr>
        <p:spPr>
          <a:xfrm>
            <a:off x="1515397" y="2131910"/>
            <a:ext cx="1828800" cy="730003"/>
          </a:xfrm>
          <a:prstGeom prst="rect">
            <a:avLst/>
          </a:prstGeom>
          <a:solidFill>
            <a:srgbClr val="A03E3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ông cha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235A6-E488-46FD-97A0-A40A0885357C}"/>
              </a:ext>
            </a:extLst>
          </p:cNvPr>
          <p:cNvSpPr/>
          <p:nvPr/>
        </p:nvSpPr>
        <p:spPr>
          <a:xfrm>
            <a:off x="3213918" y="2131910"/>
            <a:ext cx="1828800" cy="73000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dạy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5EC25C-11B0-4049-A5DA-677512D9F168}"/>
              </a:ext>
            </a:extLst>
          </p:cNvPr>
          <p:cNvSpPr/>
          <p:nvPr/>
        </p:nvSpPr>
        <p:spPr>
          <a:xfrm>
            <a:off x="4997167" y="2131910"/>
            <a:ext cx="1828800" cy="73000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cũng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94573-A5FC-4240-860D-6BAF40C39A1E}"/>
              </a:ext>
            </a:extLst>
          </p:cNvPr>
          <p:cNvSpPr/>
          <p:nvPr/>
        </p:nvSpPr>
        <p:spPr>
          <a:xfrm>
            <a:off x="6772275" y="2131910"/>
            <a:ext cx="1796998" cy="730003"/>
          </a:xfrm>
          <a:prstGeom prst="rect">
            <a:avLst/>
          </a:prstGeom>
          <a:solidFill>
            <a:srgbClr val="FF212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vì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BF44CB-23B8-471A-87DE-6EA80660649C}"/>
              </a:ext>
            </a:extLst>
          </p:cNvPr>
          <p:cNvSpPr/>
          <p:nvPr/>
        </p:nvSpPr>
        <p:spPr>
          <a:xfrm>
            <a:off x="8560730" y="2131910"/>
            <a:ext cx="1828800" cy="730003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đời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330D9D-B3AE-4E38-8A2D-4C20109A2520}"/>
              </a:ext>
            </a:extLst>
          </p:cNvPr>
          <p:cNvSpPr/>
          <p:nvPr/>
        </p:nvSpPr>
        <p:spPr>
          <a:xfrm>
            <a:off x="10337340" y="2131910"/>
            <a:ext cx="1828800" cy="730003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VN Banh Mi" pitchFamily="2" charset="0"/>
              </a:rPr>
              <a:t>sau</a:t>
            </a:r>
          </a:p>
        </p:txBody>
      </p:sp>
      <p:pic>
        <p:nvPicPr>
          <p:cNvPr id="39" name="图片 12">
            <a:extLst>
              <a:ext uri="{FF2B5EF4-FFF2-40B4-BE49-F238E27FC236}">
                <a16:creationId xmlns:a16="http://schemas.microsoft.com/office/drawing/2014/main" id="{CA373E68-24E6-4AC5-B5C4-813D6ACEE4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6825" y="-1894"/>
            <a:ext cx="1549315" cy="1549315"/>
          </a:xfrm>
          <a:prstGeom prst="rect">
            <a:avLst/>
          </a:prstGeom>
        </p:spPr>
      </p:pic>
      <p:sp>
        <p:nvSpPr>
          <p:cNvPr id="40" name="文本框 8">
            <a:extLst>
              <a:ext uri="{FF2B5EF4-FFF2-40B4-BE49-F238E27FC236}">
                <a16:creationId xmlns:a16="http://schemas.microsoft.com/office/drawing/2014/main" id="{1E720BC8-061C-40F8-B12F-32E07982324C}"/>
              </a:ext>
            </a:extLst>
          </p:cNvPr>
          <p:cNvSpPr txBox="1"/>
          <p:nvPr/>
        </p:nvSpPr>
        <p:spPr>
          <a:xfrm>
            <a:off x="3752430" y="216217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图片 9">
            <a:extLst>
              <a:ext uri="{FF2B5EF4-FFF2-40B4-BE49-F238E27FC236}">
                <a16:creationId xmlns:a16="http://schemas.microsoft.com/office/drawing/2014/main" id="{8B0CD366-7464-450A-BB9C-7A23276211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0195" y="16275"/>
            <a:ext cx="545530" cy="514108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F20E941-4A88-40AB-A87E-955841201A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68618" y="504841"/>
            <a:ext cx="488906" cy="635677"/>
          </a:xfrm>
          <a:prstGeom prst="rect">
            <a:avLst/>
          </a:prstGeom>
        </p:spPr>
      </p:pic>
      <p:pic>
        <p:nvPicPr>
          <p:cNvPr id="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016BC2C-CF18-43C3-85BA-C4E6C9B86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667" y="216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31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35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417 L -0.14492 0.4828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417 L -0.14922 0.48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07407E-6 L 0.06771 0.5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2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0.02266 0.460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417 L 0.05339 0.349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625 L -0.675 0.585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33" y="2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44 L -0.67773 0.5856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4" y="2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4 0.00185 L -0.23399 0.4611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2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3 -0.0125 L -0.23698 0.458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41042 0.579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208 L 0.09493 0.7155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25C408-239C-4F46-B57C-DF5C29D475F3}"/>
              </a:ext>
            </a:extLst>
          </p:cNvPr>
          <p:cNvCxnSpPr>
            <a:cxnSpLocks/>
          </p:cNvCxnSpPr>
          <p:nvPr/>
        </p:nvCxnSpPr>
        <p:spPr>
          <a:xfrm flipH="1">
            <a:off x="7875614" y="4069599"/>
            <a:ext cx="828579" cy="100515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B192A5-9B2F-42E0-9E22-1CB3EE908D62}"/>
              </a:ext>
            </a:extLst>
          </p:cNvPr>
          <p:cNvCxnSpPr>
            <a:cxnSpLocks/>
          </p:cNvCxnSpPr>
          <p:nvPr/>
        </p:nvCxnSpPr>
        <p:spPr>
          <a:xfrm>
            <a:off x="8809471" y="4078200"/>
            <a:ext cx="875034" cy="10881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B057D-89CA-4267-B90D-97F499471BB5}"/>
              </a:ext>
            </a:extLst>
          </p:cNvPr>
          <p:cNvGrpSpPr/>
          <p:nvPr/>
        </p:nvGrpSpPr>
        <p:grpSpPr>
          <a:xfrm>
            <a:off x="7112578" y="1130443"/>
            <a:ext cx="3472708" cy="3577829"/>
            <a:chOff x="233783" y="831176"/>
            <a:chExt cx="4071152" cy="4893005"/>
          </a:xfrm>
        </p:grpSpPr>
        <p:pic>
          <p:nvPicPr>
            <p:cNvPr id="5" name="Picture 4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6D7543CF-C960-4633-AE5B-8DCF6A6D9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20D2A-5523-4790-83DF-FF0B7CFA5160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phức</a:t>
              </a:r>
              <a:endParaRPr lang="en-US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40FC6-DA50-4BA4-B06F-AD039D52096A}"/>
              </a:ext>
            </a:extLst>
          </p:cNvPr>
          <p:cNvGrpSpPr/>
          <p:nvPr/>
        </p:nvGrpSpPr>
        <p:grpSpPr>
          <a:xfrm>
            <a:off x="1368873" y="1783973"/>
            <a:ext cx="2954934" cy="2721098"/>
            <a:chOff x="1353086" y="1577395"/>
            <a:chExt cx="2954934" cy="272109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B3F85F-EE71-4CF5-9375-621E9D9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1353086" y="1577395"/>
              <a:ext cx="2954934" cy="2721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3D8A9-32B1-4E44-92AE-E2D0BC7A81B8}"/>
                </a:ext>
              </a:extLst>
            </p:cNvPr>
            <p:cNvSpPr/>
            <p:nvPr/>
          </p:nvSpPr>
          <p:spPr>
            <a:xfrm>
              <a:off x="1639143" y="3173083"/>
              <a:ext cx="2578042" cy="994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  <a:r>
                <a:rPr lang="en-US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đơn</a:t>
              </a:r>
              <a:endParaRPr lang="en-US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249646-8F51-4162-BF68-AFD78FAACB63}"/>
              </a:ext>
            </a:extLst>
          </p:cNvPr>
          <p:cNvCxnSpPr>
            <a:cxnSpLocks/>
          </p:cNvCxnSpPr>
          <p:nvPr/>
        </p:nvCxnSpPr>
        <p:spPr>
          <a:xfrm flipH="1">
            <a:off x="4053841" y="1857773"/>
            <a:ext cx="1802648" cy="1357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361D89-4B0F-4497-98D5-E59B20C1BE8A}"/>
              </a:ext>
            </a:extLst>
          </p:cNvPr>
          <p:cNvCxnSpPr>
            <a:cxnSpLocks/>
          </p:cNvCxnSpPr>
          <p:nvPr/>
        </p:nvCxnSpPr>
        <p:spPr>
          <a:xfrm>
            <a:off x="5833861" y="1863679"/>
            <a:ext cx="1780833" cy="13511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24909-B94A-425A-9E82-103BE54B4E1E}"/>
              </a:ext>
            </a:extLst>
          </p:cNvPr>
          <p:cNvGrpSpPr/>
          <p:nvPr/>
        </p:nvGrpSpPr>
        <p:grpSpPr>
          <a:xfrm>
            <a:off x="3317186" y="-835510"/>
            <a:ext cx="5213922" cy="4153102"/>
            <a:chOff x="3103264" y="-847241"/>
            <a:chExt cx="5213922" cy="4153102"/>
          </a:xfrm>
        </p:grpSpPr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155D7A-4256-4DFA-9694-7700824D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264" y="-847241"/>
              <a:ext cx="5213922" cy="4153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95ED4-751C-43CC-BA4D-6E5358CD3983}"/>
                </a:ext>
              </a:extLst>
            </p:cNvPr>
            <p:cNvSpPr txBox="1"/>
            <p:nvPr/>
          </p:nvSpPr>
          <p:spPr>
            <a:xfrm>
              <a:off x="5005811" y="583644"/>
              <a:ext cx="1409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D76EE9-C82D-4F83-A895-9C9F8C78B2FC}"/>
              </a:ext>
            </a:extLst>
          </p:cNvPr>
          <p:cNvGrpSpPr/>
          <p:nvPr/>
        </p:nvGrpSpPr>
        <p:grpSpPr>
          <a:xfrm>
            <a:off x="5766620" y="4280834"/>
            <a:ext cx="2448802" cy="2439634"/>
            <a:chOff x="5582680" y="4517188"/>
            <a:chExt cx="2448802" cy="243963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4496B7-E5A5-467B-8E14-544955D8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4" b="33893" l="54297" r="94922">
                          <a14:foregroundMark x1="65430" y1="3798" x2="65430" y2="4529"/>
                          <a14:foregroundMark x1="69727" y1="4164" x2="76270" y2="3944"/>
                          <a14:foregroundMark x1="78223" y1="2703" x2="70020" y2="3944"/>
                          <a14:foregroundMark x1="73242" y1="1753" x2="77930" y2="1534"/>
                          <a14:foregroundMark x1="81641" y1="33893" x2="83301" y2="33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9" b="62219"/>
            <a:stretch/>
          </p:blipFill>
          <p:spPr>
            <a:xfrm>
              <a:off x="5582680" y="4517188"/>
              <a:ext cx="2448802" cy="243963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88D503-CA75-461C-8313-D1B3C75AE5CB}"/>
                </a:ext>
              </a:extLst>
            </p:cNvPr>
            <p:cNvSpPr txBox="1"/>
            <p:nvPr/>
          </p:nvSpPr>
          <p:spPr>
            <a:xfrm>
              <a:off x="6218787" y="5315877"/>
              <a:ext cx="12862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?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4D02BC-BF73-453E-8290-4CD9501DB552}"/>
              </a:ext>
            </a:extLst>
          </p:cNvPr>
          <p:cNvGrpSpPr/>
          <p:nvPr/>
        </p:nvGrpSpPr>
        <p:grpSpPr>
          <a:xfrm>
            <a:off x="9430791" y="4601593"/>
            <a:ext cx="2260061" cy="2052334"/>
            <a:chOff x="9702844" y="4778545"/>
            <a:chExt cx="2260061" cy="2052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D453-F1C9-4ECA-9650-5B79ED5B5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444" b="97809" l="52734" r="95020">
                          <a14:foregroundMark x1="71387" y1="70124" x2="61035" y2="70928"/>
                          <a14:foregroundMark x1="54883" y1="81081" x2="54395" y2="90066"/>
                          <a14:foregroundMark x1="54395" y1="90066" x2="55762" y2="91454"/>
                          <a14:foregroundMark x1="78613" y1="96494" x2="80762" y2="90942"/>
                          <a14:foregroundMark x1="80566" y1="97297" x2="81641" y2="97809"/>
                          <a14:foregroundMark x1="69727" y1="68590" x2="59180" y2="71512"/>
                          <a14:foregroundMark x1="59180" y1="71512" x2="58496" y2="72243"/>
                          <a14:foregroundMark x1="54199" y1="74726" x2="54004" y2="75749"/>
                          <a14:foregroundMark x1="66309" y1="71147" x2="65430" y2="79474"/>
                          <a14:foregroundMark x1="65430" y1="79474" x2="57813" y2="82542"/>
                          <a14:foregroundMark x1="54004" y1="82688" x2="52734" y2="88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t="66909"/>
            <a:stretch/>
          </p:blipFill>
          <p:spPr>
            <a:xfrm>
              <a:off x="9702844" y="4778545"/>
              <a:ext cx="2260061" cy="20523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165E76-C45E-4DC5-BBC1-9FD9E9F5DDEB}"/>
                </a:ext>
              </a:extLst>
            </p:cNvPr>
            <p:cNvSpPr txBox="1"/>
            <p:nvPr/>
          </p:nvSpPr>
          <p:spPr>
            <a:xfrm>
              <a:off x="10189773" y="5256475"/>
              <a:ext cx="12862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?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78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D217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0">
            <a:extLst>
              <a:ext uri="{FF2B5EF4-FFF2-40B4-BE49-F238E27FC236}">
                <a16:creationId xmlns:a16="http://schemas.microsoft.com/office/drawing/2014/main" id="{895D5A78-EE2B-42A4-8B33-061AE49ECC0E}"/>
              </a:ext>
            </a:extLst>
          </p:cNvPr>
          <p:cNvSpPr/>
          <p:nvPr/>
        </p:nvSpPr>
        <p:spPr>
          <a:xfrm>
            <a:off x="632754" y="441434"/>
            <a:ext cx="10999802" cy="5986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963552" y="638540"/>
            <a:ext cx="10347806" cy="557706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3C8C4D-C693-4CAD-82F8-95129C297667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FD6A5BC-033B-46D0-97BE-9FCD763068C5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F87111B-CE0D-4E5F-8F3D-085EA8B625B3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7EC9DB-114C-49C8-9371-80CB9AA7F257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3668249-3BCC-4DC8-A1AC-7E7DB51AC14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4318C5E-8EE2-483F-B6AD-4DFA344E556F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FF43A14-6470-4C5B-B932-7687BEC3C405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6256" y="0"/>
            <a:ext cx="1248528" cy="1487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DA40E-91E9-43D2-8A76-8D1AC5C1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127359" y="1250067"/>
            <a:ext cx="1265032" cy="7590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F716D6-0431-4B31-A47F-8F5211100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3552" y="1521529"/>
            <a:ext cx="934708" cy="560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49EE17-02FE-42C3-A6A2-3D0923E04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74335" y="5063008"/>
            <a:ext cx="1265032" cy="7590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9A40B8-FB2C-4A98-9EE0-1B957FED07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953445" y="5716787"/>
            <a:ext cx="611558" cy="366955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205" y="-154120"/>
            <a:ext cx="2196846" cy="2196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7868"/>
          <a:stretch/>
        </p:blipFill>
        <p:spPr>
          <a:xfrm>
            <a:off x="1836021" y="610889"/>
            <a:ext cx="8254480" cy="51745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9C3B32-6247-42F8-8E77-4E6110629D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25832" y="4539979"/>
            <a:ext cx="5212467" cy="23355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11909" y="1984793"/>
            <a:ext cx="4444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Luyện từ và câu</a:t>
            </a:r>
            <a:endParaRPr lang="en-US" sz="54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36551" y="3081511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 dirty="0" err="1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ghép</a:t>
            </a:r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F5DF5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và</a:t>
            </a: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sz="5400" b="1" cap="all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láy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6526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579896" y="787435"/>
            <a:ext cx="9597340" cy="5790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07906" y="4202844"/>
            <a:ext cx="1254898" cy="1567639"/>
          </a:xfrm>
          <a:prstGeom prst="rect">
            <a:avLst/>
          </a:prstGeom>
        </p:spPr>
      </p:pic>
      <p:sp>
        <p:nvSpPr>
          <p:cNvPr id="34" name="Text Box 5">
            <a:extLst>
              <a:ext uri="{FF2B5EF4-FFF2-40B4-BE49-F238E27FC236}">
                <a16:creationId xmlns:a16="http://schemas.microsoft.com/office/drawing/2014/main" id="{309FBA8C-E617-4959-90CB-87438C3D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635" y="1540445"/>
            <a:ext cx="77066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LÂM THỊ MỸ DẠ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050" y="3379636"/>
            <a:ext cx="6934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HOÀNG TRUNG THÔNG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255A3695-6290-40C8-A69A-4EF66DB1EC6F}"/>
              </a:ext>
            </a:extLst>
          </p:cNvPr>
          <p:cNvSpPr/>
          <p:nvPr/>
        </p:nvSpPr>
        <p:spPr>
          <a:xfrm>
            <a:off x="7946316" y="2860246"/>
            <a:ext cx="4544074" cy="2462269"/>
          </a:xfrm>
          <a:prstGeom prst="cloudCallout">
            <a:avLst>
              <a:gd name="adj1" fmla="val 38988"/>
              <a:gd name="adj2" fmla="val 6568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7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Cấu tạo của những từ phức được in đậm trong các câu thơ sau có gì khác nhau?</a:t>
            </a:r>
            <a:endParaRPr lang="en-US" sz="27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E6B08E75-E880-4E52-BCF3-E7509F39B5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3949423" y="-228797"/>
            <a:ext cx="4994623" cy="1845886"/>
          </a:xfrm>
          <a:prstGeom prst="rect">
            <a:avLst/>
          </a:prstGeom>
        </p:spPr>
      </p:pic>
      <p:sp>
        <p:nvSpPr>
          <p:cNvPr id="41" name="文本框 8">
            <a:extLst>
              <a:ext uri="{FF2B5EF4-FFF2-40B4-BE49-F238E27FC236}">
                <a16:creationId xmlns:a16="http://schemas.microsoft.com/office/drawing/2014/main" id="{34166C99-1FB0-49EF-9DFA-FB5DC1B018B6}"/>
              </a:ext>
            </a:extLst>
          </p:cNvPr>
          <p:cNvSpPr txBox="1"/>
          <p:nvPr/>
        </p:nvSpPr>
        <p:spPr>
          <a:xfrm>
            <a:off x="4027942" y="303119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1. Nhận xét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9">
            <a:extLst>
              <a:ext uri="{FF2B5EF4-FFF2-40B4-BE49-F238E27FC236}">
                <a16:creationId xmlns:a16="http://schemas.microsoft.com/office/drawing/2014/main" id="{EE93F3B1-DA9D-401D-BBB2-589CA6E5F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92" y="137957"/>
            <a:ext cx="545530" cy="514108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688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/>
      <p:bldP spid="35" grpId="0"/>
      <p:bldP spid="36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887A0338-C115-45E3-B926-F408D3F7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00986" y="-480236"/>
            <a:ext cx="4994623" cy="184588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638599" y="1197608"/>
            <a:ext cx="6763686" cy="2126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632754" y="11268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Từ phức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8497" y="78909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4075504" y="470341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311357" y="-63640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161418" y="2727734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828791" y="1362771"/>
            <a:ext cx="6370813" cy="181279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1123" y="4427712"/>
            <a:ext cx="1254898" cy="1567639"/>
          </a:xfrm>
          <a:prstGeom prst="rect">
            <a:avLst/>
          </a:prstGeom>
        </p:spPr>
      </p:pic>
      <p:sp>
        <p:nvSpPr>
          <p:cNvPr id="34" name="Text Box 5">
            <a:extLst>
              <a:ext uri="{FF2B5EF4-FFF2-40B4-BE49-F238E27FC236}">
                <a16:creationId xmlns:a16="http://schemas.microsoft.com/office/drawing/2014/main" id="{309FBA8C-E617-4959-90CB-87438C3D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19" y="1407602"/>
            <a:ext cx="64806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cổ, thầm thì, ông cha, chầm chậm, cheo leo, lặng im, se sẽ.</a:t>
            </a: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255A3695-6290-40C8-A69A-4EF66DB1EC6F}"/>
              </a:ext>
            </a:extLst>
          </p:cNvPr>
          <p:cNvSpPr/>
          <p:nvPr/>
        </p:nvSpPr>
        <p:spPr>
          <a:xfrm>
            <a:off x="8438116" y="117069"/>
            <a:ext cx="3753884" cy="2462269"/>
          </a:xfrm>
          <a:prstGeom prst="cloudCallout">
            <a:avLst>
              <a:gd name="adj1" fmla="val -76571"/>
              <a:gd name="adj2" fmla="val 36287"/>
            </a:avLst>
          </a:prstGeom>
          <a:solidFill>
            <a:schemeClr val="bg1"/>
          </a:solidFill>
          <a:ln w="28575">
            <a:solidFill>
              <a:srgbClr val="F4D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Cấu tạo của những từ phức trên có gì khác nhau?</a:t>
            </a:r>
            <a:endParaRPr lang="en-US" sz="28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66FBA23-897A-4DF8-B1B1-BB04D5E29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775921"/>
              </p:ext>
            </p:extLst>
          </p:nvPr>
        </p:nvGraphicFramePr>
        <p:xfrm>
          <a:off x="2482268" y="3429000"/>
          <a:ext cx="8737373" cy="265134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{16D9F66E-5EB9-4882-86FB-DCBF35E3C3E4}</a:tableStyleId>
              </a:tblPr>
              <a:tblGrid>
                <a:gridCol w="4051633">
                  <a:extLst>
                    <a:ext uri="{9D8B030D-6E8A-4147-A177-3AD203B41FA5}">
                      <a16:colId xmlns:a16="http://schemas.microsoft.com/office/drawing/2014/main" val="2674561338"/>
                    </a:ext>
                  </a:extLst>
                </a:gridCol>
                <a:gridCol w="4685740">
                  <a:extLst>
                    <a:ext uri="{9D8B030D-6E8A-4147-A177-3AD203B41FA5}">
                      <a16:colId xmlns:a16="http://schemas.microsoft.com/office/drawing/2014/main" val="3541935287"/>
                    </a:ext>
                  </a:extLst>
                </a:gridCol>
              </a:tblGrid>
              <a:tr h="1098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phức do 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6E48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tiếng có nghĩa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thành.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64226"/>
                  </a:ext>
                </a:extLst>
              </a:tr>
              <a:tr h="155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phức do 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6E48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tiếng có âm đầu hoặc vần lặp lại nhau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thành.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31540910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DB6DA88-2253-4DC6-B03A-8A45507BE816}"/>
              </a:ext>
            </a:extLst>
          </p:cNvPr>
          <p:cNvSpPr txBox="1"/>
          <p:nvPr/>
        </p:nvSpPr>
        <p:spPr>
          <a:xfrm>
            <a:off x="6599466" y="3688120"/>
            <a:ext cx="46201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cổ, ông cha, lặng im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2322F1-5863-4DB2-9E6F-21FDDA217F35}"/>
              </a:ext>
            </a:extLst>
          </p:cNvPr>
          <p:cNvSpPr txBox="1"/>
          <p:nvPr/>
        </p:nvSpPr>
        <p:spPr>
          <a:xfrm>
            <a:off x="6599466" y="4754674"/>
            <a:ext cx="409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ầm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ì,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sẽ</a:t>
            </a:r>
          </a:p>
        </p:txBody>
      </p:sp>
    </p:spTree>
    <p:extLst>
      <p:ext uri="{BB962C8B-B14F-4D97-AF65-F5344CB8AC3E}">
        <p14:creationId xmlns:p14="http://schemas.microsoft.com/office/powerpoint/2010/main" val="427086979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32" grpId="0" animBg="1"/>
      <p:bldP spid="34" grpId="0"/>
      <p:bldP spid="36" grpId="0" animBg="1"/>
      <p:bldP spid="13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D88BC8-695F-4DBA-8418-60155985E664}"/>
              </a:ext>
            </a:extLst>
          </p:cNvPr>
          <p:cNvGrpSpPr/>
          <p:nvPr/>
        </p:nvGrpSpPr>
        <p:grpSpPr>
          <a:xfrm>
            <a:off x="609600" y="-257175"/>
            <a:ext cx="5349551" cy="5254626"/>
            <a:chOff x="-152400" y="-139701"/>
            <a:chExt cx="5349551" cy="5254626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4C26E458-1CF1-41E5-8F2D-7D047136F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-152400" y="-139701"/>
              <a:ext cx="5349551" cy="5254626"/>
            </a:xfrm>
            <a:prstGeom prst="rect">
              <a:avLst/>
            </a:prstGeom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4DA38B8-5DF6-4A52-A7D4-5F8557F72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69" y="3106738"/>
              <a:ext cx="4266812" cy="16922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6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Từ phức do các tiếng có nghĩa tạo thành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: truyện cổ (truyện + cổ), ông cha (ông + cha), lặng im (lặng + im)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CB0429-46F2-49EA-97F4-62E885391426}"/>
              </a:ext>
            </a:extLst>
          </p:cNvPr>
          <p:cNvGrpSpPr/>
          <p:nvPr/>
        </p:nvGrpSpPr>
        <p:grpSpPr>
          <a:xfrm>
            <a:off x="6934782" y="-423037"/>
            <a:ext cx="5057193" cy="5420488"/>
            <a:chOff x="6934782" y="-423037"/>
            <a:chExt cx="5057193" cy="5420488"/>
          </a:xfrm>
        </p:grpSpPr>
        <p:pic>
          <p:nvPicPr>
            <p:cNvPr id="7" name="Picture 6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3B624A5B-2FA2-4B65-894F-0B88F1621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" t="66529" r="58125" b="5972"/>
            <a:stretch/>
          </p:blipFill>
          <p:spPr>
            <a:xfrm>
              <a:off x="6934782" y="-423037"/>
              <a:ext cx="5057193" cy="5420488"/>
            </a:xfrm>
            <a:prstGeom prst="rect">
              <a:avLst/>
            </a:prstGeom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B2827637-EA60-4F9D-ABF3-A8548140F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378" y="2989264"/>
              <a:ext cx="4572000" cy="16927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6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Từ phức do những tiếng có âm đầu hoặc vần lặp lại nhau tạo thành: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ầm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ì,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chầm chậm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sẽ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6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690" name="AutoShape 10">
            <a:extLst>
              <a:ext uri="{FF2B5EF4-FFF2-40B4-BE49-F238E27FC236}">
                <a16:creationId xmlns:a16="http://schemas.microsoft.com/office/drawing/2014/main" id="{48A1D0D6-19DD-487A-A68D-C80BAF942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994" y="4743451"/>
            <a:ext cx="3802225" cy="2295524"/>
          </a:xfrm>
          <a:prstGeom prst="irregularSeal1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sp>
        <p:nvSpPr>
          <p:cNvPr id="71691" name="AutoShape 11">
            <a:extLst>
              <a:ext uri="{FF2B5EF4-FFF2-40B4-BE49-F238E27FC236}">
                <a16:creationId xmlns:a16="http://schemas.microsoft.com/office/drawing/2014/main" id="{8BD88BC8-8B93-4F0F-9116-CFCED0678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829176"/>
            <a:ext cx="3686175" cy="2124074"/>
          </a:xfrm>
          <a:prstGeom prst="irregularSeal1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nimBg="1"/>
      <p:bldP spid="71690" grpId="1" animBg="1"/>
      <p:bldP spid="71691" grpId="0" animBg="1"/>
      <p:bldP spid="7169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4225187" y="62498"/>
            <a:ext cx="3583215" cy="830997"/>
          </a:xfrm>
          <a:custGeom>
            <a:avLst/>
            <a:gdLst>
              <a:gd name="connsiteX0" fmla="*/ 0 w 3583215"/>
              <a:gd name="connsiteY0" fmla="*/ 0 h 830997"/>
              <a:gd name="connsiteX1" fmla="*/ 489706 w 3583215"/>
              <a:gd name="connsiteY1" fmla="*/ 0 h 830997"/>
              <a:gd name="connsiteX2" fmla="*/ 1051076 w 3583215"/>
              <a:gd name="connsiteY2" fmla="*/ 0 h 830997"/>
              <a:gd name="connsiteX3" fmla="*/ 1648279 w 3583215"/>
              <a:gd name="connsiteY3" fmla="*/ 0 h 830997"/>
              <a:gd name="connsiteX4" fmla="*/ 2245481 w 3583215"/>
              <a:gd name="connsiteY4" fmla="*/ 0 h 830997"/>
              <a:gd name="connsiteX5" fmla="*/ 2806852 w 3583215"/>
              <a:gd name="connsiteY5" fmla="*/ 0 h 830997"/>
              <a:gd name="connsiteX6" fmla="*/ 3583215 w 3583215"/>
              <a:gd name="connsiteY6" fmla="*/ 0 h 830997"/>
              <a:gd name="connsiteX7" fmla="*/ 3583215 w 3583215"/>
              <a:gd name="connsiteY7" fmla="*/ 390569 h 830997"/>
              <a:gd name="connsiteX8" fmla="*/ 3583215 w 3583215"/>
              <a:gd name="connsiteY8" fmla="*/ 830997 h 830997"/>
              <a:gd name="connsiteX9" fmla="*/ 3093509 w 3583215"/>
              <a:gd name="connsiteY9" fmla="*/ 830997 h 830997"/>
              <a:gd name="connsiteX10" fmla="*/ 2496306 w 3583215"/>
              <a:gd name="connsiteY10" fmla="*/ 830997 h 830997"/>
              <a:gd name="connsiteX11" fmla="*/ 1934936 w 3583215"/>
              <a:gd name="connsiteY11" fmla="*/ 830997 h 830997"/>
              <a:gd name="connsiteX12" fmla="*/ 1445230 w 3583215"/>
              <a:gd name="connsiteY12" fmla="*/ 830997 h 830997"/>
              <a:gd name="connsiteX13" fmla="*/ 919692 w 3583215"/>
              <a:gd name="connsiteY13" fmla="*/ 830997 h 830997"/>
              <a:gd name="connsiteX14" fmla="*/ 0 w 3583215"/>
              <a:gd name="connsiteY14" fmla="*/ 830997 h 830997"/>
              <a:gd name="connsiteX15" fmla="*/ 0 w 3583215"/>
              <a:gd name="connsiteY15" fmla="*/ 432118 h 830997"/>
              <a:gd name="connsiteX16" fmla="*/ 0 w 3583215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3215" h="830997" fill="none" extrusionOk="0">
                <a:moveTo>
                  <a:pt x="0" y="0"/>
                </a:moveTo>
                <a:cubicBezTo>
                  <a:pt x="172480" y="-3346"/>
                  <a:pt x="247821" y="5701"/>
                  <a:pt x="489706" y="0"/>
                </a:cubicBezTo>
                <a:cubicBezTo>
                  <a:pt x="731591" y="-5701"/>
                  <a:pt x="818566" y="42921"/>
                  <a:pt x="1051076" y="0"/>
                </a:cubicBezTo>
                <a:cubicBezTo>
                  <a:pt x="1283586" y="-42921"/>
                  <a:pt x="1433295" y="53752"/>
                  <a:pt x="1648279" y="0"/>
                </a:cubicBezTo>
                <a:cubicBezTo>
                  <a:pt x="1863263" y="-53752"/>
                  <a:pt x="2048012" y="35318"/>
                  <a:pt x="2245481" y="0"/>
                </a:cubicBezTo>
                <a:cubicBezTo>
                  <a:pt x="2442950" y="-35318"/>
                  <a:pt x="2656284" y="52350"/>
                  <a:pt x="2806852" y="0"/>
                </a:cubicBezTo>
                <a:cubicBezTo>
                  <a:pt x="2957420" y="-52350"/>
                  <a:pt x="3347289" y="62637"/>
                  <a:pt x="3583215" y="0"/>
                </a:cubicBezTo>
                <a:cubicBezTo>
                  <a:pt x="3622384" y="137710"/>
                  <a:pt x="3575944" y="281570"/>
                  <a:pt x="3583215" y="390569"/>
                </a:cubicBezTo>
                <a:cubicBezTo>
                  <a:pt x="3590486" y="499568"/>
                  <a:pt x="3531058" y="720818"/>
                  <a:pt x="3583215" y="830997"/>
                </a:cubicBezTo>
                <a:cubicBezTo>
                  <a:pt x="3342186" y="843650"/>
                  <a:pt x="3204763" y="779668"/>
                  <a:pt x="3093509" y="830997"/>
                </a:cubicBezTo>
                <a:cubicBezTo>
                  <a:pt x="2982255" y="882326"/>
                  <a:pt x="2747736" y="814448"/>
                  <a:pt x="2496306" y="830997"/>
                </a:cubicBezTo>
                <a:cubicBezTo>
                  <a:pt x="2244876" y="847546"/>
                  <a:pt x="2168779" y="784041"/>
                  <a:pt x="1934936" y="830997"/>
                </a:cubicBezTo>
                <a:cubicBezTo>
                  <a:pt x="1701093" y="877953"/>
                  <a:pt x="1629301" y="818906"/>
                  <a:pt x="1445230" y="830997"/>
                </a:cubicBezTo>
                <a:cubicBezTo>
                  <a:pt x="1261159" y="843088"/>
                  <a:pt x="1066239" y="784540"/>
                  <a:pt x="919692" y="830997"/>
                </a:cubicBezTo>
                <a:cubicBezTo>
                  <a:pt x="773145" y="877454"/>
                  <a:pt x="252989" y="736458"/>
                  <a:pt x="0" y="830997"/>
                </a:cubicBezTo>
                <a:cubicBezTo>
                  <a:pt x="-8918" y="723590"/>
                  <a:pt x="20596" y="513105"/>
                  <a:pt x="0" y="432118"/>
                </a:cubicBezTo>
                <a:cubicBezTo>
                  <a:pt x="-20596" y="351131"/>
                  <a:pt x="51824" y="202136"/>
                  <a:pt x="0" y="0"/>
                </a:cubicBezTo>
                <a:close/>
              </a:path>
              <a:path w="3583215" h="830997" stroke="0" extrusionOk="0">
                <a:moveTo>
                  <a:pt x="0" y="0"/>
                </a:moveTo>
                <a:cubicBezTo>
                  <a:pt x="117585" y="-10430"/>
                  <a:pt x="397643" y="1180"/>
                  <a:pt x="561370" y="0"/>
                </a:cubicBezTo>
                <a:cubicBezTo>
                  <a:pt x="725097" y="-1180"/>
                  <a:pt x="838679" y="56321"/>
                  <a:pt x="1086909" y="0"/>
                </a:cubicBezTo>
                <a:cubicBezTo>
                  <a:pt x="1335139" y="-56321"/>
                  <a:pt x="1589108" y="44521"/>
                  <a:pt x="1719943" y="0"/>
                </a:cubicBezTo>
                <a:cubicBezTo>
                  <a:pt x="1850778" y="-44521"/>
                  <a:pt x="2120006" y="44957"/>
                  <a:pt x="2317146" y="0"/>
                </a:cubicBezTo>
                <a:cubicBezTo>
                  <a:pt x="2514286" y="-44957"/>
                  <a:pt x="2692755" y="44586"/>
                  <a:pt x="2806852" y="0"/>
                </a:cubicBezTo>
                <a:cubicBezTo>
                  <a:pt x="2920949" y="-44586"/>
                  <a:pt x="3281236" y="6955"/>
                  <a:pt x="3583215" y="0"/>
                </a:cubicBezTo>
                <a:cubicBezTo>
                  <a:pt x="3595546" y="194561"/>
                  <a:pt x="3560197" y="303782"/>
                  <a:pt x="3583215" y="432118"/>
                </a:cubicBezTo>
                <a:cubicBezTo>
                  <a:pt x="3606233" y="560454"/>
                  <a:pt x="3569547" y="716538"/>
                  <a:pt x="3583215" y="830997"/>
                </a:cubicBezTo>
                <a:cubicBezTo>
                  <a:pt x="3395247" y="843740"/>
                  <a:pt x="3223980" y="791046"/>
                  <a:pt x="3021845" y="830997"/>
                </a:cubicBezTo>
                <a:cubicBezTo>
                  <a:pt x="2819710" y="870948"/>
                  <a:pt x="2536586" y="827151"/>
                  <a:pt x="2388810" y="830997"/>
                </a:cubicBezTo>
                <a:cubicBezTo>
                  <a:pt x="2241035" y="834843"/>
                  <a:pt x="1877788" y="788918"/>
                  <a:pt x="1719943" y="830997"/>
                </a:cubicBezTo>
                <a:cubicBezTo>
                  <a:pt x="1562098" y="873076"/>
                  <a:pt x="1311227" y="785221"/>
                  <a:pt x="1194405" y="830997"/>
                </a:cubicBezTo>
                <a:cubicBezTo>
                  <a:pt x="1077583" y="876773"/>
                  <a:pt x="788113" y="783961"/>
                  <a:pt x="668867" y="830997"/>
                </a:cubicBezTo>
                <a:cubicBezTo>
                  <a:pt x="549621" y="878033"/>
                  <a:pt x="166703" y="822041"/>
                  <a:pt x="0" y="830997"/>
                </a:cubicBezTo>
                <a:cubicBezTo>
                  <a:pt x="-46855" y="729282"/>
                  <a:pt x="15302" y="513180"/>
                  <a:pt x="0" y="407189"/>
                </a:cubicBezTo>
                <a:cubicBezTo>
                  <a:pt x="-15302" y="301198"/>
                  <a:pt x="9381" y="13486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11093644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Ghi nhớ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3996" y="-63121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10179" y="635156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67955" y="5220254"/>
            <a:ext cx="1254898" cy="15676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EA9A6-3E70-4E6F-B311-CCAD94CA34A1}"/>
              </a:ext>
            </a:extLst>
          </p:cNvPr>
          <p:cNvGrpSpPr/>
          <p:nvPr/>
        </p:nvGrpSpPr>
        <p:grpSpPr>
          <a:xfrm>
            <a:off x="254996" y="725458"/>
            <a:ext cx="4071152" cy="4673700"/>
            <a:chOff x="233783" y="831176"/>
            <a:chExt cx="4071152" cy="4893005"/>
          </a:xfrm>
        </p:grpSpPr>
        <p:pic>
          <p:nvPicPr>
            <p:cNvPr id="13" name="Picture 12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DAD84D60-C33E-4650-A358-9671706CC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9A07F8-47C2-4153-9D52-957FE7908684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  <a:r>
                <a:rPr lang="en-US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phức</a:t>
              </a:r>
              <a:endParaRPr lang="en-US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Curved Connector 8">
            <a:extLst>
              <a:ext uri="{FF2B5EF4-FFF2-40B4-BE49-F238E27FC236}">
                <a16:creationId xmlns:a16="http://schemas.microsoft.com/office/drawing/2014/main" id="{5131EA9E-C42C-4F6D-A7DA-B9855BAD0AE1}"/>
              </a:ext>
            </a:extLst>
          </p:cNvPr>
          <p:cNvCxnSpPr/>
          <p:nvPr/>
        </p:nvCxnSpPr>
        <p:spPr>
          <a:xfrm flipV="1">
            <a:off x="3717363" y="2280089"/>
            <a:ext cx="2316339" cy="1630020"/>
          </a:xfrm>
          <a:prstGeom prst="curvedConnector3">
            <a:avLst>
              <a:gd name="adj1" fmla="val 50000"/>
            </a:avLst>
          </a:prstGeom>
          <a:ln w="57150">
            <a:solidFill>
              <a:srgbClr val="1C04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C88EFEB-FB20-4975-9AF9-C07BD82B2A7C}"/>
              </a:ext>
            </a:extLst>
          </p:cNvPr>
          <p:cNvSpPr txBox="1">
            <a:spLocks noChangeArrowheads="1"/>
          </p:cNvSpPr>
          <p:nvPr/>
        </p:nvSpPr>
        <p:spPr bwMode="auto">
          <a:xfrm rot="18569004">
            <a:off x="3648037" y="2315023"/>
            <a:ext cx="190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cxnSp>
        <p:nvCxnSpPr>
          <p:cNvPr id="38" name="Curved Connector 23">
            <a:extLst>
              <a:ext uri="{FF2B5EF4-FFF2-40B4-BE49-F238E27FC236}">
                <a16:creationId xmlns:a16="http://schemas.microsoft.com/office/drawing/2014/main" id="{15F266DB-CC05-456F-90A8-7F8236C554B6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3736413" y="3905344"/>
            <a:ext cx="2240742" cy="1404767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1C14D5B-541A-4885-ADC4-E3B209CDE092}"/>
              </a:ext>
            </a:extLst>
          </p:cNvPr>
          <p:cNvSpPr txBox="1">
            <a:spLocks noChangeArrowheads="1"/>
          </p:cNvSpPr>
          <p:nvPr/>
        </p:nvSpPr>
        <p:spPr bwMode="auto">
          <a:xfrm rot="2826724">
            <a:off x="4585197" y="4377474"/>
            <a:ext cx="1476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512A3F13-5CCC-487A-92BE-B7980F93A2BB}"/>
              </a:ext>
            </a:extLst>
          </p:cNvPr>
          <p:cNvSpPr/>
          <p:nvPr/>
        </p:nvSpPr>
        <p:spPr>
          <a:xfrm>
            <a:off x="6021344" y="1202442"/>
            <a:ext cx="4680775" cy="2264695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EF8897-0228-439E-BA67-946C1420D2F7}"/>
              </a:ext>
            </a:extLst>
          </p:cNvPr>
          <p:cNvSpPr/>
          <p:nvPr/>
        </p:nvSpPr>
        <p:spPr>
          <a:xfrm>
            <a:off x="5977155" y="4129183"/>
            <a:ext cx="4680775" cy="2361855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A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83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5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9" grpId="0"/>
      <p:bldP spid="1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2877F0-9768-4960-84C5-A7902F3A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52929" y="679011"/>
            <a:ext cx="3518104" cy="214023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934908" y="1791857"/>
            <a:ext cx="8328033" cy="2964121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D61CF56-1C09-43BF-AE94-2B31372E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204182" y="3825300"/>
            <a:ext cx="6768459" cy="3032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C69E397-EE63-4ECA-9659-04410C14C6D2}"/>
              </a:ext>
            </a:extLst>
          </p:cNvPr>
          <p:cNvSpPr txBox="1"/>
          <p:nvPr/>
        </p:nvSpPr>
        <p:spPr>
          <a:xfrm>
            <a:off x="3038357" y="2566614"/>
            <a:ext cx="6115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cap="all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Luyện tập</a:t>
            </a:r>
            <a:endParaRPr lang="en-US" sz="7200" b="1" cap="all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870407" y="2734291"/>
            <a:ext cx="1265032" cy="7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75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3588</TotalTime>
  <Words>500</Words>
  <Application>Microsoft Office PowerPoint</Application>
  <PresentationFormat>Widescreen</PresentationFormat>
  <Paragraphs>110</Paragraphs>
  <Slides>17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小考拉体</vt:lpstr>
      <vt:lpstr>等线</vt:lpstr>
      <vt:lpstr>UVN Banh Mi</vt:lpstr>
      <vt:lpstr>Times New Roman</vt:lpstr>
      <vt:lpstr>Arial</vt:lpstr>
      <vt:lpstr>UTM Showcard</vt:lpstr>
      <vt:lpstr>UTM Novido</vt:lpstr>
      <vt:lpstr>Calibri Light</vt:lpstr>
      <vt:lpstr>Calibri</vt:lpstr>
      <vt:lpstr>小宝贝儿拼音体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MAYTINHVUKHANG</cp:lastModifiedBy>
  <cp:revision>50</cp:revision>
  <dcterms:created xsi:type="dcterms:W3CDTF">2017-08-18T03:02:00Z</dcterms:created>
  <dcterms:modified xsi:type="dcterms:W3CDTF">2022-09-26T23:18:46Z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