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22"/>
  </p:notesMasterIdLst>
  <p:sldIdLst>
    <p:sldId id="285" r:id="rId3"/>
    <p:sldId id="321" r:id="rId4"/>
    <p:sldId id="340" r:id="rId5"/>
    <p:sldId id="341" r:id="rId6"/>
    <p:sldId id="342" r:id="rId7"/>
    <p:sldId id="343" r:id="rId8"/>
    <p:sldId id="358" r:id="rId9"/>
    <p:sldId id="344" r:id="rId10"/>
    <p:sldId id="346" r:id="rId11"/>
    <p:sldId id="347" r:id="rId12"/>
    <p:sldId id="348" r:id="rId13"/>
    <p:sldId id="349" r:id="rId14"/>
    <p:sldId id="350" r:id="rId15"/>
    <p:sldId id="351" r:id="rId16"/>
    <p:sldId id="352" r:id="rId17"/>
    <p:sldId id="355" r:id="rId18"/>
    <p:sldId id="353" r:id="rId19"/>
    <p:sldId id="354" r:id="rId20"/>
    <p:sldId id="356" r:id="rId21"/>
  </p:sldIdLst>
  <p:sldSz cx="12192000" cy="6858000"/>
  <p:notesSz cx="6858000" cy="9144000"/>
  <p:embeddedFontLst>
    <p:embeddedFont>
      <p:font typeface="等线" panose="02010600030101010101" pitchFamily="2" charset="-122"/>
      <p:regular r:id="rId23"/>
      <p:bold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Tahoma" panose="020B0604030504040204" pitchFamily="34" charset="0"/>
      <p:regular r:id="rId31"/>
      <p:bold r:id="rId32"/>
    </p:embeddedFont>
    <p:embeddedFont>
      <p:font typeface="UTM Guanine" panose="02040603050506020204" pitchFamily="18" charset="0"/>
      <p:regular r:id="rId33"/>
    </p:embeddedFont>
    <p:embeddedFont>
      <p:font typeface="UTM Showcard" panose="02040603050506020204" pitchFamily="18" charset="0"/>
      <p:regular r:id="rId34"/>
    </p:embeddedFont>
  </p:embeddedFontLst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8E2A66"/>
    <a:srgbClr val="D673AE"/>
    <a:srgbClr val="E6E6E6"/>
    <a:srgbClr val="F280B3"/>
    <a:srgbClr val="FFA979"/>
    <a:srgbClr val="FF9357"/>
    <a:srgbClr val="FFFFFF"/>
    <a:srgbClr val="CF3137"/>
    <a:srgbClr val="1DF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67" autoAdjust="0"/>
    <p:restoredTop sz="94660"/>
  </p:normalViewPr>
  <p:slideViewPr>
    <p:cSldViewPr snapToGrid="0">
      <p:cViewPr>
        <p:scale>
          <a:sx n="50" d="100"/>
          <a:sy n="50" d="100"/>
        </p:scale>
        <p:origin x="756" y="498"/>
      </p:cViewPr>
      <p:guideLst>
        <p:guide orient="horz" pos="214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465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2021/12/26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5716988-5503-4301-AE18-55DAFD0E50BD}"/>
              </a:ext>
            </a:extLst>
          </p:cNvPr>
          <p:cNvSpPr/>
          <p:nvPr userDrawn="1"/>
        </p:nvSpPr>
        <p:spPr>
          <a:xfrm>
            <a:off x="11248793" y="0"/>
            <a:ext cx="94320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KTUTS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C73EF1D-CC26-48E4-8058-F800D45B60A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6200" y="20078700"/>
            <a:ext cx="1881378" cy="1625303"/>
          </a:xfrm>
          <a:prstGeom prst="rect">
            <a:avLst/>
          </a:prstGeom>
        </p:spPr>
      </p:pic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20FF4E20-8B1C-4EC2-9697-65FB0858DC48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990" y="9486900"/>
            <a:ext cx="1881378" cy="1625303"/>
          </a:xfrm>
          <a:prstGeom prst="rect">
            <a:avLst/>
          </a:prstGeom>
        </p:spPr>
      </p:pic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340A6994-56A4-47BB-857C-3D3006606B6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8" name="Picture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65AF5C38-2106-4F04-8A8D-B02848772BC0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61271" y="-12334095"/>
            <a:ext cx="1881378" cy="1625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7FEB5D-3957-4897-B630-84298B73CB68}"/>
              </a:ext>
            </a:extLst>
          </p:cNvPr>
          <p:cNvSpPr txBox="1"/>
          <p:nvPr userDrawn="1"/>
        </p:nvSpPr>
        <p:spPr>
          <a:xfrm>
            <a:off x="2880780" y="9942322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7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F6FFD685-6DE2-4324-8164-A8CFBCC0BC7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6" r:id="rId14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696EC427-7ECA-4CFB-9514-E82ACAEE6AF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sv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sv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12" Type="http://schemas.openxmlformats.org/officeDocument/2006/relationships/image" Target="../media/image5.png"/><Relationship Id="rId2" Type="http://schemas.openxmlformats.org/officeDocument/2006/relationships/image" Target="../media/image2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svg"/><Relationship Id="rId10" Type="http://schemas.openxmlformats.org/officeDocument/2006/relationships/image" Target="../media/image17.pn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1.svg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sv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14127" y="1508238"/>
            <a:ext cx="5830422" cy="372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7200">
                <a:solidFill>
                  <a:srgbClr val="EB3D98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7200" dirty="0">
              <a:solidFill>
                <a:srgbClr val="EB3D98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 rot="16200000">
            <a:off x="769577" y="-66531"/>
            <a:ext cx="865584" cy="2099693"/>
          </a:xfrm>
          <a:prstGeom prst="roundRect">
            <a:avLst>
              <a:gd name="adj" fmla="val 50000"/>
            </a:avLst>
          </a:prstGeom>
          <a:solidFill>
            <a:srgbClr val="FFBEEE"/>
          </a:solidFill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22456D"/>
                </a:solidFill>
                <a:effectLst/>
                <a:latin typeface="UTM Guanine" panose="02040603050506020204" pitchFamily="18" charset="0"/>
                <a:cs typeface="Arial Rounded MT Bold" panose="020F0704030504030204" charset="0"/>
                <a:sym typeface="+mn-lt"/>
              </a:rPr>
              <a:t>TOÁN</a:t>
            </a:r>
            <a:endParaRPr lang="en-US" altLang="zh-CN" sz="2800" b="1" dirty="0">
              <a:solidFill>
                <a:srgbClr val="22456D"/>
              </a:solidFill>
              <a:effectLst/>
              <a:latin typeface="UTM Guanine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94" y="3668745"/>
            <a:ext cx="3615690" cy="361569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05" y="-28957"/>
            <a:ext cx="2387524" cy="2387524"/>
          </a:xfrm>
          <a:prstGeom prst="rect">
            <a:avLst/>
          </a:prstGeom>
        </p:spPr>
      </p:pic>
      <p:pic>
        <p:nvPicPr>
          <p:cNvPr id="90" name="图片 89" descr="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291" y="179511"/>
            <a:ext cx="1191604" cy="1191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7F790-5A67-4715-90A8-C0A364026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2" y="666658"/>
            <a:ext cx="4655762" cy="46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5280" y="3483536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55" y="1930149"/>
            <a:ext cx="2484128" cy="2484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DA155-560B-4589-B1B0-390CAD44AB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111">
            <a:off x="1491953" y="2204261"/>
            <a:ext cx="1563520" cy="1563520"/>
          </a:xfrm>
          <a:prstGeom prst="rect">
            <a:avLst/>
          </a:prstGeom>
        </p:spPr>
      </p:pic>
      <p:grpSp>
        <p:nvGrpSpPr>
          <p:cNvPr id="96" name="组合 37">
            <a:extLst>
              <a:ext uri="{FF2B5EF4-FFF2-40B4-BE49-F238E27FC236}">
                <a16:creationId xmlns:a16="http://schemas.microsoft.com/office/drawing/2014/main" id="{8D369F90-EC7E-4077-841F-B0760420C4FB}"/>
              </a:ext>
            </a:extLst>
          </p:cNvPr>
          <p:cNvGrpSpPr/>
          <p:nvPr/>
        </p:nvGrpSpPr>
        <p:grpSpPr>
          <a:xfrm rot="18781198">
            <a:off x="1697780" y="4159752"/>
            <a:ext cx="1082040" cy="189230"/>
            <a:chOff x="11167" y="8133"/>
            <a:chExt cx="1704" cy="298"/>
          </a:xfrm>
          <a:solidFill>
            <a:srgbClr val="EF66AE"/>
          </a:solidFill>
        </p:grpSpPr>
        <p:sp>
          <p:nvSpPr>
            <p:cNvPr id="97" name="椭圆 17">
              <a:extLst>
                <a:ext uri="{FF2B5EF4-FFF2-40B4-BE49-F238E27FC236}">
                  <a16:creationId xmlns:a16="http://schemas.microsoft.com/office/drawing/2014/main" id="{61532703-AA2F-4D43-8D42-177AEEBE88D9}"/>
                </a:ext>
              </a:extLst>
            </p:cNvPr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椭圆 18">
              <a:extLst>
                <a:ext uri="{FF2B5EF4-FFF2-40B4-BE49-F238E27FC236}">
                  <a16:creationId xmlns:a16="http://schemas.microsoft.com/office/drawing/2014/main" id="{B29E7B4D-445C-4A87-8CC9-CF3FA72C65CD}"/>
                </a:ext>
              </a:extLst>
            </p:cNvPr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椭圆 19">
              <a:extLst>
                <a:ext uri="{FF2B5EF4-FFF2-40B4-BE49-F238E27FC236}">
                  <a16:creationId xmlns:a16="http://schemas.microsoft.com/office/drawing/2014/main" id="{8C1448DC-AA0F-400A-8B7B-1EADE8A4933F}"/>
                </a:ext>
              </a:extLst>
            </p:cNvPr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/>
      <p:bldP spid="8" grpId="2"/>
      <p:bldP spid="14" grpId="0" bldLvl="0" animBg="1"/>
      <p:bldP spid="1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A3C9D-6C3C-4BC5-B0D2-B00471F11CED}"/>
              </a:ext>
            </a:extLst>
          </p:cNvPr>
          <p:cNvSpPr/>
          <p:nvPr/>
        </p:nvSpPr>
        <p:spPr>
          <a:xfrm>
            <a:off x="1912641" y="1230770"/>
            <a:ext cx="34852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36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hia hết cho 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4D4DD6-4CD3-42E2-A9EE-D74A8D134C0B}"/>
              </a:ext>
            </a:extLst>
          </p:cNvPr>
          <p:cNvSpPr/>
          <p:nvPr/>
        </p:nvSpPr>
        <p:spPr>
          <a:xfrm>
            <a:off x="2137148" y="1911313"/>
            <a:ext cx="302839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: 2 = 5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: 2 = 16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: 2 = 7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: 2 = 18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: 2 = 14</a:t>
            </a:r>
          </a:p>
          <a:p>
            <a:endParaRPr lang="en-US" sz="40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7ACE022-970A-43ED-8B7E-E8E12EAC53BB}"/>
              </a:ext>
            </a:extLst>
          </p:cNvPr>
          <p:cNvSpPr/>
          <p:nvPr/>
        </p:nvSpPr>
        <p:spPr>
          <a:xfrm>
            <a:off x="6068452" y="1261685"/>
            <a:ext cx="5043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chia</a:t>
            </a:r>
            <a:r>
              <a:rPr lang="en-US" sz="36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hết cho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1E56E2-24E5-4E13-9A48-9E4A614A3BA3}"/>
              </a:ext>
            </a:extLst>
          </p:cNvPr>
          <p:cNvSpPr/>
          <p:nvPr/>
        </p:nvSpPr>
        <p:spPr>
          <a:xfrm>
            <a:off x="6424013" y="1963131"/>
            <a:ext cx="48093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: 2 = 5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: 2 = 16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: 2 = 7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: 2 = 18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: 2 = 14 (dư 1)</a:t>
            </a:r>
          </a:p>
          <a:p>
            <a:endParaRPr lang="en-US" sz="40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30261C1-E718-46C6-8814-1758A9628D69}"/>
              </a:ext>
            </a:extLst>
          </p:cNvPr>
          <p:cNvSpPr/>
          <p:nvPr/>
        </p:nvSpPr>
        <p:spPr>
          <a:xfrm>
            <a:off x="2455894" y="1911178"/>
            <a:ext cx="51167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</a:p>
          <a:p>
            <a:r>
              <a:rPr lang="en-US" sz="4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</a:p>
          <a:p>
            <a:r>
              <a:rPr lang="en-US" sz="4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22314C7-3D45-4DFA-A43C-A7B206D5FC80}"/>
              </a:ext>
            </a:extLst>
          </p:cNvPr>
          <p:cNvSpPr/>
          <p:nvPr/>
        </p:nvSpPr>
        <p:spPr>
          <a:xfrm>
            <a:off x="5843227" y="1605605"/>
            <a:ext cx="5795432" cy="32913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Dấu hiệu chia hết cho 2</a:t>
            </a:r>
          </a:p>
          <a:p>
            <a:pPr>
              <a:lnSpc>
                <a:spcPct val="150000"/>
              </a:lnSpc>
            </a:pPr>
            <a:r>
              <a:rPr lang="en-US" sz="3600" b="0" cap="none" spc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Các số có chữ số tận cùng là 0 ; 2 ; 4; 6 ; 8 </a:t>
            </a:r>
          </a:p>
          <a:p>
            <a:pPr>
              <a:lnSpc>
                <a:spcPct val="150000"/>
              </a:lnSpc>
            </a:pPr>
            <a:r>
              <a:rPr lang="en-US" sz="3600" b="0" cap="none" spc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thì chia hết cho 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FA4259-CFEE-4599-AD16-17FE764C6C1A}"/>
              </a:ext>
            </a:extLst>
          </p:cNvPr>
          <p:cNvSpPr/>
          <p:nvPr/>
        </p:nvSpPr>
        <p:spPr>
          <a:xfrm>
            <a:off x="5681412" y="2533338"/>
            <a:ext cx="5377396" cy="254788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0" name="图片 9" descr="D:\资料\book-g20ed3399a_1280.pngbook-g20ed3399a_1280">
            <a:extLst>
              <a:ext uri="{FF2B5EF4-FFF2-40B4-BE49-F238E27FC236}">
                <a16:creationId xmlns:a16="http://schemas.microsoft.com/office/drawing/2014/main" id="{E6FE4D3D-2F37-41C6-B5B5-F7F936C756A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04565" y="5369175"/>
            <a:ext cx="2586980" cy="12934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93C963-1FDC-4E1E-9E19-E50AFE5885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4192" y="-449820"/>
            <a:ext cx="3422998" cy="342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33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  <p:bldP spid="65" grpId="0"/>
      <p:bldP spid="65" grpId="1"/>
      <p:bldP spid="66" grpId="0"/>
      <p:bldP spid="66" grpId="1"/>
      <p:bldP spid="67" grpId="0"/>
      <p:bldP spid="67" grpId="1"/>
      <p:bldP spid="68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A3C9D-6C3C-4BC5-B0D2-B00471F11CED}"/>
              </a:ext>
            </a:extLst>
          </p:cNvPr>
          <p:cNvSpPr/>
          <p:nvPr/>
        </p:nvSpPr>
        <p:spPr>
          <a:xfrm>
            <a:off x="1912641" y="1230770"/>
            <a:ext cx="348524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36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hia hết cho 2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4D4DD6-4CD3-42E2-A9EE-D74A8D134C0B}"/>
              </a:ext>
            </a:extLst>
          </p:cNvPr>
          <p:cNvSpPr/>
          <p:nvPr/>
        </p:nvSpPr>
        <p:spPr>
          <a:xfrm>
            <a:off x="2137148" y="1911313"/>
            <a:ext cx="3028393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: 2 = 5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: 2 = 16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 : 2 = 7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 : 2 = 18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: 2 = 14</a:t>
            </a:r>
          </a:p>
          <a:p>
            <a:endParaRPr lang="en-US" sz="40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7ACE022-970A-43ED-8B7E-E8E12EAC53BB}"/>
              </a:ext>
            </a:extLst>
          </p:cNvPr>
          <p:cNvSpPr/>
          <p:nvPr/>
        </p:nvSpPr>
        <p:spPr>
          <a:xfrm>
            <a:off x="6068452" y="1261685"/>
            <a:ext cx="50433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chia</a:t>
            </a:r>
            <a:r>
              <a:rPr lang="en-US" sz="36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hết cho 2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B1E56E2-24E5-4E13-9A48-9E4A614A3BA3}"/>
              </a:ext>
            </a:extLst>
          </p:cNvPr>
          <p:cNvSpPr/>
          <p:nvPr/>
        </p:nvSpPr>
        <p:spPr>
          <a:xfrm>
            <a:off x="6424013" y="1963131"/>
            <a:ext cx="48093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: 2 = 5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 : 2 = 16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 : 2 = 7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 : 2 = 18 (dư 1)</a:t>
            </a:r>
          </a:p>
          <a:p>
            <a:r>
              <a:rPr lang="en-US" sz="40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: 2 = 14 (dư 1)</a:t>
            </a:r>
          </a:p>
          <a:p>
            <a:endParaRPr lang="en-US" sz="40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22314C7-3D45-4DFA-A43C-A7B206D5FC80}"/>
              </a:ext>
            </a:extLst>
          </p:cNvPr>
          <p:cNvSpPr/>
          <p:nvPr/>
        </p:nvSpPr>
        <p:spPr>
          <a:xfrm>
            <a:off x="1163125" y="1655267"/>
            <a:ext cx="5230009" cy="30282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 ý:</a:t>
            </a:r>
          </a:p>
          <a:p>
            <a:pPr>
              <a:lnSpc>
                <a:spcPct val="150000"/>
              </a:lnSpc>
            </a:pPr>
            <a:r>
              <a:rPr lang="en-US" sz="3200" b="0" cap="none" spc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Các số có chữ số tận cùng là 1 ; 3; 5; 7 ; 9 </a:t>
            </a:r>
          </a:p>
          <a:p>
            <a:pPr>
              <a:lnSpc>
                <a:spcPct val="150000"/>
              </a:lnSpc>
            </a:pPr>
            <a:r>
              <a:rPr lang="en-US" sz="3200" b="0" cap="none" spc="0">
                <a:ln w="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thì  không chia hết cho 2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BB64FE0-566A-4074-B9B5-6B839C7293BF}"/>
              </a:ext>
            </a:extLst>
          </p:cNvPr>
          <p:cNvSpPr/>
          <p:nvPr/>
        </p:nvSpPr>
        <p:spPr>
          <a:xfrm>
            <a:off x="6752494" y="1969540"/>
            <a:ext cx="51167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</a:p>
          <a:p>
            <a:r>
              <a:rPr lang="en-US" sz="4000" b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pic>
        <p:nvPicPr>
          <p:cNvPr id="63" name="图片 3" descr="图层 2">
            <a:extLst>
              <a:ext uri="{FF2B5EF4-FFF2-40B4-BE49-F238E27FC236}">
                <a16:creationId xmlns:a16="http://schemas.microsoft.com/office/drawing/2014/main" id="{D63781E0-73DD-42F7-8A73-206457CC50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545" y="4683532"/>
            <a:ext cx="1124658" cy="21650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29222BE-AFAA-46B4-8CE8-CE2121659B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8165" y="4894994"/>
            <a:ext cx="2200939" cy="220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149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6" grpId="2"/>
      <p:bldP spid="81" grpId="0"/>
      <p:bldP spid="68" grpId="0"/>
      <p:bldP spid="62" grpId="0"/>
      <p:bldP spid="6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A3C9D-6C3C-4BC5-B0D2-B00471F11CED}"/>
              </a:ext>
            </a:extLst>
          </p:cNvPr>
          <p:cNvSpPr/>
          <p:nvPr/>
        </p:nvSpPr>
        <p:spPr>
          <a:xfrm>
            <a:off x="1264229" y="1230770"/>
            <a:ext cx="47820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Số chẵn, số lẻ</a:t>
            </a:r>
            <a:endParaRPr lang="en-US" sz="4400" b="1" cap="none" spc="0">
              <a:ln w="0"/>
              <a:solidFill>
                <a:srgbClr val="CF313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4D4DD6-4CD3-42E2-A9EE-D74A8D134C0B}"/>
              </a:ext>
            </a:extLst>
          </p:cNvPr>
          <p:cNvSpPr/>
          <p:nvPr/>
        </p:nvSpPr>
        <p:spPr>
          <a:xfrm>
            <a:off x="2187072" y="2210030"/>
            <a:ext cx="768832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Số chia hết cho 2 là số chẵn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A514FAD-DDD3-4230-9DE1-D8FC9780B6AC}"/>
              </a:ext>
            </a:extLst>
          </p:cNvPr>
          <p:cNvSpPr/>
          <p:nvPr/>
        </p:nvSpPr>
        <p:spPr>
          <a:xfrm>
            <a:off x="2201307" y="3814223"/>
            <a:ext cx="866936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1" cap="none" spc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Số không chia hết cho 2 là số lẻ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7BC71D30-CD04-42E3-B769-CACF6DBE4F35}"/>
              </a:ext>
            </a:extLst>
          </p:cNvPr>
          <p:cNvSpPr/>
          <p:nvPr/>
        </p:nvSpPr>
        <p:spPr>
          <a:xfrm>
            <a:off x="1007155" y="3056311"/>
            <a:ext cx="101970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dụ: 0 ; 2 ; 4 ; 6 ; 8 ; ... ; 156 ; 158 ; 160 ; ... là số chẵn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CFF5B72-F384-433D-8900-36B7426BE06B}"/>
              </a:ext>
            </a:extLst>
          </p:cNvPr>
          <p:cNvSpPr/>
          <p:nvPr/>
        </p:nvSpPr>
        <p:spPr>
          <a:xfrm>
            <a:off x="1568792" y="4595884"/>
            <a:ext cx="91919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2800" b="1" cap="none" spc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 dụ: 1 ; 3 ; 5 ; 7 ;  ... ; 567 ; 569 ; 571 ; ... là số lẻ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6BF14-31A3-4C3A-B27D-EA16DB1552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0339" y="-259855"/>
            <a:ext cx="3814952" cy="381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22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  <p:bldP spid="60" grpId="0"/>
      <p:bldP spid="61" grpId="0"/>
      <p:bldP spid="6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488248" y="1882140"/>
            <a:ext cx="4013835" cy="2507615"/>
            <a:chOff x="2919" y="1909"/>
            <a:chExt cx="6321" cy="3949"/>
          </a:xfrm>
        </p:grpSpPr>
        <p:sp>
          <p:nvSpPr>
            <p:cNvPr id="4" name="文本框 3"/>
            <p:cNvSpPr txBox="1"/>
            <p:nvPr/>
          </p:nvSpPr>
          <p:spPr>
            <a:xfrm>
              <a:off x="2919" y="2514"/>
              <a:ext cx="632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395896"/>
                  </a:solidFill>
                  <a:latin typeface="UTM Showcard" panose="02040603050506020204" pitchFamily="18" charset="0"/>
                  <a:cs typeface="Arial Rounded MT Bold" panose="020F0704030504030204" charset="0"/>
                  <a:sym typeface="+mn-lt"/>
                </a:rPr>
                <a:t>luyện tập</a:t>
              </a:r>
              <a:endParaRPr lang="en-US" altLang="zh-CN" sz="6600" dirty="0">
                <a:solidFill>
                  <a:srgbClr val="395896"/>
                </a:solidFill>
                <a:latin typeface="UTM Showcard" panose="02040603050506020204" pitchFamily="18" charset="0"/>
                <a:cs typeface="Arial Rounded MT Bold" panose="020F0704030504030204" charset="0"/>
                <a:sym typeface="+mn-lt"/>
              </a:endParaRPr>
            </a:p>
          </p:txBody>
        </p:sp>
        <p:pic>
          <p:nvPicPr>
            <p:cNvPr id="5" name="图形 1"/>
            <p:cNvPicPr>
              <a:picLocks noChangeAspect="1"/>
            </p:cNvPicPr>
            <p:nvPr/>
          </p:nvPicPr>
          <p:blipFill>
            <a:blip r:embed="rId14" cstate="screen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05" y="1909"/>
              <a:ext cx="5334" cy="3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98D80F-C42B-4FC5-8FB6-B54487016F96}"/>
              </a:ext>
            </a:extLst>
          </p:cNvPr>
          <p:cNvGrpSpPr/>
          <p:nvPr/>
        </p:nvGrpSpPr>
        <p:grpSpPr>
          <a:xfrm>
            <a:off x="6421055" y="543560"/>
            <a:ext cx="3540760" cy="5413375"/>
            <a:chOff x="6421055" y="543560"/>
            <a:chExt cx="3540760" cy="5413375"/>
          </a:xfrm>
        </p:grpSpPr>
        <p:pic>
          <p:nvPicPr>
            <p:cNvPr id="175" name="图片 174" descr="D:\资料\图片3.png图片3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6421055" y="543560"/>
              <a:ext cx="3540760" cy="54133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4748EE-6E38-48BC-9755-5CED4E5FA4D5}"/>
                </a:ext>
              </a:extLst>
            </p:cNvPr>
            <p:cNvSpPr/>
            <p:nvPr/>
          </p:nvSpPr>
          <p:spPr>
            <a:xfrm>
              <a:off x="6991691" y="3735615"/>
              <a:ext cx="55936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71221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1" descr="D:\资料\图层 2.png图层 2">
            <a:extLst>
              <a:ext uri="{FF2B5EF4-FFF2-40B4-BE49-F238E27FC236}">
                <a16:creationId xmlns:a16="http://schemas.microsoft.com/office/drawing/2014/main" id="{39260CCB-6AC6-4B05-B67C-BBDF3F512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81896" y="-116113"/>
            <a:ext cx="13006125" cy="71700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0B2155-A53C-40CB-A300-04D9CC1FBD46}"/>
              </a:ext>
            </a:extLst>
          </p:cNvPr>
          <p:cNvSpPr/>
          <p:nvPr/>
        </p:nvSpPr>
        <p:spPr>
          <a:xfrm>
            <a:off x="247858" y="903910"/>
            <a:ext cx="1228645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35; 89; 98; 1000; 744; 867; 7536;</a:t>
            </a:r>
          </a:p>
          <a:p>
            <a:r>
              <a:rPr lang="en-US" sz="3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84 683; 5 782; 8 401:</a:t>
            </a:r>
          </a:p>
          <a:p>
            <a:endParaRPr lang="en-US" sz="3600" dirty="0">
              <a:solidFill>
                <a:srgbClr val="CF31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2?</a:t>
            </a:r>
          </a:p>
          <a:p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98; 1000; 744; 5782; 7536.</a:t>
            </a:r>
          </a:p>
          <a:p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2?</a:t>
            </a:r>
          </a:p>
          <a:p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35; 89; 867; 8401; 84 683.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23FCA7-A00D-4B6C-AF57-2A6A5C2802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69" y="1602512"/>
            <a:ext cx="5709060" cy="57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7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9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1" descr="D:\资料\图层 2.png图层 2">
            <a:extLst>
              <a:ext uri="{FF2B5EF4-FFF2-40B4-BE49-F238E27FC236}">
                <a16:creationId xmlns:a16="http://schemas.microsoft.com/office/drawing/2014/main" id="{39260CCB-6AC6-4B05-B67C-BBDF3F512E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-581896" y="-116113"/>
            <a:ext cx="13006125" cy="71700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0B2155-A53C-40CB-A300-04D9CC1FBD46}"/>
              </a:ext>
            </a:extLst>
          </p:cNvPr>
          <p:cNvSpPr/>
          <p:nvPr/>
        </p:nvSpPr>
        <p:spPr>
          <a:xfrm>
            <a:off x="552450" y="889843"/>
            <a:ext cx="11523435" cy="5119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35; 89; 98; 1000; 744; 867; 7 536;</a:t>
            </a:r>
          </a:p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84 683; 5 782; 8 401: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98; 1 000; 744; 5 782; 7 536.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35; 89; 867; 8 401; 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84 683.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0677C-5F49-426A-8E73-941A98EAF3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721" y="4584106"/>
            <a:ext cx="2768102" cy="276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1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1" descr="D:\资料\图层 2.png图层 2">
            <a:extLst>
              <a:ext uri="{FF2B5EF4-FFF2-40B4-BE49-F238E27FC236}">
                <a16:creationId xmlns:a16="http://schemas.microsoft.com/office/drawing/2014/main" id="{39260CCB-6AC6-4B05-B67C-BBDF3F512E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581896" y="-116113"/>
            <a:ext cx="13006125" cy="717005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C0B2155-A53C-40CB-A300-04D9CC1FBD46}"/>
              </a:ext>
            </a:extLst>
          </p:cNvPr>
          <p:cNvSpPr/>
          <p:nvPr/>
        </p:nvSpPr>
        <p:spPr>
          <a:xfrm>
            <a:off x="722993" y="794593"/>
            <a:ext cx="11335657" cy="5273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a)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  <a:p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Bốn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22; 98; 68; 26.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Hai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chữ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đều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</a:t>
            </a:r>
            <a:endParaRPr lang="en-US" sz="36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chia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 </a:t>
            </a:r>
            <a:r>
              <a:rPr lang="en-US" sz="36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6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397; 675.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55A28F-9054-415C-9721-DDA6AE03FF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577" y="3638550"/>
            <a:ext cx="3895993" cy="389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1959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7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488248" y="1882140"/>
            <a:ext cx="4013835" cy="2507615"/>
            <a:chOff x="2919" y="1909"/>
            <a:chExt cx="6321" cy="3949"/>
          </a:xfrm>
        </p:grpSpPr>
        <p:sp>
          <p:nvSpPr>
            <p:cNvPr id="4" name="文本框 3"/>
            <p:cNvSpPr txBox="1"/>
            <p:nvPr/>
          </p:nvSpPr>
          <p:spPr>
            <a:xfrm>
              <a:off x="2919" y="2514"/>
              <a:ext cx="632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395896"/>
                  </a:solidFill>
                  <a:latin typeface="UTM Showcard" panose="02040603050506020204" pitchFamily="18" charset="0"/>
                  <a:cs typeface="Arial Rounded MT Bold" panose="020F0704030504030204" charset="0"/>
                  <a:sym typeface="+mn-lt"/>
                </a:rPr>
                <a:t>vận dụng</a:t>
              </a:r>
              <a:endParaRPr lang="en-US" altLang="zh-CN" sz="6600" dirty="0">
                <a:solidFill>
                  <a:srgbClr val="395896"/>
                </a:solidFill>
                <a:latin typeface="UTM Showcard" panose="02040603050506020204" pitchFamily="18" charset="0"/>
                <a:cs typeface="Arial Rounded MT Bold" panose="020F0704030504030204" charset="0"/>
                <a:sym typeface="+mn-lt"/>
              </a:endParaRPr>
            </a:p>
          </p:txBody>
        </p:sp>
        <p:pic>
          <p:nvPicPr>
            <p:cNvPr id="5" name="图形 1"/>
            <p:cNvPicPr>
              <a:picLocks noChangeAspect="1"/>
            </p:cNvPicPr>
            <p:nvPr/>
          </p:nvPicPr>
          <p:blipFill>
            <a:blip r:embed="rId14" cstate="screen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05" y="1909"/>
              <a:ext cx="5334" cy="3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98D80F-C42B-4FC5-8FB6-B54487016F96}"/>
              </a:ext>
            </a:extLst>
          </p:cNvPr>
          <p:cNvGrpSpPr/>
          <p:nvPr/>
        </p:nvGrpSpPr>
        <p:grpSpPr>
          <a:xfrm>
            <a:off x="6421055" y="543560"/>
            <a:ext cx="3540760" cy="5413375"/>
            <a:chOff x="6421055" y="543560"/>
            <a:chExt cx="3540760" cy="5413375"/>
          </a:xfrm>
        </p:grpSpPr>
        <p:pic>
          <p:nvPicPr>
            <p:cNvPr id="175" name="图片 174" descr="D:\资料\图片3.png图片3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>
            <a:xfrm>
              <a:off x="6421055" y="543560"/>
              <a:ext cx="3540760" cy="54133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4748EE-6E38-48BC-9755-5CED4E5FA4D5}"/>
                </a:ext>
              </a:extLst>
            </p:cNvPr>
            <p:cNvSpPr/>
            <p:nvPr/>
          </p:nvSpPr>
          <p:spPr>
            <a:xfrm>
              <a:off x="6991691" y="3735615"/>
              <a:ext cx="55936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1879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73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1" descr="D:\资料\图层 2.png图层 2">
            <a:extLst>
              <a:ext uri="{FF2B5EF4-FFF2-40B4-BE49-F238E27FC236}">
                <a16:creationId xmlns:a16="http://schemas.microsoft.com/office/drawing/2014/main" id="{188A42AF-5287-45D5-AFEE-4E9099BD18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pic>
        <p:nvPicPr>
          <p:cNvPr id="2" name="图片 2" descr="图层 2">
            <a:extLst>
              <a:ext uri="{FF2B5EF4-FFF2-40B4-BE49-F238E27FC236}">
                <a16:creationId xmlns:a16="http://schemas.microsoft.com/office/drawing/2014/main" id="{EF9105A1-4EF8-4D38-85CB-43A48E5A4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665" y="3270885"/>
            <a:ext cx="3496945" cy="326263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949B70-854F-4E43-B7AB-BCEE241C13EC}"/>
              </a:ext>
            </a:extLst>
          </p:cNvPr>
          <p:cNvSpPr/>
          <p:nvPr/>
        </p:nvSpPr>
        <p:spPr>
          <a:xfrm>
            <a:off x="1625282" y="1615192"/>
            <a:ext cx="92448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8E2A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2 số có 3 chữ số chia hết cho 2</a:t>
            </a:r>
            <a:endParaRPr lang="en-US" sz="4000" b="1" cap="none" spc="0">
              <a:ln w="0"/>
              <a:solidFill>
                <a:srgbClr val="8E2A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F591C5-1FEC-4F8D-BFB8-2CA243F14289}"/>
              </a:ext>
            </a:extLst>
          </p:cNvPr>
          <p:cNvSpPr/>
          <p:nvPr/>
        </p:nvSpPr>
        <p:spPr>
          <a:xfrm>
            <a:off x="594817" y="2360156"/>
            <a:ext cx="11001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>
                <a:ln w="0"/>
                <a:solidFill>
                  <a:srgbClr val="8E2A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Nêu 1 số có 4 chữ số không chia hết cho 2</a:t>
            </a:r>
            <a:endParaRPr lang="en-US" sz="4000" b="1" cap="none" spc="0">
              <a:ln w="0"/>
              <a:solidFill>
                <a:srgbClr val="8E2A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3406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12075" y="2343976"/>
            <a:ext cx="5830422" cy="1201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7200">
                <a:solidFill>
                  <a:srgbClr val="EB3D98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Tạm biệt</a:t>
            </a:r>
            <a:endParaRPr lang="zh-CN" altLang="en-US" sz="7200" dirty="0">
              <a:solidFill>
                <a:srgbClr val="EB3D98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94" y="3668745"/>
            <a:ext cx="3615690" cy="361569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05" y="-28957"/>
            <a:ext cx="2387524" cy="2387524"/>
          </a:xfrm>
          <a:prstGeom prst="rect">
            <a:avLst/>
          </a:prstGeom>
        </p:spPr>
      </p:pic>
      <p:pic>
        <p:nvPicPr>
          <p:cNvPr id="90" name="图片 89" descr="笔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3034" y="1931898"/>
            <a:ext cx="2108246" cy="21082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7F790-5A67-4715-90A8-C0A3640264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2" y="666658"/>
            <a:ext cx="4655762" cy="46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5280" y="3483536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55" y="1930149"/>
            <a:ext cx="2484128" cy="2484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DA155-560B-4589-B1B0-390CAD44AB7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111">
            <a:off x="1491953" y="2204261"/>
            <a:ext cx="1563520" cy="1563520"/>
          </a:xfrm>
          <a:prstGeom prst="rect">
            <a:avLst/>
          </a:prstGeom>
        </p:spPr>
      </p:pic>
      <p:grpSp>
        <p:nvGrpSpPr>
          <p:cNvPr id="96" name="组合 37">
            <a:extLst>
              <a:ext uri="{FF2B5EF4-FFF2-40B4-BE49-F238E27FC236}">
                <a16:creationId xmlns:a16="http://schemas.microsoft.com/office/drawing/2014/main" id="{8D369F90-EC7E-4077-841F-B0760420C4FB}"/>
              </a:ext>
            </a:extLst>
          </p:cNvPr>
          <p:cNvGrpSpPr/>
          <p:nvPr/>
        </p:nvGrpSpPr>
        <p:grpSpPr>
          <a:xfrm rot="18781198">
            <a:off x="1697780" y="4159752"/>
            <a:ext cx="1082040" cy="189230"/>
            <a:chOff x="11167" y="8133"/>
            <a:chExt cx="1704" cy="298"/>
          </a:xfrm>
          <a:solidFill>
            <a:srgbClr val="EF66AE"/>
          </a:solidFill>
        </p:grpSpPr>
        <p:sp>
          <p:nvSpPr>
            <p:cNvPr id="97" name="椭圆 17">
              <a:extLst>
                <a:ext uri="{FF2B5EF4-FFF2-40B4-BE49-F238E27FC236}">
                  <a16:creationId xmlns:a16="http://schemas.microsoft.com/office/drawing/2014/main" id="{61532703-AA2F-4D43-8D42-177AEEBE88D9}"/>
                </a:ext>
              </a:extLst>
            </p:cNvPr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椭圆 18">
              <a:extLst>
                <a:ext uri="{FF2B5EF4-FFF2-40B4-BE49-F238E27FC236}">
                  <a16:creationId xmlns:a16="http://schemas.microsoft.com/office/drawing/2014/main" id="{B29E7B4D-445C-4A87-8CC9-CF3FA72C65CD}"/>
                </a:ext>
              </a:extLst>
            </p:cNvPr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椭圆 19">
              <a:extLst>
                <a:ext uri="{FF2B5EF4-FFF2-40B4-BE49-F238E27FC236}">
                  <a16:creationId xmlns:a16="http://schemas.microsoft.com/office/drawing/2014/main" id="{8C1448DC-AA0F-400A-8B7B-1EADE8A4933F}"/>
                </a:ext>
              </a:extLst>
            </p:cNvPr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0598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5" cstate="screen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488248" y="1882140"/>
            <a:ext cx="4013835" cy="2507615"/>
            <a:chOff x="2919" y="1909"/>
            <a:chExt cx="6321" cy="3949"/>
          </a:xfrm>
        </p:grpSpPr>
        <p:sp>
          <p:nvSpPr>
            <p:cNvPr id="4" name="文本框 3"/>
            <p:cNvSpPr txBox="1"/>
            <p:nvPr/>
          </p:nvSpPr>
          <p:spPr>
            <a:xfrm>
              <a:off x="2919" y="2514"/>
              <a:ext cx="632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395896"/>
                  </a:solidFill>
                  <a:latin typeface="UTM Showcard" panose="02040603050506020204" pitchFamily="18" charset="0"/>
                  <a:cs typeface="Arial Rounded MT Bold" panose="020F0704030504030204" charset="0"/>
                  <a:sym typeface="+mn-lt"/>
                </a:rPr>
                <a:t>KHỞI ĐỘNG</a:t>
              </a:r>
              <a:endParaRPr lang="en-US" altLang="zh-CN" sz="6600" dirty="0">
                <a:solidFill>
                  <a:srgbClr val="395896"/>
                </a:solidFill>
                <a:latin typeface="UTM Showcard" panose="02040603050506020204" pitchFamily="18" charset="0"/>
                <a:cs typeface="Arial Rounded MT Bold" panose="020F0704030504030204" charset="0"/>
                <a:sym typeface="+mn-lt"/>
              </a:endParaRPr>
            </a:p>
          </p:txBody>
        </p:sp>
        <p:pic>
          <p:nvPicPr>
            <p:cNvPr id="5" name="图形 1"/>
            <p:cNvPicPr>
              <a:picLocks noChangeAspect="1"/>
            </p:cNvPicPr>
            <p:nvPr/>
          </p:nvPicPr>
          <p:blipFill>
            <a:blip r:embed="rId14" cstate="screen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205" y="1909"/>
              <a:ext cx="5334" cy="348"/>
            </a:xfrm>
            <a:prstGeom prst="rect">
              <a:avLst/>
            </a:prstGeom>
          </p:spPr>
        </p:pic>
      </p:grpSp>
      <p:pic>
        <p:nvPicPr>
          <p:cNvPr id="175" name="图片 174" descr="D:\资料\图片3.png图片3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6421055" y="543560"/>
            <a:ext cx="3540760" cy="5413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B5AD47F5-4A3F-4D3E-B913-B909DD12A2BF}"/>
              </a:ext>
            </a:extLst>
          </p:cNvPr>
          <p:cNvSpPr/>
          <p:nvPr/>
        </p:nvSpPr>
        <p:spPr>
          <a:xfrm>
            <a:off x="12537094" y="2075637"/>
            <a:ext cx="2257886" cy="1911076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0E86442E-D18F-41EB-BF6D-27992EA5600A}"/>
              </a:ext>
            </a:extLst>
          </p:cNvPr>
          <p:cNvSpPr/>
          <p:nvPr/>
        </p:nvSpPr>
        <p:spPr>
          <a:xfrm>
            <a:off x="12282640" y="2239768"/>
            <a:ext cx="2273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còn</a:t>
            </a:r>
          </a:p>
          <a:p>
            <a:pPr lvl="1" algn="ctr"/>
            <a:endParaRPr lang="en-US" sz="4000" b="0" cap="none" spc="0">
              <a:ln w="0"/>
              <a:solidFill>
                <a:srgbClr val="E80E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2187" y="-723261"/>
            <a:ext cx="5830422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>
                <a:solidFill>
                  <a:srgbClr val="E6E6E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2000" dirty="0">
              <a:solidFill>
                <a:srgbClr val="E6E6E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655165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45" y="2699161"/>
            <a:ext cx="3475262" cy="3475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5580E-E5FE-40AC-9EAF-85ADCFCC5C4C}"/>
              </a:ext>
            </a:extLst>
          </p:cNvPr>
          <p:cNvSpPr/>
          <p:nvPr/>
        </p:nvSpPr>
        <p:spPr>
          <a:xfrm>
            <a:off x="1907547" y="1098053"/>
            <a:ext cx="4915262" cy="44239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cap="none" spc="0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Mẹ làm 13 cái bánh donut, </a:t>
            </a: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chia đều cho anh Bon và em Ti.</a:t>
            </a:r>
          </a:p>
          <a:p>
            <a:pPr>
              <a:lnSpc>
                <a:spcPct val="150000"/>
              </a:lnSpc>
            </a:pP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em đ</a:t>
            </a:r>
            <a:r>
              <a:rPr lang="vi-VN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mấy cái bánh, mẹ còn cái bánh nào không? </a:t>
            </a:r>
            <a:endParaRPr lang="en-US" sz="3200" b="1" cap="none" spc="0">
              <a:ln w="0"/>
              <a:solidFill>
                <a:srgbClr val="CF31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图片 88">
            <a:extLst>
              <a:ext uri="{FF2B5EF4-FFF2-40B4-BE49-F238E27FC236}">
                <a16:creationId xmlns:a16="http://schemas.microsoft.com/office/drawing/2014/main" id="{70BF5246-4950-45E7-827C-567ED28FE0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81" y="1133372"/>
            <a:ext cx="1101112" cy="1101112"/>
          </a:xfrm>
          <a:prstGeom prst="rect">
            <a:avLst/>
          </a:prstGeom>
        </p:spPr>
      </p:pic>
      <p:pic>
        <p:nvPicPr>
          <p:cNvPr id="68" name="图片 88">
            <a:extLst>
              <a:ext uri="{FF2B5EF4-FFF2-40B4-BE49-F238E27FC236}">
                <a16:creationId xmlns:a16="http://schemas.microsoft.com/office/drawing/2014/main" id="{1C5512D6-8933-4FD0-8B1F-5CB8F65E74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65" y="1378997"/>
            <a:ext cx="1101112" cy="1101112"/>
          </a:xfrm>
          <a:prstGeom prst="rect">
            <a:avLst/>
          </a:prstGeom>
        </p:spPr>
      </p:pic>
      <p:pic>
        <p:nvPicPr>
          <p:cNvPr id="70" name="图片 88">
            <a:extLst>
              <a:ext uri="{FF2B5EF4-FFF2-40B4-BE49-F238E27FC236}">
                <a16:creationId xmlns:a16="http://schemas.microsoft.com/office/drawing/2014/main" id="{2A144361-ABE7-4CEA-9909-F9D4EAB842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31" y="1870247"/>
            <a:ext cx="1101112" cy="1101112"/>
          </a:xfrm>
          <a:prstGeom prst="rect">
            <a:avLst/>
          </a:prstGeom>
        </p:spPr>
      </p:pic>
      <p:pic>
        <p:nvPicPr>
          <p:cNvPr id="71" name="图片 88">
            <a:extLst>
              <a:ext uri="{FF2B5EF4-FFF2-40B4-BE49-F238E27FC236}">
                <a16:creationId xmlns:a16="http://schemas.microsoft.com/office/drawing/2014/main" id="{E78F2994-EC11-4723-9340-93B7B4A11C4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12" y="2096759"/>
            <a:ext cx="1101112" cy="1101112"/>
          </a:xfrm>
          <a:prstGeom prst="rect">
            <a:avLst/>
          </a:prstGeom>
        </p:spPr>
      </p:pic>
      <p:pic>
        <p:nvPicPr>
          <p:cNvPr id="72" name="图片 88">
            <a:extLst>
              <a:ext uri="{FF2B5EF4-FFF2-40B4-BE49-F238E27FC236}">
                <a16:creationId xmlns:a16="http://schemas.microsoft.com/office/drawing/2014/main" id="{5477F114-22CD-404D-B945-FFB2EA7D5A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377" y="2399827"/>
            <a:ext cx="1101112" cy="1101112"/>
          </a:xfrm>
          <a:prstGeom prst="rect">
            <a:avLst/>
          </a:prstGeom>
        </p:spPr>
      </p:pic>
      <p:pic>
        <p:nvPicPr>
          <p:cNvPr id="73" name="图片 88">
            <a:extLst>
              <a:ext uri="{FF2B5EF4-FFF2-40B4-BE49-F238E27FC236}">
                <a16:creationId xmlns:a16="http://schemas.microsoft.com/office/drawing/2014/main" id="{048C07A3-86CD-4CB1-84E8-A6040E6335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01" y="2645452"/>
            <a:ext cx="1101112" cy="1101112"/>
          </a:xfrm>
          <a:prstGeom prst="rect">
            <a:avLst/>
          </a:prstGeom>
        </p:spPr>
      </p:pic>
      <p:pic>
        <p:nvPicPr>
          <p:cNvPr id="74" name="图片 88">
            <a:extLst>
              <a:ext uri="{FF2B5EF4-FFF2-40B4-BE49-F238E27FC236}">
                <a16:creationId xmlns:a16="http://schemas.microsoft.com/office/drawing/2014/main" id="{A88934FD-3A7C-480F-B05C-C24BD0C39D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37" y="3098436"/>
            <a:ext cx="1101112" cy="1101112"/>
          </a:xfrm>
          <a:prstGeom prst="rect">
            <a:avLst/>
          </a:prstGeom>
        </p:spPr>
      </p:pic>
      <p:pic>
        <p:nvPicPr>
          <p:cNvPr id="75" name="图片 88">
            <a:extLst>
              <a:ext uri="{FF2B5EF4-FFF2-40B4-BE49-F238E27FC236}">
                <a16:creationId xmlns:a16="http://schemas.microsoft.com/office/drawing/2014/main" id="{A69D3C7C-593A-4836-88DB-0FF42AF0448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89" y="3306201"/>
            <a:ext cx="1101112" cy="1101112"/>
          </a:xfrm>
          <a:prstGeom prst="rect">
            <a:avLst/>
          </a:prstGeom>
        </p:spPr>
      </p:pic>
      <p:pic>
        <p:nvPicPr>
          <p:cNvPr id="76" name="图片 88">
            <a:extLst>
              <a:ext uri="{FF2B5EF4-FFF2-40B4-BE49-F238E27FC236}">
                <a16:creationId xmlns:a16="http://schemas.microsoft.com/office/drawing/2014/main" id="{6AC4BAB6-EBC2-4B17-8747-1C772FC46B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7" y="3584442"/>
            <a:ext cx="1101112" cy="1101112"/>
          </a:xfrm>
          <a:prstGeom prst="rect">
            <a:avLst/>
          </a:prstGeom>
        </p:spPr>
      </p:pic>
      <p:pic>
        <p:nvPicPr>
          <p:cNvPr id="77" name="图片 88">
            <a:extLst>
              <a:ext uri="{FF2B5EF4-FFF2-40B4-BE49-F238E27FC236}">
                <a16:creationId xmlns:a16="http://schemas.microsoft.com/office/drawing/2014/main" id="{E62F7FC6-D1B3-4854-AD2B-70485B684C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561" y="4080967"/>
            <a:ext cx="1101112" cy="1101112"/>
          </a:xfrm>
          <a:prstGeom prst="rect">
            <a:avLst/>
          </a:prstGeom>
        </p:spPr>
      </p:pic>
      <p:pic>
        <p:nvPicPr>
          <p:cNvPr id="78" name="图片 88">
            <a:extLst>
              <a:ext uri="{FF2B5EF4-FFF2-40B4-BE49-F238E27FC236}">
                <a16:creationId xmlns:a16="http://schemas.microsoft.com/office/drawing/2014/main" id="{7FBF0800-845F-4980-A57B-C6EAC8EBF5C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201" y="4274739"/>
            <a:ext cx="1101112" cy="1101112"/>
          </a:xfrm>
          <a:prstGeom prst="rect">
            <a:avLst/>
          </a:prstGeom>
        </p:spPr>
      </p:pic>
      <p:pic>
        <p:nvPicPr>
          <p:cNvPr id="79" name="图片 88">
            <a:extLst>
              <a:ext uri="{FF2B5EF4-FFF2-40B4-BE49-F238E27FC236}">
                <a16:creationId xmlns:a16="http://schemas.microsoft.com/office/drawing/2014/main" id="{FCB97921-8FD9-43A5-8650-F3F61379158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14" y="4592259"/>
            <a:ext cx="1101112" cy="1101112"/>
          </a:xfrm>
          <a:prstGeom prst="rect">
            <a:avLst/>
          </a:prstGeom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C614235-28A2-4563-99AF-9E9ECB00EADF}"/>
              </a:ext>
            </a:extLst>
          </p:cNvPr>
          <p:cNvSpPr/>
          <p:nvPr/>
        </p:nvSpPr>
        <p:spPr>
          <a:xfrm>
            <a:off x="12271078" y="-1149158"/>
            <a:ext cx="2257886" cy="1911076"/>
          </a:xfrm>
          <a:prstGeom prst="roundRect">
            <a:avLst/>
          </a:prstGeom>
          <a:solidFill>
            <a:srgbClr val="E6E6E6"/>
          </a:solidFill>
          <a:ln w="285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E6E6E6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16CAF78-97A4-4329-A493-648BC4933174}"/>
              </a:ext>
            </a:extLst>
          </p:cNvPr>
          <p:cNvSpPr/>
          <p:nvPr/>
        </p:nvSpPr>
        <p:spPr>
          <a:xfrm>
            <a:off x="4430666" y="-1403378"/>
            <a:ext cx="5070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: 2 = 6 (d</a:t>
            </a:r>
            <a:r>
              <a:rPr lang="vi-VN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  <a:endParaRPr lang="en-US" b="0" cap="none" spc="0">
              <a:ln w="0"/>
              <a:solidFill>
                <a:srgbClr val="E6E6E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F3FC5FA-CC2A-444D-B25A-32EF4A215653}"/>
              </a:ext>
            </a:extLst>
          </p:cNvPr>
          <p:cNvSpPr/>
          <p:nvPr/>
        </p:nvSpPr>
        <p:spPr>
          <a:xfrm>
            <a:off x="3599932" y="-628217"/>
            <a:ext cx="68063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không chia hết cho 2</a:t>
            </a:r>
            <a:endParaRPr lang="en-US" b="0" cap="none" spc="0">
              <a:ln w="0"/>
              <a:solidFill>
                <a:srgbClr val="E6E6E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7A966F7-C2C7-48AF-ADBB-5FC5119B6A5F}"/>
              </a:ext>
            </a:extLst>
          </p:cNvPr>
          <p:cNvSpPr/>
          <p:nvPr/>
        </p:nvSpPr>
        <p:spPr>
          <a:xfrm rot="17665061" flipH="1">
            <a:off x="12923572" y="281158"/>
            <a:ext cx="776203" cy="496499"/>
          </a:xfrm>
          <a:prstGeom prst="rect">
            <a:avLst/>
          </a:prstGeom>
          <a:solidFill>
            <a:srgbClr val="EB3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04737D2-B7B6-4109-B5AA-2100F269383F}"/>
              </a:ext>
            </a:extLst>
          </p:cNvPr>
          <p:cNvSpPr/>
          <p:nvPr/>
        </p:nvSpPr>
        <p:spPr>
          <a:xfrm rot="6609046" flipH="1">
            <a:off x="-1449229" y="-160414"/>
            <a:ext cx="776203" cy="4964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图片 88">
            <a:extLst>
              <a:ext uri="{FF2B5EF4-FFF2-40B4-BE49-F238E27FC236}">
                <a16:creationId xmlns:a16="http://schemas.microsoft.com/office/drawing/2014/main" id="{D8DF69D2-DA0A-4496-890B-2670170B4D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624622"/>
            <a:ext cx="1101112" cy="11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5474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AEED3E4E-AA7A-4869-A934-615F5B5FACD2}"/>
              </a:ext>
            </a:extLst>
          </p:cNvPr>
          <p:cNvSpPr/>
          <p:nvPr/>
        </p:nvSpPr>
        <p:spPr>
          <a:xfrm>
            <a:off x="7137701" y="-21940"/>
            <a:ext cx="5118022" cy="6875675"/>
          </a:xfrm>
          <a:prstGeom prst="rect">
            <a:avLst/>
          </a:prstGeom>
          <a:solidFill>
            <a:srgbClr val="EB3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E593DC-955F-4338-9B7F-1B9DC953921E}"/>
              </a:ext>
            </a:extLst>
          </p:cNvPr>
          <p:cNvSpPr/>
          <p:nvPr/>
        </p:nvSpPr>
        <p:spPr>
          <a:xfrm>
            <a:off x="-34861" y="0"/>
            <a:ext cx="5118022" cy="6875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-477808" y="8495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2187" y="-723261"/>
            <a:ext cx="5830422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>
                <a:solidFill>
                  <a:srgbClr val="E6E6E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2000" dirty="0">
              <a:solidFill>
                <a:srgbClr val="E6E6E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655165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45" y="2699161"/>
            <a:ext cx="3475262" cy="3475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5580E-E5FE-40AC-9EAF-85ADCFCC5C4C}"/>
              </a:ext>
            </a:extLst>
          </p:cNvPr>
          <p:cNvSpPr/>
          <p:nvPr/>
        </p:nvSpPr>
        <p:spPr>
          <a:xfrm>
            <a:off x="-957962" y="-902220"/>
            <a:ext cx="4915262" cy="4796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cap="none" spc="0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Mẹ làm 13 cái bánh donut, </a:t>
            </a: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chia đều cho anh Bon và em Ti.</a:t>
            </a:r>
          </a:p>
          <a:p>
            <a:pPr>
              <a:lnSpc>
                <a:spcPct val="150000"/>
              </a:lnSpc>
            </a:pP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em đ</a:t>
            </a:r>
            <a:r>
              <a:rPr lang="vi-VN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mấy cái bánh, mẹ còn cái bánh nào không? </a:t>
            </a:r>
            <a:endParaRPr lang="en-US" sz="900" b="1" cap="none" spc="0">
              <a:ln w="0"/>
              <a:solidFill>
                <a:srgbClr val="E6E6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图片 88">
            <a:extLst>
              <a:ext uri="{FF2B5EF4-FFF2-40B4-BE49-F238E27FC236}">
                <a16:creationId xmlns:a16="http://schemas.microsoft.com/office/drawing/2014/main" id="{70BF5246-4950-45E7-827C-567ED28FE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69" y="1421337"/>
            <a:ext cx="1101112" cy="1101112"/>
          </a:xfrm>
          <a:prstGeom prst="rect">
            <a:avLst/>
          </a:prstGeom>
        </p:spPr>
      </p:pic>
      <p:pic>
        <p:nvPicPr>
          <p:cNvPr id="68" name="图片 88">
            <a:extLst>
              <a:ext uri="{FF2B5EF4-FFF2-40B4-BE49-F238E27FC236}">
                <a16:creationId xmlns:a16="http://schemas.microsoft.com/office/drawing/2014/main" id="{1C5512D6-8933-4FD0-8B1F-5CB8F65E7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308" y="2540791"/>
            <a:ext cx="1101112" cy="1101112"/>
          </a:xfrm>
          <a:prstGeom prst="rect">
            <a:avLst/>
          </a:prstGeom>
        </p:spPr>
      </p:pic>
      <p:pic>
        <p:nvPicPr>
          <p:cNvPr id="69" name="图片 88">
            <a:extLst>
              <a:ext uri="{FF2B5EF4-FFF2-40B4-BE49-F238E27FC236}">
                <a16:creationId xmlns:a16="http://schemas.microsoft.com/office/drawing/2014/main" id="{D8DF69D2-DA0A-4496-890B-2670170B4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624622"/>
            <a:ext cx="1101112" cy="1101112"/>
          </a:xfrm>
          <a:prstGeom prst="rect">
            <a:avLst/>
          </a:prstGeom>
        </p:spPr>
      </p:pic>
      <p:pic>
        <p:nvPicPr>
          <p:cNvPr id="70" name="图片 88">
            <a:extLst>
              <a:ext uri="{FF2B5EF4-FFF2-40B4-BE49-F238E27FC236}">
                <a16:creationId xmlns:a16="http://schemas.microsoft.com/office/drawing/2014/main" id="{2A144361-ABE7-4CEA-9909-F9D4EAB842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94" y="2250250"/>
            <a:ext cx="1101112" cy="1101112"/>
          </a:xfrm>
          <a:prstGeom prst="rect">
            <a:avLst/>
          </a:prstGeom>
        </p:spPr>
      </p:pic>
      <p:pic>
        <p:nvPicPr>
          <p:cNvPr id="71" name="图片 88">
            <a:extLst>
              <a:ext uri="{FF2B5EF4-FFF2-40B4-BE49-F238E27FC236}">
                <a16:creationId xmlns:a16="http://schemas.microsoft.com/office/drawing/2014/main" id="{E78F2994-EC11-4723-9340-93B7B4A11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00" y="2384724"/>
            <a:ext cx="1101112" cy="1101112"/>
          </a:xfrm>
          <a:prstGeom prst="rect">
            <a:avLst/>
          </a:prstGeom>
        </p:spPr>
      </p:pic>
      <p:pic>
        <p:nvPicPr>
          <p:cNvPr id="72" name="图片 88">
            <a:extLst>
              <a:ext uri="{FF2B5EF4-FFF2-40B4-BE49-F238E27FC236}">
                <a16:creationId xmlns:a16="http://schemas.microsoft.com/office/drawing/2014/main" id="{5477F114-22CD-404D-B945-FFB2EA7D5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20" y="3561621"/>
            <a:ext cx="1101112" cy="1101112"/>
          </a:xfrm>
          <a:prstGeom prst="rect">
            <a:avLst/>
          </a:prstGeom>
        </p:spPr>
      </p:pic>
      <p:pic>
        <p:nvPicPr>
          <p:cNvPr id="73" name="图片 88">
            <a:extLst>
              <a:ext uri="{FF2B5EF4-FFF2-40B4-BE49-F238E27FC236}">
                <a16:creationId xmlns:a16="http://schemas.microsoft.com/office/drawing/2014/main" id="{048C07A3-86CD-4CB1-84E8-A6040E6335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01" y="2645452"/>
            <a:ext cx="1101112" cy="1101112"/>
          </a:xfrm>
          <a:prstGeom prst="rect">
            <a:avLst/>
          </a:prstGeom>
        </p:spPr>
      </p:pic>
      <p:pic>
        <p:nvPicPr>
          <p:cNvPr id="74" name="图片 88">
            <a:extLst>
              <a:ext uri="{FF2B5EF4-FFF2-40B4-BE49-F238E27FC236}">
                <a16:creationId xmlns:a16="http://schemas.microsoft.com/office/drawing/2014/main" id="{A88934FD-3A7C-480F-B05C-C24BD0C39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25" y="3386401"/>
            <a:ext cx="1101112" cy="1101112"/>
          </a:xfrm>
          <a:prstGeom prst="rect">
            <a:avLst/>
          </a:prstGeom>
        </p:spPr>
      </p:pic>
      <p:pic>
        <p:nvPicPr>
          <p:cNvPr id="75" name="图片 88">
            <a:extLst>
              <a:ext uri="{FF2B5EF4-FFF2-40B4-BE49-F238E27FC236}">
                <a16:creationId xmlns:a16="http://schemas.microsoft.com/office/drawing/2014/main" id="{A69D3C7C-593A-4836-88DB-0FF42AF04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89" y="3306201"/>
            <a:ext cx="1101112" cy="1101112"/>
          </a:xfrm>
          <a:prstGeom prst="rect">
            <a:avLst/>
          </a:prstGeom>
        </p:spPr>
      </p:pic>
      <p:pic>
        <p:nvPicPr>
          <p:cNvPr id="76" name="图片 88">
            <a:extLst>
              <a:ext uri="{FF2B5EF4-FFF2-40B4-BE49-F238E27FC236}">
                <a16:creationId xmlns:a16="http://schemas.microsoft.com/office/drawing/2014/main" id="{6AC4BAB6-EBC2-4B17-8747-1C772FC46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7" y="3584442"/>
            <a:ext cx="1101112" cy="1101112"/>
          </a:xfrm>
          <a:prstGeom prst="rect">
            <a:avLst/>
          </a:prstGeom>
        </p:spPr>
      </p:pic>
      <p:pic>
        <p:nvPicPr>
          <p:cNvPr id="77" name="图片 88">
            <a:extLst>
              <a:ext uri="{FF2B5EF4-FFF2-40B4-BE49-F238E27FC236}">
                <a16:creationId xmlns:a16="http://schemas.microsoft.com/office/drawing/2014/main" id="{E62F7FC6-D1B3-4854-AD2B-70485B684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49" y="4368932"/>
            <a:ext cx="1101112" cy="1101112"/>
          </a:xfrm>
          <a:prstGeom prst="rect">
            <a:avLst/>
          </a:prstGeom>
        </p:spPr>
      </p:pic>
      <p:pic>
        <p:nvPicPr>
          <p:cNvPr id="79" name="图片 88">
            <a:extLst>
              <a:ext uri="{FF2B5EF4-FFF2-40B4-BE49-F238E27FC236}">
                <a16:creationId xmlns:a16="http://schemas.microsoft.com/office/drawing/2014/main" id="{FCB97921-8FD9-43A5-8650-F3F6137915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14" y="4592259"/>
            <a:ext cx="1101112" cy="11011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E604B7C-5CBD-454A-8B27-F0D238560DD9}"/>
              </a:ext>
            </a:extLst>
          </p:cNvPr>
          <p:cNvSpPr/>
          <p:nvPr/>
        </p:nvSpPr>
        <p:spPr>
          <a:xfrm>
            <a:off x="4973904" y="974123"/>
            <a:ext cx="2257886" cy="1911076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图片 88">
            <a:extLst>
              <a:ext uri="{FF2B5EF4-FFF2-40B4-BE49-F238E27FC236}">
                <a16:creationId xmlns:a16="http://schemas.microsoft.com/office/drawing/2014/main" id="{7FBF0800-845F-4980-A57B-C6EAC8EBF5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360" y="1724494"/>
            <a:ext cx="1101112" cy="1101112"/>
          </a:xfrm>
          <a:prstGeom prst="round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89D490-ED38-41F9-9955-65CDA484D52D}"/>
              </a:ext>
            </a:extLst>
          </p:cNvPr>
          <p:cNvSpPr/>
          <p:nvPr/>
        </p:nvSpPr>
        <p:spPr>
          <a:xfrm>
            <a:off x="4719450" y="1138254"/>
            <a:ext cx="227337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còn</a:t>
            </a:r>
          </a:p>
          <a:p>
            <a:pPr lvl="1" algn="ctr"/>
            <a:endParaRPr lang="en-US" sz="4000" b="0" cap="none" spc="0">
              <a:ln w="0"/>
              <a:solidFill>
                <a:srgbClr val="E80E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59F22BA4-068E-4C01-8D8A-2F8864D4CACD}"/>
              </a:ext>
            </a:extLst>
          </p:cNvPr>
          <p:cNvSpPr/>
          <p:nvPr/>
        </p:nvSpPr>
        <p:spPr>
          <a:xfrm>
            <a:off x="3765535" y="4086892"/>
            <a:ext cx="45544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: 2 = 6 (d</a:t>
            </a:r>
            <a:r>
              <a:rPr lang="vi-VN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  <a:endParaRPr lang="en-US" sz="4000" b="0" cap="none" spc="0">
              <a:ln w="0"/>
              <a:solidFill>
                <a:srgbClr val="E80E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42F9D07-9A2F-4C70-89F0-8228E0C5767C}"/>
              </a:ext>
            </a:extLst>
          </p:cNvPr>
          <p:cNvSpPr/>
          <p:nvPr/>
        </p:nvSpPr>
        <p:spPr>
          <a:xfrm>
            <a:off x="2934801" y="4862053"/>
            <a:ext cx="611417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không chia hết cho 2</a:t>
            </a:r>
            <a:endParaRPr lang="en-US" sz="40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038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3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107" grpId="0"/>
      <p:bldP spid="10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2187" y="-723261"/>
            <a:ext cx="5830422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>
                <a:solidFill>
                  <a:srgbClr val="E6E6E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2000" dirty="0">
              <a:solidFill>
                <a:srgbClr val="E6E6E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655165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45" y="2699161"/>
            <a:ext cx="3475262" cy="3475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5580E-E5FE-40AC-9EAF-85ADCFCC5C4C}"/>
              </a:ext>
            </a:extLst>
          </p:cNvPr>
          <p:cNvSpPr/>
          <p:nvPr/>
        </p:nvSpPr>
        <p:spPr>
          <a:xfrm>
            <a:off x="1907547" y="1098053"/>
            <a:ext cx="4915262" cy="44239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cap="none" spc="0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Mẹ làm 10 cái bánh donut, </a:t>
            </a: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chia đều cho anh Bon và em Ti.</a:t>
            </a:r>
          </a:p>
          <a:p>
            <a:pPr>
              <a:lnSpc>
                <a:spcPct val="150000"/>
              </a:lnSpc>
            </a:pP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em đ</a:t>
            </a:r>
            <a:r>
              <a:rPr lang="vi-VN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3200" b="1">
                <a:ln w="0"/>
                <a:solidFill>
                  <a:srgbClr val="CF313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mấy cái bánh, mẹ còn cái bánh nào không? </a:t>
            </a:r>
            <a:endParaRPr lang="en-US" sz="3200" b="1" cap="none" spc="0">
              <a:ln w="0"/>
              <a:solidFill>
                <a:srgbClr val="CF3137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图片 88">
            <a:extLst>
              <a:ext uri="{FF2B5EF4-FFF2-40B4-BE49-F238E27FC236}">
                <a16:creationId xmlns:a16="http://schemas.microsoft.com/office/drawing/2014/main" id="{70BF5246-4950-45E7-827C-567ED28FE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281" y="1133372"/>
            <a:ext cx="1101112" cy="1101112"/>
          </a:xfrm>
          <a:prstGeom prst="rect">
            <a:avLst/>
          </a:prstGeom>
        </p:spPr>
      </p:pic>
      <p:pic>
        <p:nvPicPr>
          <p:cNvPr id="68" name="图片 88">
            <a:extLst>
              <a:ext uri="{FF2B5EF4-FFF2-40B4-BE49-F238E27FC236}">
                <a16:creationId xmlns:a16="http://schemas.microsoft.com/office/drawing/2014/main" id="{1C5512D6-8933-4FD0-8B1F-5CB8F65E7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65" y="1378997"/>
            <a:ext cx="1101112" cy="1101112"/>
          </a:xfrm>
          <a:prstGeom prst="rect">
            <a:avLst/>
          </a:prstGeom>
        </p:spPr>
      </p:pic>
      <p:pic>
        <p:nvPicPr>
          <p:cNvPr id="70" name="图片 88">
            <a:extLst>
              <a:ext uri="{FF2B5EF4-FFF2-40B4-BE49-F238E27FC236}">
                <a16:creationId xmlns:a16="http://schemas.microsoft.com/office/drawing/2014/main" id="{2A144361-ABE7-4CEA-9909-F9D4EAB842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331" y="1870247"/>
            <a:ext cx="1101112" cy="1101112"/>
          </a:xfrm>
          <a:prstGeom prst="rect">
            <a:avLst/>
          </a:prstGeom>
        </p:spPr>
      </p:pic>
      <p:pic>
        <p:nvPicPr>
          <p:cNvPr id="71" name="图片 88">
            <a:extLst>
              <a:ext uri="{FF2B5EF4-FFF2-40B4-BE49-F238E27FC236}">
                <a16:creationId xmlns:a16="http://schemas.microsoft.com/office/drawing/2014/main" id="{E78F2994-EC11-4723-9340-93B7B4A11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112" y="2096759"/>
            <a:ext cx="1101112" cy="1101112"/>
          </a:xfrm>
          <a:prstGeom prst="rect">
            <a:avLst/>
          </a:prstGeom>
        </p:spPr>
      </p:pic>
      <p:pic>
        <p:nvPicPr>
          <p:cNvPr id="72" name="图片 88">
            <a:extLst>
              <a:ext uri="{FF2B5EF4-FFF2-40B4-BE49-F238E27FC236}">
                <a16:creationId xmlns:a16="http://schemas.microsoft.com/office/drawing/2014/main" id="{5477F114-22CD-404D-B945-FFB2EA7D5A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2377" y="2399827"/>
            <a:ext cx="1101112" cy="1101112"/>
          </a:xfrm>
          <a:prstGeom prst="rect">
            <a:avLst/>
          </a:prstGeom>
        </p:spPr>
      </p:pic>
      <p:pic>
        <p:nvPicPr>
          <p:cNvPr id="73" name="图片 88">
            <a:extLst>
              <a:ext uri="{FF2B5EF4-FFF2-40B4-BE49-F238E27FC236}">
                <a16:creationId xmlns:a16="http://schemas.microsoft.com/office/drawing/2014/main" id="{048C07A3-86CD-4CB1-84E8-A6040E6335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01" y="2645452"/>
            <a:ext cx="1101112" cy="1101112"/>
          </a:xfrm>
          <a:prstGeom prst="rect">
            <a:avLst/>
          </a:prstGeom>
        </p:spPr>
      </p:pic>
      <p:pic>
        <p:nvPicPr>
          <p:cNvPr id="74" name="图片 88">
            <a:extLst>
              <a:ext uri="{FF2B5EF4-FFF2-40B4-BE49-F238E27FC236}">
                <a16:creationId xmlns:a16="http://schemas.microsoft.com/office/drawing/2014/main" id="{A88934FD-3A7C-480F-B05C-C24BD0C39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837" y="3098436"/>
            <a:ext cx="1101112" cy="1101112"/>
          </a:xfrm>
          <a:prstGeom prst="rect">
            <a:avLst/>
          </a:prstGeom>
        </p:spPr>
      </p:pic>
      <p:pic>
        <p:nvPicPr>
          <p:cNvPr id="75" name="图片 88">
            <a:extLst>
              <a:ext uri="{FF2B5EF4-FFF2-40B4-BE49-F238E27FC236}">
                <a16:creationId xmlns:a16="http://schemas.microsoft.com/office/drawing/2014/main" id="{A69D3C7C-593A-4836-88DB-0FF42AF0448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789" y="3306201"/>
            <a:ext cx="1101112" cy="1101112"/>
          </a:xfrm>
          <a:prstGeom prst="rect">
            <a:avLst/>
          </a:prstGeom>
        </p:spPr>
      </p:pic>
      <p:pic>
        <p:nvPicPr>
          <p:cNvPr id="76" name="图片 88">
            <a:extLst>
              <a:ext uri="{FF2B5EF4-FFF2-40B4-BE49-F238E27FC236}">
                <a16:creationId xmlns:a16="http://schemas.microsoft.com/office/drawing/2014/main" id="{6AC4BAB6-EBC2-4B17-8747-1C772FC46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7" y="3584442"/>
            <a:ext cx="1101112" cy="1101112"/>
          </a:xfrm>
          <a:prstGeom prst="rect">
            <a:avLst/>
          </a:prstGeom>
        </p:spPr>
      </p:pic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0C614235-28A2-4563-99AF-9E9ECB00EADF}"/>
              </a:ext>
            </a:extLst>
          </p:cNvPr>
          <p:cNvSpPr/>
          <p:nvPr/>
        </p:nvSpPr>
        <p:spPr>
          <a:xfrm>
            <a:off x="12271078" y="-1149158"/>
            <a:ext cx="2257886" cy="1911076"/>
          </a:xfrm>
          <a:prstGeom prst="roundRect">
            <a:avLst/>
          </a:prstGeom>
          <a:solidFill>
            <a:srgbClr val="E6E6E6"/>
          </a:solidFill>
          <a:ln w="28575">
            <a:solidFill>
              <a:srgbClr val="E6E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solidFill>
                <a:srgbClr val="E6E6E6"/>
              </a:solidFill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16CAF78-97A4-4329-A493-648BC4933174}"/>
              </a:ext>
            </a:extLst>
          </p:cNvPr>
          <p:cNvSpPr/>
          <p:nvPr/>
        </p:nvSpPr>
        <p:spPr>
          <a:xfrm>
            <a:off x="4430666" y="-1403378"/>
            <a:ext cx="507008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: 2 = 6 (d</a:t>
            </a:r>
            <a:r>
              <a:rPr lang="vi-VN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1)</a:t>
            </a:r>
            <a:endParaRPr lang="en-US" b="0" cap="none" spc="0">
              <a:ln w="0"/>
              <a:solidFill>
                <a:srgbClr val="E6E6E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EF3FC5FA-CC2A-444D-B25A-32EF4A215653}"/>
              </a:ext>
            </a:extLst>
          </p:cNvPr>
          <p:cNvSpPr/>
          <p:nvPr/>
        </p:nvSpPr>
        <p:spPr>
          <a:xfrm>
            <a:off x="3599932" y="-628217"/>
            <a:ext cx="6806384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/>
            <a:r>
              <a:rPr lang="en-US">
                <a:ln w="0"/>
                <a:solidFill>
                  <a:srgbClr val="E6E6E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không chia hết cho 2</a:t>
            </a:r>
            <a:endParaRPr lang="en-US" b="0" cap="none" spc="0">
              <a:ln w="0"/>
              <a:solidFill>
                <a:srgbClr val="E6E6E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E7A966F7-C2C7-48AF-ADBB-5FC5119B6A5F}"/>
              </a:ext>
            </a:extLst>
          </p:cNvPr>
          <p:cNvSpPr/>
          <p:nvPr/>
        </p:nvSpPr>
        <p:spPr>
          <a:xfrm rot="17665061" flipH="1">
            <a:off x="12923572" y="281158"/>
            <a:ext cx="776203" cy="496499"/>
          </a:xfrm>
          <a:prstGeom prst="rect">
            <a:avLst/>
          </a:prstGeom>
          <a:solidFill>
            <a:srgbClr val="EB3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804737D2-B7B6-4109-B5AA-2100F269383F}"/>
              </a:ext>
            </a:extLst>
          </p:cNvPr>
          <p:cNvSpPr/>
          <p:nvPr/>
        </p:nvSpPr>
        <p:spPr>
          <a:xfrm rot="6609046" flipH="1">
            <a:off x="-1449229" y="-160414"/>
            <a:ext cx="776203" cy="49649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图片 88">
            <a:extLst>
              <a:ext uri="{FF2B5EF4-FFF2-40B4-BE49-F238E27FC236}">
                <a16:creationId xmlns:a16="http://schemas.microsoft.com/office/drawing/2014/main" id="{D8DF69D2-DA0A-4496-890B-2670170B4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624622"/>
            <a:ext cx="1101112" cy="110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852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AEED3E4E-AA7A-4869-A934-615F5B5FACD2}"/>
              </a:ext>
            </a:extLst>
          </p:cNvPr>
          <p:cNvSpPr/>
          <p:nvPr/>
        </p:nvSpPr>
        <p:spPr>
          <a:xfrm>
            <a:off x="7137701" y="-21940"/>
            <a:ext cx="5118022" cy="6875675"/>
          </a:xfrm>
          <a:prstGeom prst="rect">
            <a:avLst/>
          </a:prstGeom>
          <a:solidFill>
            <a:srgbClr val="EB3D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E593DC-955F-4338-9B7F-1B9DC953921E}"/>
              </a:ext>
            </a:extLst>
          </p:cNvPr>
          <p:cNvSpPr/>
          <p:nvPr/>
        </p:nvSpPr>
        <p:spPr>
          <a:xfrm>
            <a:off x="-34861" y="0"/>
            <a:ext cx="5118022" cy="687567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-477808" y="8495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462187" y="-723261"/>
            <a:ext cx="5830422" cy="400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2000">
                <a:solidFill>
                  <a:srgbClr val="E6E6E6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2000" dirty="0">
              <a:solidFill>
                <a:srgbClr val="E6E6E6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725" y="2655165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8045" y="2699161"/>
            <a:ext cx="3475262" cy="347526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A45580E-E5FE-40AC-9EAF-85ADCFCC5C4C}"/>
              </a:ext>
            </a:extLst>
          </p:cNvPr>
          <p:cNvSpPr/>
          <p:nvPr/>
        </p:nvSpPr>
        <p:spPr>
          <a:xfrm>
            <a:off x="-957962" y="-902220"/>
            <a:ext cx="4915262" cy="4796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900" b="1" cap="none" spc="0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Mẹ làm 13 cái bánh donut, </a:t>
            </a: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mẹ chia đều cho anh Bon và em Ti.</a:t>
            </a:r>
          </a:p>
          <a:p>
            <a:pPr>
              <a:lnSpc>
                <a:spcPct val="150000"/>
              </a:lnSpc>
            </a:pP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 em đ</a:t>
            </a:r>
            <a:r>
              <a:rPr lang="vi-VN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ư</a:t>
            </a:r>
            <a:r>
              <a:rPr lang="en-US" sz="900" b="1">
                <a:ln w="0"/>
                <a:solidFill>
                  <a:srgbClr val="E6E6E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ợc mấy cái bánh, mẹ còn cái bánh nào không? </a:t>
            </a:r>
            <a:endParaRPr lang="en-US" sz="900" b="1" cap="none" spc="0">
              <a:ln w="0"/>
              <a:solidFill>
                <a:srgbClr val="E6E6E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7" name="图片 88">
            <a:extLst>
              <a:ext uri="{FF2B5EF4-FFF2-40B4-BE49-F238E27FC236}">
                <a16:creationId xmlns:a16="http://schemas.microsoft.com/office/drawing/2014/main" id="{70BF5246-4950-45E7-827C-567ED28FE07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69" y="1421337"/>
            <a:ext cx="1101112" cy="1101112"/>
          </a:xfrm>
          <a:prstGeom prst="rect">
            <a:avLst/>
          </a:prstGeom>
        </p:spPr>
      </p:pic>
      <p:pic>
        <p:nvPicPr>
          <p:cNvPr id="68" name="图片 88">
            <a:extLst>
              <a:ext uri="{FF2B5EF4-FFF2-40B4-BE49-F238E27FC236}">
                <a16:creationId xmlns:a16="http://schemas.microsoft.com/office/drawing/2014/main" id="{1C5512D6-8933-4FD0-8B1F-5CB8F65E74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739" y="495867"/>
            <a:ext cx="1101112" cy="1101112"/>
          </a:xfrm>
          <a:prstGeom prst="rect">
            <a:avLst/>
          </a:prstGeom>
        </p:spPr>
      </p:pic>
      <p:pic>
        <p:nvPicPr>
          <p:cNvPr id="69" name="图片 88">
            <a:extLst>
              <a:ext uri="{FF2B5EF4-FFF2-40B4-BE49-F238E27FC236}">
                <a16:creationId xmlns:a16="http://schemas.microsoft.com/office/drawing/2014/main" id="{D8DF69D2-DA0A-4496-890B-2670170B4D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649" y="1624622"/>
            <a:ext cx="1101112" cy="1101112"/>
          </a:xfrm>
          <a:prstGeom prst="rect">
            <a:avLst/>
          </a:prstGeom>
        </p:spPr>
      </p:pic>
      <p:pic>
        <p:nvPicPr>
          <p:cNvPr id="70" name="图片 88">
            <a:extLst>
              <a:ext uri="{FF2B5EF4-FFF2-40B4-BE49-F238E27FC236}">
                <a16:creationId xmlns:a16="http://schemas.microsoft.com/office/drawing/2014/main" id="{2A144361-ABE7-4CEA-9909-F9D4EAB842B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979" y="648599"/>
            <a:ext cx="1101112" cy="1101112"/>
          </a:xfrm>
          <a:prstGeom prst="rect">
            <a:avLst/>
          </a:prstGeom>
        </p:spPr>
      </p:pic>
      <p:pic>
        <p:nvPicPr>
          <p:cNvPr id="71" name="图片 88">
            <a:extLst>
              <a:ext uri="{FF2B5EF4-FFF2-40B4-BE49-F238E27FC236}">
                <a16:creationId xmlns:a16="http://schemas.microsoft.com/office/drawing/2014/main" id="{E78F2994-EC11-4723-9340-93B7B4A11C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500" y="2384724"/>
            <a:ext cx="1101112" cy="1101112"/>
          </a:xfrm>
          <a:prstGeom prst="rect">
            <a:avLst/>
          </a:prstGeom>
        </p:spPr>
      </p:pic>
      <p:pic>
        <p:nvPicPr>
          <p:cNvPr id="73" name="图片 88">
            <a:extLst>
              <a:ext uri="{FF2B5EF4-FFF2-40B4-BE49-F238E27FC236}">
                <a16:creationId xmlns:a16="http://schemas.microsoft.com/office/drawing/2014/main" id="{048C07A3-86CD-4CB1-84E8-A6040E6335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401" y="2645452"/>
            <a:ext cx="1101112" cy="1101112"/>
          </a:xfrm>
          <a:prstGeom prst="rect">
            <a:avLst/>
          </a:prstGeom>
        </p:spPr>
      </p:pic>
      <p:pic>
        <p:nvPicPr>
          <p:cNvPr id="74" name="图片 88">
            <a:extLst>
              <a:ext uri="{FF2B5EF4-FFF2-40B4-BE49-F238E27FC236}">
                <a16:creationId xmlns:a16="http://schemas.microsoft.com/office/drawing/2014/main" id="{A88934FD-3A7C-480F-B05C-C24BD0C39D8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225" y="3386401"/>
            <a:ext cx="1101112" cy="1101112"/>
          </a:xfrm>
          <a:prstGeom prst="rect">
            <a:avLst/>
          </a:prstGeom>
        </p:spPr>
      </p:pic>
      <p:pic>
        <p:nvPicPr>
          <p:cNvPr id="76" name="图片 88">
            <a:extLst>
              <a:ext uri="{FF2B5EF4-FFF2-40B4-BE49-F238E27FC236}">
                <a16:creationId xmlns:a16="http://schemas.microsoft.com/office/drawing/2014/main" id="{6AC4BAB6-EBC2-4B17-8747-1C772FC46B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307" y="3584442"/>
            <a:ext cx="1101112" cy="1101112"/>
          </a:xfrm>
          <a:prstGeom prst="rect">
            <a:avLst/>
          </a:prstGeom>
        </p:spPr>
      </p:pic>
      <p:pic>
        <p:nvPicPr>
          <p:cNvPr id="77" name="图片 88">
            <a:extLst>
              <a:ext uri="{FF2B5EF4-FFF2-40B4-BE49-F238E27FC236}">
                <a16:creationId xmlns:a16="http://schemas.microsoft.com/office/drawing/2014/main" id="{E62F7FC6-D1B3-4854-AD2B-70485B684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949" y="4368932"/>
            <a:ext cx="1101112" cy="1101112"/>
          </a:xfrm>
          <a:prstGeom prst="rect">
            <a:avLst/>
          </a:prstGeom>
        </p:spPr>
      </p:pic>
      <p:pic>
        <p:nvPicPr>
          <p:cNvPr id="79" name="图片 88">
            <a:extLst>
              <a:ext uri="{FF2B5EF4-FFF2-40B4-BE49-F238E27FC236}">
                <a16:creationId xmlns:a16="http://schemas.microsoft.com/office/drawing/2014/main" id="{FCB97921-8FD9-43A5-8650-F3F61379158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7214" y="4592259"/>
            <a:ext cx="1101112" cy="1101112"/>
          </a:xfrm>
          <a:prstGeom prst="rect">
            <a:avLst/>
          </a:prstGeom>
        </p:spPr>
      </p:pic>
      <p:sp>
        <p:nvSpPr>
          <p:cNvPr id="107" name="Rectangle 106">
            <a:extLst>
              <a:ext uri="{FF2B5EF4-FFF2-40B4-BE49-F238E27FC236}">
                <a16:creationId xmlns:a16="http://schemas.microsoft.com/office/drawing/2014/main" id="{59F22BA4-068E-4C01-8D8A-2F8864D4CACD}"/>
              </a:ext>
            </a:extLst>
          </p:cNvPr>
          <p:cNvSpPr/>
          <p:nvPr/>
        </p:nvSpPr>
        <p:spPr>
          <a:xfrm>
            <a:off x="4613864" y="1950890"/>
            <a:ext cx="296427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E80E1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: 2 = 5</a:t>
            </a:r>
            <a:endParaRPr lang="en-US" sz="4000" b="0" cap="none" spc="0">
              <a:ln w="0"/>
              <a:solidFill>
                <a:srgbClr val="E80E1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542F9D07-9A2F-4C70-89F0-8228E0C5767C}"/>
              </a:ext>
            </a:extLst>
          </p:cNvPr>
          <p:cNvSpPr/>
          <p:nvPr/>
        </p:nvSpPr>
        <p:spPr>
          <a:xfrm>
            <a:off x="3813164" y="2691916"/>
            <a:ext cx="456567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400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chia hết cho 2</a:t>
            </a:r>
            <a:endParaRPr lang="en-US" sz="4000" b="0" cap="none" spc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3780B17B-72F3-42C5-9F9B-3F1247E7B3A5}"/>
              </a:ext>
            </a:extLst>
          </p:cNvPr>
          <p:cNvSpPr/>
          <p:nvPr/>
        </p:nvSpPr>
        <p:spPr>
          <a:xfrm>
            <a:off x="2996913" y="3946206"/>
            <a:ext cx="60420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en-US" sz="2800">
                <a:ln w="0"/>
                <a:solidFill>
                  <a:srgbClr val="00582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Guanine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Dấu hiệu chia hết cho 2 là gì?</a:t>
            </a:r>
            <a:endParaRPr lang="en-US" sz="2800" b="0" cap="none" spc="0">
              <a:ln w="0"/>
              <a:solidFill>
                <a:srgbClr val="005828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TM Guanine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419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accel="26000" decel="7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/>
      <p:bldP spid="107" grpId="0"/>
      <p:bldP spid="108" grpId="0"/>
      <p:bldP spid="8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组合 123"/>
          <p:cNvGrpSpPr/>
          <p:nvPr/>
        </p:nvGrpSpPr>
        <p:grpSpPr>
          <a:xfrm>
            <a:off x="5681412" y="635"/>
            <a:ext cx="6535988" cy="6844691"/>
            <a:chOff x="-2" y="-76"/>
            <a:chExt cx="19220" cy="11142"/>
          </a:xfrm>
        </p:grpSpPr>
        <p:grpSp>
          <p:nvGrpSpPr>
            <p:cNvPr id="125" name="组合 124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26" name="直接连接符 125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直接连接符 126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直接连接符 127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直接连接符 128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4" name="组合 133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35" name="直接连接符 134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直接连接符 144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直接连接符 145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直接连接符 146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直接连接符 147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9" name="组合 148"/>
          <p:cNvGrpSpPr/>
          <p:nvPr/>
        </p:nvGrpSpPr>
        <p:grpSpPr>
          <a:xfrm>
            <a:off x="0" y="13943"/>
            <a:ext cx="6535988" cy="6844691"/>
            <a:chOff x="-2" y="-76"/>
            <a:chExt cx="19220" cy="11142"/>
          </a:xfrm>
        </p:grpSpPr>
        <p:grpSp>
          <p:nvGrpSpPr>
            <p:cNvPr id="150" name="组合 149"/>
            <p:cNvGrpSpPr/>
            <p:nvPr/>
          </p:nvGrpSpPr>
          <p:grpSpPr>
            <a:xfrm rot="5400000">
              <a:off x="4736" y="-3915"/>
              <a:ext cx="9744" cy="19220"/>
              <a:chOff x="4789" y="266"/>
              <a:chExt cx="9744" cy="11143"/>
            </a:xfrm>
          </p:grpSpPr>
          <p:cxnSp>
            <p:nvCxnSpPr>
              <p:cNvPr id="151" name="直接连接符 150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直接连接符 151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直接连接符 152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直接连接符 153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直接连接符 154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直接连接符 155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直接连接符 156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直接连接符 157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组合 158"/>
            <p:cNvGrpSpPr/>
            <p:nvPr/>
          </p:nvGrpSpPr>
          <p:grpSpPr>
            <a:xfrm>
              <a:off x="499" y="-76"/>
              <a:ext cx="18096" cy="11142"/>
              <a:chOff x="613" y="266"/>
              <a:chExt cx="18096" cy="11142"/>
            </a:xfrm>
          </p:grpSpPr>
          <p:cxnSp>
            <p:nvCxnSpPr>
              <p:cNvPr id="160" name="直接连接符 159"/>
              <p:cNvCxnSpPr/>
              <p:nvPr/>
            </p:nvCxnSpPr>
            <p:spPr>
              <a:xfrm>
                <a:off x="61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直接连接符 160"/>
              <p:cNvCxnSpPr/>
              <p:nvPr/>
            </p:nvCxnSpPr>
            <p:spPr>
              <a:xfrm>
                <a:off x="200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直接连接符 161"/>
              <p:cNvCxnSpPr/>
              <p:nvPr/>
            </p:nvCxnSpPr>
            <p:spPr>
              <a:xfrm>
                <a:off x="339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直接连接符 162"/>
              <p:cNvCxnSpPr/>
              <p:nvPr/>
            </p:nvCxnSpPr>
            <p:spPr>
              <a:xfrm>
                <a:off x="478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直接连接符 163"/>
              <p:cNvCxnSpPr/>
              <p:nvPr/>
            </p:nvCxnSpPr>
            <p:spPr>
              <a:xfrm>
                <a:off x="618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直接连接符 164"/>
              <p:cNvCxnSpPr/>
              <p:nvPr/>
            </p:nvCxnSpPr>
            <p:spPr>
              <a:xfrm>
                <a:off x="757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直接连接符 165"/>
              <p:cNvCxnSpPr/>
              <p:nvPr/>
            </p:nvCxnSpPr>
            <p:spPr>
              <a:xfrm>
                <a:off x="896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直接连接符 166"/>
              <p:cNvCxnSpPr/>
              <p:nvPr/>
            </p:nvCxnSpPr>
            <p:spPr>
              <a:xfrm>
                <a:off x="1035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直接连接符 167"/>
              <p:cNvCxnSpPr/>
              <p:nvPr/>
            </p:nvCxnSpPr>
            <p:spPr>
              <a:xfrm>
                <a:off x="1174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直接连接符 168"/>
              <p:cNvCxnSpPr/>
              <p:nvPr/>
            </p:nvCxnSpPr>
            <p:spPr>
              <a:xfrm>
                <a:off x="13141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直接连接符 169"/>
              <p:cNvCxnSpPr/>
              <p:nvPr/>
            </p:nvCxnSpPr>
            <p:spPr>
              <a:xfrm>
                <a:off x="14533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直接连接符 170"/>
              <p:cNvCxnSpPr/>
              <p:nvPr/>
            </p:nvCxnSpPr>
            <p:spPr>
              <a:xfrm>
                <a:off x="15925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直接连接符 171"/>
              <p:cNvCxnSpPr/>
              <p:nvPr/>
            </p:nvCxnSpPr>
            <p:spPr>
              <a:xfrm>
                <a:off x="17317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直接连接符 172"/>
              <p:cNvCxnSpPr/>
              <p:nvPr/>
            </p:nvCxnSpPr>
            <p:spPr>
              <a:xfrm>
                <a:off x="18709" y="266"/>
                <a:ext cx="0" cy="1114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4361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714127" y="1508238"/>
            <a:ext cx="5830422" cy="372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zh-CN" sz="7200">
                <a:solidFill>
                  <a:srgbClr val="EB3D98"/>
                </a:solidFill>
                <a:effectLst>
                  <a:glow rad="101600">
                    <a:schemeClr val="accent6">
                      <a:lumMod val="20000"/>
                      <a:lumOff val="8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Showcard" panose="02040603050506020204" pitchFamily="18" charset="0"/>
                <a:cs typeface="Arial Rounded MT Bold" panose="020F0704030504030204" charset="0"/>
                <a:sym typeface="+mn-lt"/>
              </a:rPr>
              <a:t>Dấu hiệu chia hết cho 2 </a:t>
            </a:r>
            <a:endParaRPr lang="zh-CN" altLang="en-US" sz="7200" dirty="0">
              <a:solidFill>
                <a:srgbClr val="EB3D98"/>
              </a:solidFill>
              <a:effectLst>
                <a:glow rad="101600">
                  <a:schemeClr val="accent6">
                    <a:lumMod val="20000"/>
                    <a:lumOff val="8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Showcard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 rot="16200000">
            <a:off x="769577" y="-66531"/>
            <a:ext cx="865584" cy="2099693"/>
          </a:xfrm>
          <a:prstGeom prst="roundRect">
            <a:avLst>
              <a:gd name="adj" fmla="val 50000"/>
            </a:avLst>
          </a:prstGeom>
          <a:solidFill>
            <a:srgbClr val="FFBEEE"/>
          </a:solidFill>
          <a:ln w="25400">
            <a:solidFill>
              <a:schemeClr val="tx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en-US" altLang="zh-CN" sz="2800" b="1">
                <a:solidFill>
                  <a:srgbClr val="22456D"/>
                </a:solidFill>
                <a:effectLst/>
                <a:latin typeface="UTM Guanine" panose="02040603050506020204" pitchFamily="18" charset="0"/>
                <a:cs typeface="Arial Rounded MT Bold" panose="020F0704030504030204" charset="0"/>
                <a:sym typeface="+mn-lt"/>
              </a:rPr>
              <a:t>TOÁN</a:t>
            </a:r>
            <a:endParaRPr lang="en-US" altLang="zh-CN" sz="2800" b="1" dirty="0">
              <a:solidFill>
                <a:srgbClr val="22456D"/>
              </a:solidFill>
              <a:effectLst/>
              <a:latin typeface="UTM Guanine" panose="02040603050506020204" pitchFamily="18" charset="0"/>
              <a:cs typeface="Arial Rounded MT Bold" panose="020F0704030504030204" charset="0"/>
              <a:sym typeface="+mn-lt"/>
            </a:endParaRPr>
          </a:p>
        </p:txBody>
      </p:sp>
      <p:pic>
        <p:nvPicPr>
          <p:cNvPr id="84" name="图片 8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594" y="3668745"/>
            <a:ext cx="3615690" cy="3615690"/>
          </a:xfrm>
          <a:prstGeom prst="rect">
            <a:avLst/>
          </a:prstGeom>
        </p:spPr>
      </p:pic>
      <p:pic>
        <p:nvPicPr>
          <p:cNvPr id="89" name="图片 8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1305" y="-28957"/>
            <a:ext cx="2387524" cy="2387524"/>
          </a:xfrm>
          <a:prstGeom prst="rect">
            <a:avLst/>
          </a:prstGeom>
        </p:spPr>
      </p:pic>
      <p:pic>
        <p:nvPicPr>
          <p:cNvPr id="90" name="图片 89" descr="笔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7291" y="179511"/>
            <a:ext cx="1191604" cy="11916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87F790-5A67-4715-90A8-C0A3640264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2" y="666658"/>
            <a:ext cx="4655762" cy="46557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246A46-1F4B-467F-B0D2-6C9129522C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25280" y="3483536"/>
            <a:ext cx="3722026" cy="37220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AF508-515A-495A-BC2A-417805D0B5F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55" y="1930149"/>
            <a:ext cx="2484128" cy="24841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B0DA155-560B-4589-B1B0-390CAD44AB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111">
            <a:off x="1491953" y="2204261"/>
            <a:ext cx="1563520" cy="1563520"/>
          </a:xfrm>
          <a:prstGeom prst="rect">
            <a:avLst/>
          </a:prstGeom>
        </p:spPr>
      </p:pic>
      <p:grpSp>
        <p:nvGrpSpPr>
          <p:cNvPr id="96" name="组合 37">
            <a:extLst>
              <a:ext uri="{FF2B5EF4-FFF2-40B4-BE49-F238E27FC236}">
                <a16:creationId xmlns:a16="http://schemas.microsoft.com/office/drawing/2014/main" id="{8D369F90-EC7E-4077-841F-B0760420C4FB}"/>
              </a:ext>
            </a:extLst>
          </p:cNvPr>
          <p:cNvGrpSpPr/>
          <p:nvPr/>
        </p:nvGrpSpPr>
        <p:grpSpPr>
          <a:xfrm rot="18781198">
            <a:off x="1697780" y="4159752"/>
            <a:ext cx="1082040" cy="189230"/>
            <a:chOff x="11167" y="8133"/>
            <a:chExt cx="1704" cy="298"/>
          </a:xfrm>
          <a:solidFill>
            <a:srgbClr val="EF66AE"/>
          </a:solidFill>
        </p:grpSpPr>
        <p:sp>
          <p:nvSpPr>
            <p:cNvPr id="97" name="椭圆 17">
              <a:extLst>
                <a:ext uri="{FF2B5EF4-FFF2-40B4-BE49-F238E27FC236}">
                  <a16:creationId xmlns:a16="http://schemas.microsoft.com/office/drawing/2014/main" id="{61532703-AA2F-4D43-8D42-177AEEBE88D9}"/>
                </a:ext>
              </a:extLst>
            </p:cNvPr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8" name="椭圆 18">
              <a:extLst>
                <a:ext uri="{FF2B5EF4-FFF2-40B4-BE49-F238E27FC236}">
                  <a16:creationId xmlns:a16="http://schemas.microsoft.com/office/drawing/2014/main" id="{B29E7B4D-445C-4A87-8CC9-CF3FA72C65CD}"/>
                </a:ext>
              </a:extLst>
            </p:cNvPr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99" name="椭圆 19">
              <a:extLst>
                <a:ext uri="{FF2B5EF4-FFF2-40B4-BE49-F238E27FC236}">
                  <a16:creationId xmlns:a16="http://schemas.microsoft.com/office/drawing/2014/main" id="{8C1448DC-AA0F-400A-8B7B-1EADE8A4933F}"/>
                </a:ext>
              </a:extLst>
            </p:cNvPr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grpFill/>
            <a:ln w="25400">
              <a:noFill/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422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 bldLvl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4064000" y="507492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6" cstate="screen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15875"/>
            <a:ext cx="12418060" cy="7087870"/>
            <a:chOff x="-28" y="0"/>
            <a:chExt cx="19556" cy="11162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9813" y="7490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569" y="226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2488248" y="1882140"/>
            <a:ext cx="4013835" cy="2507615"/>
            <a:chOff x="2919" y="1909"/>
            <a:chExt cx="6321" cy="3949"/>
          </a:xfrm>
        </p:grpSpPr>
        <p:sp>
          <p:nvSpPr>
            <p:cNvPr id="4" name="文本框 3"/>
            <p:cNvSpPr txBox="1"/>
            <p:nvPr/>
          </p:nvSpPr>
          <p:spPr>
            <a:xfrm>
              <a:off x="2919" y="2514"/>
              <a:ext cx="6321" cy="3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>
                  <a:solidFill>
                    <a:srgbClr val="395896"/>
                  </a:solidFill>
                  <a:latin typeface="UTM Showcard" panose="02040603050506020204" pitchFamily="18" charset="0"/>
                  <a:cs typeface="Arial Rounded MT Bold" panose="020F0704030504030204" charset="0"/>
                  <a:sym typeface="+mn-lt"/>
                </a:rPr>
                <a:t>Khám phá</a:t>
              </a:r>
              <a:endParaRPr lang="en-US" altLang="zh-CN" sz="6600" dirty="0">
                <a:solidFill>
                  <a:srgbClr val="395896"/>
                </a:solidFill>
                <a:latin typeface="UTM Showcard" panose="02040603050506020204" pitchFamily="18" charset="0"/>
                <a:cs typeface="Arial Rounded MT Bold" panose="020F0704030504030204" charset="0"/>
                <a:sym typeface="+mn-lt"/>
              </a:endParaRPr>
            </a:p>
          </p:txBody>
        </p:sp>
        <p:pic>
          <p:nvPicPr>
            <p:cNvPr id="5" name="图形 1"/>
            <p:cNvPicPr>
              <a:picLocks noChangeAspect="1"/>
            </p:cNvPicPr>
            <p:nvPr/>
          </p:nvPicPr>
          <p:blipFill>
            <a:blip r:embed="rId15" cstate="screen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3205" y="1909"/>
              <a:ext cx="5334" cy="348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398D80F-C42B-4FC5-8FB6-B54487016F96}"/>
              </a:ext>
            </a:extLst>
          </p:cNvPr>
          <p:cNvGrpSpPr/>
          <p:nvPr/>
        </p:nvGrpSpPr>
        <p:grpSpPr>
          <a:xfrm>
            <a:off x="6421055" y="543560"/>
            <a:ext cx="3540760" cy="5413375"/>
            <a:chOff x="6421055" y="543560"/>
            <a:chExt cx="3540760" cy="5413375"/>
          </a:xfrm>
        </p:grpSpPr>
        <p:pic>
          <p:nvPicPr>
            <p:cNvPr id="175" name="图片 174" descr="D:\资料\图片3.png图片3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>
            <a:xfrm>
              <a:off x="6421055" y="543560"/>
              <a:ext cx="3540760" cy="5413375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D4748EE-6E38-48BC-9755-5CED4E5FA4D5}"/>
                </a:ext>
              </a:extLst>
            </p:cNvPr>
            <p:cNvSpPr/>
            <p:nvPr/>
          </p:nvSpPr>
          <p:spPr>
            <a:xfrm>
              <a:off x="6991691" y="3735615"/>
              <a:ext cx="559361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800" b="0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943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4A3C9D-6C3C-4BC5-B0D2-B00471F11CED}"/>
              </a:ext>
            </a:extLst>
          </p:cNvPr>
          <p:cNvSpPr/>
          <p:nvPr/>
        </p:nvSpPr>
        <p:spPr>
          <a:xfrm>
            <a:off x="3367521" y="1020777"/>
            <a:ext cx="597792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a) Ví dụ</a:t>
            </a:r>
          </a:p>
          <a:p>
            <a:pPr algn="ctr"/>
            <a:r>
              <a:rPr lang="en-US" sz="4000" b="1" cap="none" spc="0">
                <a:ln w="0"/>
                <a:solidFill>
                  <a:srgbClr val="CF313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chia hết cho 2?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A84D4DD6-4CD3-42E2-A9EE-D74A8D134C0B}"/>
              </a:ext>
            </a:extLst>
          </p:cNvPr>
          <p:cNvSpPr/>
          <p:nvPr/>
        </p:nvSpPr>
        <p:spPr>
          <a:xfrm>
            <a:off x="2399594" y="2668687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661F79D4-BECE-40A3-9442-3022E46520FA}"/>
              </a:ext>
            </a:extLst>
          </p:cNvPr>
          <p:cNvSpPr/>
          <p:nvPr/>
        </p:nvSpPr>
        <p:spPr>
          <a:xfrm>
            <a:off x="2435224" y="4030512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4F2F4279-3E00-4066-A655-F055D2AAB029}"/>
              </a:ext>
            </a:extLst>
          </p:cNvPr>
          <p:cNvSpPr/>
          <p:nvPr/>
        </p:nvSpPr>
        <p:spPr>
          <a:xfrm>
            <a:off x="4008516" y="2706193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C441B56C-E74B-4CD6-845E-7444F6ACD507}"/>
              </a:ext>
            </a:extLst>
          </p:cNvPr>
          <p:cNvSpPr/>
          <p:nvPr/>
        </p:nvSpPr>
        <p:spPr>
          <a:xfrm>
            <a:off x="4039794" y="4084478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33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5AAB26DF-F44F-43A5-9704-9D4C9ABFF028}"/>
              </a:ext>
            </a:extLst>
          </p:cNvPr>
          <p:cNvSpPr/>
          <p:nvPr/>
        </p:nvSpPr>
        <p:spPr>
          <a:xfrm>
            <a:off x="5617437" y="274370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05C0D17A-51F0-4E84-AE71-21194DD5FF69}"/>
              </a:ext>
            </a:extLst>
          </p:cNvPr>
          <p:cNvSpPr/>
          <p:nvPr/>
        </p:nvSpPr>
        <p:spPr>
          <a:xfrm>
            <a:off x="5644364" y="4138444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7106B3CA-C8B6-486E-881E-B4332E9037B1}"/>
              </a:ext>
            </a:extLst>
          </p:cNvPr>
          <p:cNvSpPr/>
          <p:nvPr/>
        </p:nvSpPr>
        <p:spPr>
          <a:xfrm>
            <a:off x="7226358" y="2781206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36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83A4C09-8C36-456F-8FD6-FC45DAB23C4C}"/>
              </a:ext>
            </a:extLst>
          </p:cNvPr>
          <p:cNvSpPr/>
          <p:nvPr/>
        </p:nvSpPr>
        <p:spPr>
          <a:xfrm>
            <a:off x="7248934" y="4192410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0F55B3EB-3E37-4B6C-BED9-2E3E1127BBC0}"/>
              </a:ext>
            </a:extLst>
          </p:cNvPr>
          <p:cNvSpPr/>
          <p:nvPr/>
        </p:nvSpPr>
        <p:spPr>
          <a:xfrm>
            <a:off x="8835279" y="2818713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4C04531B-AD4F-4F45-9F4A-F7652A3B99D6}"/>
              </a:ext>
            </a:extLst>
          </p:cNvPr>
          <p:cNvSpPr/>
          <p:nvPr/>
        </p:nvSpPr>
        <p:spPr>
          <a:xfrm>
            <a:off x="8853505" y="4246376"/>
            <a:ext cx="10663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</a:t>
            </a:r>
            <a:endParaRPr lang="en-US" sz="5400" b="1" cap="none" spc="0">
              <a:ln w="0"/>
              <a:solidFill>
                <a:schemeClr val="tx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1" name="图片 1" descr="D:\资料\图层 2.png图层 2">
            <a:extLst>
              <a:ext uri="{FF2B5EF4-FFF2-40B4-BE49-F238E27FC236}">
                <a16:creationId xmlns:a16="http://schemas.microsoft.com/office/drawing/2014/main" id="{26459032-2F15-41C2-A718-CD26D5B5DBA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05186" y="2566171"/>
            <a:ext cx="21590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252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1" grpId="0"/>
      <p:bldP spid="86" grpId="0"/>
      <p:bldP spid="88" grpId="0"/>
      <p:bldP spid="92" grpId="0"/>
      <p:bldP spid="93" grpId="0"/>
      <p:bldP spid="94" grpId="0"/>
      <p:bldP spid="95" grpId="0"/>
      <p:bldP spid="96" grpId="0"/>
      <p:bldP spid="97" grpId="0"/>
      <p:bldP spid="9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lqbr4f5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F79646"/>
    </a:hlink>
    <a:folHlink>
      <a:srgbClr val="F7964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217</TotalTime>
  <Words>861</Words>
  <Application>Microsoft Office PowerPoint</Application>
  <PresentationFormat>Widescreen</PresentationFormat>
  <Paragraphs>113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Tahoma</vt:lpstr>
      <vt:lpstr>UTM Showcard</vt:lpstr>
      <vt:lpstr>等线</vt:lpstr>
      <vt:lpstr>Times New Roman</vt:lpstr>
      <vt:lpstr>Arial</vt:lpstr>
      <vt:lpstr>微软雅黑</vt:lpstr>
      <vt:lpstr>Calibri</vt:lpstr>
      <vt:lpstr>UTM Guanine</vt:lpstr>
      <vt:lpstr>office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</dc:title>
  <dc:subject>T</dc:subject>
  <dc:creator>Admin;KTUTS</dc:creator>
  <cp:keywords>Thy Tho</cp:keywords>
  <dc:description>T</dc:description>
  <cp:lastModifiedBy>PHAN HOÀNG PHƯỚC HẠNH</cp:lastModifiedBy>
  <cp:revision>25</cp:revision>
  <dcterms:created xsi:type="dcterms:W3CDTF">2021-12-17T07:20:22Z</dcterms:created>
  <dcterms:modified xsi:type="dcterms:W3CDTF">2021-12-26T06:19:43Z</dcterms:modified>
  <cp:category>U</cp:category>
  <cp:version>T030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D5C10C241FD2461CBB2FE286B5FF0AE3</vt:lpwstr>
  </property>
  <property fmtid="{D5CDD505-2E9C-101B-9397-08002B2CF9AE}" pid="3" name="KSOProductBuildVer">
    <vt:lpwstr>2052-11.1.0.11194</vt:lpwstr>
  </property>
</Properties>
</file>