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322" r:id="rId2"/>
    <p:sldId id="325" r:id="rId3"/>
    <p:sldId id="320" r:id="rId4"/>
    <p:sldId id="334" r:id="rId5"/>
    <p:sldId id="342" r:id="rId6"/>
    <p:sldId id="343" r:id="rId7"/>
    <p:sldId id="346" r:id="rId8"/>
    <p:sldId id="344" r:id="rId9"/>
    <p:sldId id="351" r:id="rId10"/>
    <p:sldId id="349" r:id="rId11"/>
    <p:sldId id="350" r:id="rId12"/>
    <p:sldId id="352" r:id="rId13"/>
    <p:sldId id="333" r:id="rId14"/>
    <p:sldId id="335" r:id="rId15"/>
    <p:sldId id="336" r:id="rId16"/>
    <p:sldId id="337" r:id="rId17"/>
    <p:sldId id="338" r:id="rId18"/>
    <p:sldId id="339" r:id="rId19"/>
    <p:sldId id="340" r:id="rId20"/>
    <p:sldId id="341" r:id="rId21"/>
  </p:sldIdLst>
  <p:sldSz cx="12192000" cy="6858000"/>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6168"/>
    <a:srgbClr val="B82017"/>
    <a:srgbClr val="683C11"/>
    <a:srgbClr val="DD5B39"/>
    <a:srgbClr val="D1476E"/>
    <a:srgbClr val="AC2B51"/>
    <a:srgbClr val="F6CEC6"/>
    <a:srgbClr val="EA9544"/>
    <a:srgbClr val="E37328"/>
    <a:srgbClr val="139D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96366" autoAdjust="0"/>
  </p:normalViewPr>
  <p:slideViewPr>
    <p:cSldViewPr snapToGrid="0">
      <p:cViewPr>
        <p:scale>
          <a:sx n="25" d="100"/>
          <a:sy n="25" d="100"/>
        </p:scale>
        <p:origin x="1896" y="942"/>
      </p:cViewPr>
      <p:guideLst/>
    </p:cSldViewPr>
  </p:slideViewPr>
  <p:notesTextViewPr>
    <p:cViewPr>
      <p:scale>
        <a:sx n="1" d="1"/>
        <a:sy n="1" d="1"/>
      </p:scale>
      <p:origin x="0" y="0"/>
    </p:cViewPr>
  </p:notesTextViewPr>
  <p:notesViewPr>
    <p:cSldViewPr snapToGrid="0">
      <p:cViewPr varScale="1">
        <p:scale>
          <a:sx n="85" d="100"/>
          <a:sy n="85" d="100"/>
        </p:scale>
        <p:origin x="380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0C4E77-E992-4235-A950-C217C8D7D802}" type="datetimeFigureOut">
              <a:rPr lang="zh-CN" altLang="en-US" smtClean="0"/>
              <a:t>2022/1/2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7DA94B-A13E-4115-8706-9FA1282D603C}" type="slidenum">
              <a:rPr lang="zh-CN" altLang="en-US" smtClean="0"/>
              <a:t>‹#›</a:t>
            </a:fld>
            <a:endParaRPr lang="zh-CN" altLang="en-US"/>
          </a:p>
        </p:txBody>
      </p:sp>
    </p:spTree>
    <p:extLst>
      <p:ext uri="{BB962C8B-B14F-4D97-AF65-F5344CB8AC3E}">
        <p14:creationId xmlns:p14="http://schemas.microsoft.com/office/powerpoint/2010/main" val="1623818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bao </a:t>
            </a:r>
            <a:r>
              <a:rPr lang="en-US" dirty="0" err="1"/>
              <a:t>lì</a:t>
            </a:r>
            <a:r>
              <a:rPr lang="en-US" dirty="0"/>
              <a:t> </a:t>
            </a:r>
            <a:r>
              <a:rPr lang="en-US" dirty="0" err="1"/>
              <a:t>xì</a:t>
            </a:r>
            <a:r>
              <a:rPr lang="en-US" dirty="0"/>
              <a:t> </a:t>
            </a:r>
            <a:r>
              <a:rPr lang="en-US" dirty="0" err="1"/>
              <a:t>để</a:t>
            </a:r>
            <a:r>
              <a:rPr lang="en-US" dirty="0"/>
              <a:t> </a:t>
            </a:r>
            <a:r>
              <a:rPr lang="en-US" dirty="0" err="1"/>
              <a:t>đến</a:t>
            </a:r>
            <a:r>
              <a:rPr lang="en-US" dirty="0"/>
              <a:t> slide BÀI ÔN ĐỌC</a:t>
            </a:r>
            <a:br>
              <a:rPr lang="en-US" dirty="0"/>
            </a:br>
            <a:r>
              <a:rPr lang="en-US" dirty="0" err="1"/>
              <a:t>Bấm</a:t>
            </a:r>
            <a:r>
              <a:rPr lang="en-US" dirty="0"/>
              <a:t> </a:t>
            </a:r>
            <a:r>
              <a:rPr lang="en-US" dirty="0" err="1"/>
              <a:t>vào</a:t>
            </a:r>
            <a:r>
              <a:rPr lang="en-US" dirty="0"/>
              <a:t> </a:t>
            </a:r>
            <a:r>
              <a:rPr lang="en-US" dirty="0" err="1"/>
              <a:t>em</a:t>
            </a:r>
            <a:r>
              <a:rPr lang="en-US" dirty="0"/>
              <a:t> </a:t>
            </a:r>
            <a:r>
              <a:rPr lang="en-US" dirty="0" err="1"/>
              <a:t>bé</a:t>
            </a:r>
            <a:r>
              <a:rPr lang="en-US" dirty="0"/>
              <a:t> </a:t>
            </a:r>
            <a:r>
              <a:rPr lang="en-US" dirty="0" err="1"/>
              <a:t>đứng</a:t>
            </a:r>
            <a:r>
              <a:rPr lang="en-US" dirty="0"/>
              <a:t> 1 </a:t>
            </a:r>
            <a:r>
              <a:rPr lang="en-US" dirty="0" err="1"/>
              <a:t>mình</a:t>
            </a:r>
            <a:r>
              <a:rPr lang="en-US" dirty="0"/>
              <a:t> </a:t>
            </a:r>
            <a:r>
              <a:rPr lang="en-US" dirty="0" err="1"/>
              <a:t>để</a:t>
            </a:r>
            <a:r>
              <a:rPr lang="en-US" dirty="0"/>
              <a:t> qua </a:t>
            </a:r>
            <a:r>
              <a:rPr lang="en-US" dirty="0" err="1"/>
              <a:t>hoạt</a:t>
            </a:r>
            <a:r>
              <a:rPr lang="en-US" dirty="0"/>
              <a:t> </a:t>
            </a:r>
            <a:r>
              <a:rPr lang="en-US" dirty="0" err="1"/>
              <a:t>động</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fld id="{617DA94B-A13E-4115-8706-9FA1282D603C}" type="slidenum">
              <a:rPr lang="zh-CN" altLang="en-US" smtClean="0"/>
              <a:t>4</a:t>
            </a:fld>
            <a:endParaRPr lang="zh-CN" altLang="en-US"/>
          </a:p>
        </p:txBody>
      </p:sp>
    </p:spTree>
    <p:extLst>
      <p:ext uri="{BB962C8B-B14F-4D97-AF65-F5344CB8AC3E}">
        <p14:creationId xmlns:p14="http://schemas.microsoft.com/office/powerpoint/2010/main" val="1986578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dirty="0"/>
              <a:t> bao </a:t>
            </a:r>
            <a:r>
              <a:rPr lang="en-US" dirty="0" err="1"/>
              <a:t>lì</a:t>
            </a:r>
            <a:r>
              <a:rPr lang="en-US" dirty="0"/>
              <a:t> </a:t>
            </a:r>
            <a:r>
              <a:rPr lang="en-US" dirty="0" err="1"/>
              <a:t>xì</a:t>
            </a:r>
            <a:r>
              <a:rPr lang="en-US" dirty="0"/>
              <a:t> </a:t>
            </a:r>
            <a:r>
              <a:rPr lang="en-US" dirty="0" err="1"/>
              <a:t>để</a:t>
            </a:r>
            <a:r>
              <a:rPr lang="en-US" dirty="0"/>
              <a:t> </a:t>
            </a:r>
            <a:r>
              <a:rPr lang="en-US" dirty="0" err="1"/>
              <a:t>đến</a:t>
            </a:r>
            <a:r>
              <a:rPr lang="en-US" dirty="0"/>
              <a:t> quay </a:t>
            </a:r>
            <a:r>
              <a:rPr lang="en-US" dirty="0" err="1"/>
              <a:t>về</a:t>
            </a:r>
            <a:r>
              <a:rPr lang="en-US" dirty="0"/>
              <a:t> slide BAO LÌ XÌ </a:t>
            </a:r>
          </a:p>
          <a:p>
            <a:endParaRPr lang="en-US" dirty="0"/>
          </a:p>
        </p:txBody>
      </p:sp>
      <p:sp>
        <p:nvSpPr>
          <p:cNvPr id="4" name="Slide Number Placeholder 3"/>
          <p:cNvSpPr>
            <a:spLocks noGrp="1"/>
          </p:cNvSpPr>
          <p:nvPr>
            <p:ph type="sldNum" sz="quarter" idx="5"/>
          </p:nvPr>
        </p:nvSpPr>
        <p:spPr/>
        <p:txBody>
          <a:bodyPr/>
          <a:lstStyle/>
          <a:p>
            <a:fld id="{617DA94B-A13E-4115-8706-9FA1282D603C}" type="slidenum">
              <a:rPr lang="zh-CN" altLang="en-US" smtClean="0"/>
              <a:t>20</a:t>
            </a:fld>
            <a:endParaRPr lang="zh-CN" altLang="en-US"/>
          </a:p>
        </p:txBody>
      </p:sp>
    </p:spTree>
    <p:extLst>
      <p:ext uri="{BB962C8B-B14F-4D97-AF65-F5344CB8AC3E}">
        <p14:creationId xmlns:p14="http://schemas.microsoft.com/office/powerpoint/2010/main" val="2012959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F3FC9DC-D2AE-42AA-9589-26E6DD885BB9}" type="slidenum">
              <a:rPr lang="zh-CN" altLang="en-US" smtClean="0"/>
              <a:t>7</a:t>
            </a:fld>
            <a:endParaRPr lang="zh-CN" altLang="en-US"/>
          </a:p>
        </p:txBody>
      </p:sp>
    </p:spTree>
    <p:extLst>
      <p:ext uri="{BB962C8B-B14F-4D97-AF65-F5344CB8AC3E}">
        <p14:creationId xmlns:p14="http://schemas.microsoft.com/office/powerpoint/2010/main" val="1135471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dirty="0"/>
              <a:t> bao </a:t>
            </a:r>
            <a:r>
              <a:rPr lang="en-US" dirty="0" err="1"/>
              <a:t>lì</a:t>
            </a:r>
            <a:r>
              <a:rPr lang="en-US" dirty="0"/>
              <a:t> </a:t>
            </a:r>
            <a:r>
              <a:rPr lang="en-US" dirty="0" err="1"/>
              <a:t>xì</a:t>
            </a:r>
            <a:r>
              <a:rPr lang="en-US" dirty="0"/>
              <a:t> </a:t>
            </a:r>
            <a:r>
              <a:rPr lang="en-US" dirty="0" err="1"/>
              <a:t>để</a:t>
            </a:r>
            <a:r>
              <a:rPr lang="en-US" dirty="0"/>
              <a:t> </a:t>
            </a:r>
            <a:r>
              <a:rPr lang="en-US" dirty="0" err="1"/>
              <a:t>đến</a:t>
            </a:r>
            <a:r>
              <a:rPr lang="en-US" dirty="0"/>
              <a:t> quay </a:t>
            </a:r>
            <a:r>
              <a:rPr lang="en-US" dirty="0" err="1"/>
              <a:t>về</a:t>
            </a:r>
            <a:r>
              <a:rPr lang="en-US" dirty="0"/>
              <a:t> slide BAO LÌ XÌ </a:t>
            </a:r>
          </a:p>
          <a:p>
            <a:endParaRPr lang="en-US" dirty="0"/>
          </a:p>
        </p:txBody>
      </p:sp>
      <p:sp>
        <p:nvSpPr>
          <p:cNvPr id="4" name="Slide Number Placeholder 3"/>
          <p:cNvSpPr>
            <a:spLocks noGrp="1"/>
          </p:cNvSpPr>
          <p:nvPr>
            <p:ph type="sldNum" sz="quarter" idx="5"/>
          </p:nvPr>
        </p:nvSpPr>
        <p:spPr/>
        <p:txBody>
          <a:bodyPr/>
          <a:lstStyle/>
          <a:p>
            <a:fld id="{617DA94B-A13E-4115-8706-9FA1282D603C}" type="slidenum">
              <a:rPr lang="zh-CN" altLang="en-US" smtClean="0"/>
              <a:t>13</a:t>
            </a:fld>
            <a:endParaRPr lang="zh-CN" altLang="en-US"/>
          </a:p>
        </p:txBody>
      </p:sp>
    </p:spTree>
    <p:extLst>
      <p:ext uri="{BB962C8B-B14F-4D97-AF65-F5344CB8AC3E}">
        <p14:creationId xmlns:p14="http://schemas.microsoft.com/office/powerpoint/2010/main" val="1376707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dirty="0"/>
              <a:t> bao </a:t>
            </a:r>
            <a:r>
              <a:rPr lang="en-US" dirty="0" err="1"/>
              <a:t>lì</a:t>
            </a:r>
            <a:r>
              <a:rPr lang="en-US" dirty="0"/>
              <a:t> </a:t>
            </a:r>
            <a:r>
              <a:rPr lang="en-US" dirty="0" err="1"/>
              <a:t>xì</a:t>
            </a:r>
            <a:r>
              <a:rPr lang="en-US" dirty="0"/>
              <a:t> </a:t>
            </a:r>
            <a:r>
              <a:rPr lang="en-US" dirty="0" err="1"/>
              <a:t>để</a:t>
            </a:r>
            <a:r>
              <a:rPr lang="en-US" dirty="0"/>
              <a:t> </a:t>
            </a:r>
            <a:r>
              <a:rPr lang="en-US" dirty="0" err="1"/>
              <a:t>đến</a:t>
            </a:r>
            <a:r>
              <a:rPr lang="en-US" dirty="0"/>
              <a:t> quay </a:t>
            </a:r>
            <a:r>
              <a:rPr lang="en-US" dirty="0" err="1"/>
              <a:t>về</a:t>
            </a:r>
            <a:r>
              <a:rPr lang="en-US" dirty="0"/>
              <a:t> slide BAO LÌ XÌ </a:t>
            </a:r>
          </a:p>
          <a:p>
            <a:endParaRPr lang="en-US" dirty="0"/>
          </a:p>
        </p:txBody>
      </p:sp>
      <p:sp>
        <p:nvSpPr>
          <p:cNvPr id="4" name="Slide Number Placeholder 3"/>
          <p:cNvSpPr>
            <a:spLocks noGrp="1"/>
          </p:cNvSpPr>
          <p:nvPr>
            <p:ph type="sldNum" sz="quarter" idx="5"/>
          </p:nvPr>
        </p:nvSpPr>
        <p:spPr/>
        <p:txBody>
          <a:bodyPr/>
          <a:lstStyle/>
          <a:p>
            <a:fld id="{617DA94B-A13E-4115-8706-9FA1282D603C}" type="slidenum">
              <a:rPr lang="zh-CN" altLang="en-US" smtClean="0"/>
              <a:t>14</a:t>
            </a:fld>
            <a:endParaRPr lang="zh-CN" altLang="en-US"/>
          </a:p>
        </p:txBody>
      </p:sp>
    </p:spTree>
    <p:extLst>
      <p:ext uri="{BB962C8B-B14F-4D97-AF65-F5344CB8AC3E}">
        <p14:creationId xmlns:p14="http://schemas.microsoft.com/office/powerpoint/2010/main" val="1503915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dirty="0"/>
              <a:t> bao </a:t>
            </a:r>
            <a:r>
              <a:rPr lang="en-US" dirty="0" err="1"/>
              <a:t>lì</a:t>
            </a:r>
            <a:r>
              <a:rPr lang="en-US" dirty="0"/>
              <a:t> </a:t>
            </a:r>
            <a:r>
              <a:rPr lang="en-US" dirty="0" err="1"/>
              <a:t>xì</a:t>
            </a:r>
            <a:r>
              <a:rPr lang="en-US" dirty="0"/>
              <a:t> </a:t>
            </a:r>
            <a:r>
              <a:rPr lang="en-US" dirty="0" err="1"/>
              <a:t>để</a:t>
            </a:r>
            <a:r>
              <a:rPr lang="en-US" dirty="0"/>
              <a:t> </a:t>
            </a:r>
            <a:r>
              <a:rPr lang="en-US" dirty="0" err="1"/>
              <a:t>đến</a:t>
            </a:r>
            <a:r>
              <a:rPr lang="en-US" dirty="0"/>
              <a:t> quay </a:t>
            </a:r>
            <a:r>
              <a:rPr lang="en-US" dirty="0" err="1"/>
              <a:t>về</a:t>
            </a:r>
            <a:r>
              <a:rPr lang="en-US" dirty="0"/>
              <a:t> slide BAO LÌ XÌ </a:t>
            </a:r>
          </a:p>
          <a:p>
            <a:endParaRPr lang="en-US" dirty="0"/>
          </a:p>
        </p:txBody>
      </p:sp>
      <p:sp>
        <p:nvSpPr>
          <p:cNvPr id="4" name="Slide Number Placeholder 3"/>
          <p:cNvSpPr>
            <a:spLocks noGrp="1"/>
          </p:cNvSpPr>
          <p:nvPr>
            <p:ph type="sldNum" sz="quarter" idx="5"/>
          </p:nvPr>
        </p:nvSpPr>
        <p:spPr/>
        <p:txBody>
          <a:bodyPr/>
          <a:lstStyle/>
          <a:p>
            <a:fld id="{617DA94B-A13E-4115-8706-9FA1282D603C}" type="slidenum">
              <a:rPr lang="zh-CN" altLang="en-US" smtClean="0"/>
              <a:t>15</a:t>
            </a:fld>
            <a:endParaRPr lang="zh-CN" altLang="en-US"/>
          </a:p>
        </p:txBody>
      </p:sp>
    </p:spTree>
    <p:extLst>
      <p:ext uri="{BB962C8B-B14F-4D97-AF65-F5344CB8AC3E}">
        <p14:creationId xmlns:p14="http://schemas.microsoft.com/office/powerpoint/2010/main" val="2097495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dirty="0"/>
              <a:t> bao </a:t>
            </a:r>
            <a:r>
              <a:rPr lang="en-US" dirty="0" err="1"/>
              <a:t>lì</a:t>
            </a:r>
            <a:r>
              <a:rPr lang="en-US" dirty="0"/>
              <a:t> </a:t>
            </a:r>
            <a:r>
              <a:rPr lang="en-US" dirty="0" err="1"/>
              <a:t>xì</a:t>
            </a:r>
            <a:r>
              <a:rPr lang="en-US" dirty="0"/>
              <a:t> </a:t>
            </a:r>
            <a:r>
              <a:rPr lang="en-US" dirty="0" err="1"/>
              <a:t>để</a:t>
            </a:r>
            <a:r>
              <a:rPr lang="en-US" dirty="0"/>
              <a:t> </a:t>
            </a:r>
            <a:r>
              <a:rPr lang="en-US" dirty="0" err="1"/>
              <a:t>đến</a:t>
            </a:r>
            <a:r>
              <a:rPr lang="en-US" dirty="0"/>
              <a:t> quay </a:t>
            </a:r>
            <a:r>
              <a:rPr lang="en-US" dirty="0" err="1"/>
              <a:t>về</a:t>
            </a:r>
            <a:r>
              <a:rPr lang="en-US" dirty="0"/>
              <a:t> slide BAO LÌ XÌ </a:t>
            </a:r>
          </a:p>
          <a:p>
            <a:endParaRPr lang="en-US" dirty="0"/>
          </a:p>
        </p:txBody>
      </p:sp>
      <p:sp>
        <p:nvSpPr>
          <p:cNvPr id="4" name="Slide Number Placeholder 3"/>
          <p:cNvSpPr>
            <a:spLocks noGrp="1"/>
          </p:cNvSpPr>
          <p:nvPr>
            <p:ph type="sldNum" sz="quarter" idx="5"/>
          </p:nvPr>
        </p:nvSpPr>
        <p:spPr/>
        <p:txBody>
          <a:bodyPr/>
          <a:lstStyle/>
          <a:p>
            <a:fld id="{617DA94B-A13E-4115-8706-9FA1282D603C}" type="slidenum">
              <a:rPr lang="zh-CN" altLang="en-US" smtClean="0"/>
              <a:t>16</a:t>
            </a:fld>
            <a:endParaRPr lang="zh-CN" altLang="en-US"/>
          </a:p>
        </p:txBody>
      </p:sp>
    </p:spTree>
    <p:extLst>
      <p:ext uri="{BB962C8B-B14F-4D97-AF65-F5344CB8AC3E}">
        <p14:creationId xmlns:p14="http://schemas.microsoft.com/office/powerpoint/2010/main" val="1100125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dirty="0"/>
              <a:t> bao </a:t>
            </a:r>
            <a:r>
              <a:rPr lang="en-US" dirty="0" err="1"/>
              <a:t>lì</a:t>
            </a:r>
            <a:r>
              <a:rPr lang="en-US" dirty="0"/>
              <a:t> </a:t>
            </a:r>
            <a:r>
              <a:rPr lang="en-US" dirty="0" err="1"/>
              <a:t>xì</a:t>
            </a:r>
            <a:r>
              <a:rPr lang="en-US" dirty="0"/>
              <a:t> </a:t>
            </a:r>
            <a:r>
              <a:rPr lang="en-US" dirty="0" err="1"/>
              <a:t>để</a:t>
            </a:r>
            <a:r>
              <a:rPr lang="en-US" dirty="0"/>
              <a:t> </a:t>
            </a:r>
            <a:r>
              <a:rPr lang="en-US" dirty="0" err="1"/>
              <a:t>đến</a:t>
            </a:r>
            <a:r>
              <a:rPr lang="en-US" dirty="0"/>
              <a:t> quay </a:t>
            </a:r>
            <a:r>
              <a:rPr lang="en-US" dirty="0" err="1"/>
              <a:t>về</a:t>
            </a:r>
            <a:r>
              <a:rPr lang="en-US" dirty="0"/>
              <a:t> slide BAO LÌ XÌ </a:t>
            </a:r>
          </a:p>
          <a:p>
            <a:endParaRPr lang="en-US" dirty="0"/>
          </a:p>
        </p:txBody>
      </p:sp>
      <p:sp>
        <p:nvSpPr>
          <p:cNvPr id="4" name="Slide Number Placeholder 3"/>
          <p:cNvSpPr>
            <a:spLocks noGrp="1"/>
          </p:cNvSpPr>
          <p:nvPr>
            <p:ph type="sldNum" sz="quarter" idx="5"/>
          </p:nvPr>
        </p:nvSpPr>
        <p:spPr/>
        <p:txBody>
          <a:bodyPr/>
          <a:lstStyle/>
          <a:p>
            <a:fld id="{617DA94B-A13E-4115-8706-9FA1282D603C}" type="slidenum">
              <a:rPr lang="zh-CN" altLang="en-US" smtClean="0"/>
              <a:t>17</a:t>
            </a:fld>
            <a:endParaRPr lang="zh-CN" altLang="en-US"/>
          </a:p>
        </p:txBody>
      </p:sp>
    </p:spTree>
    <p:extLst>
      <p:ext uri="{BB962C8B-B14F-4D97-AF65-F5344CB8AC3E}">
        <p14:creationId xmlns:p14="http://schemas.microsoft.com/office/powerpoint/2010/main" val="187536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dirty="0"/>
              <a:t> bao </a:t>
            </a:r>
            <a:r>
              <a:rPr lang="en-US" dirty="0" err="1"/>
              <a:t>lì</a:t>
            </a:r>
            <a:r>
              <a:rPr lang="en-US" dirty="0"/>
              <a:t> </a:t>
            </a:r>
            <a:r>
              <a:rPr lang="en-US" dirty="0" err="1"/>
              <a:t>xì</a:t>
            </a:r>
            <a:r>
              <a:rPr lang="en-US" dirty="0"/>
              <a:t> </a:t>
            </a:r>
            <a:r>
              <a:rPr lang="en-US" dirty="0" err="1"/>
              <a:t>để</a:t>
            </a:r>
            <a:r>
              <a:rPr lang="en-US" dirty="0"/>
              <a:t> </a:t>
            </a:r>
            <a:r>
              <a:rPr lang="en-US" dirty="0" err="1"/>
              <a:t>đến</a:t>
            </a:r>
            <a:r>
              <a:rPr lang="en-US" dirty="0"/>
              <a:t> quay </a:t>
            </a:r>
            <a:r>
              <a:rPr lang="en-US" dirty="0" err="1"/>
              <a:t>về</a:t>
            </a:r>
            <a:r>
              <a:rPr lang="en-US" dirty="0"/>
              <a:t> slide BAO LÌ XÌ </a:t>
            </a:r>
          </a:p>
          <a:p>
            <a:endParaRPr lang="en-US" dirty="0"/>
          </a:p>
        </p:txBody>
      </p:sp>
      <p:sp>
        <p:nvSpPr>
          <p:cNvPr id="4" name="Slide Number Placeholder 3"/>
          <p:cNvSpPr>
            <a:spLocks noGrp="1"/>
          </p:cNvSpPr>
          <p:nvPr>
            <p:ph type="sldNum" sz="quarter" idx="5"/>
          </p:nvPr>
        </p:nvSpPr>
        <p:spPr/>
        <p:txBody>
          <a:bodyPr/>
          <a:lstStyle/>
          <a:p>
            <a:fld id="{617DA94B-A13E-4115-8706-9FA1282D603C}" type="slidenum">
              <a:rPr lang="zh-CN" altLang="en-US" smtClean="0"/>
              <a:t>18</a:t>
            </a:fld>
            <a:endParaRPr lang="zh-CN" altLang="en-US"/>
          </a:p>
        </p:txBody>
      </p:sp>
    </p:spTree>
    <p:extLst>
      <p:ext uri="{BB962C8B-B14F-4D97-AF65-F5344CB8AC3E}">
        <p14:creationId xmlns:p14="http://schemas.microsoft.com/office/powerpoint/2010/main" val="942532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dirty="0"/>
              <a:t> bao </a:t>
            </a:r>
            <a:r>
              <a:rPr lang="en-US" dirty="0" err="1"/>
              <a:t>lì</a:t>
            </a:r>
            <a:r>
              <a:rPr lang="en-US" dirty="0"/>
              <a:t> </a:t>
            </a:r>
            <a:r>
              <a:rPr lang="en-US" dirty="0" err="1"/>
              <a:t>xì</a:t>
            </a:r>
            <a:r>
              <a:rPr lang="en-US" dirty="0"/>
              <a:t> </a:t>
            </a:r>
            <a:r>
              <a:rPr lang="en-US" dirty="0" err="1"/>
              <a:t>để</a:t>
            </a:r>
            <a:r>
              <a:rPr lang="en-US" dirty="0"/>
              <a:t> </a:t>
            </a:r>
            <a:r>
              <a:rPr lang="en-US" dirty="0" err="1"/>
              <a:t>đến</a:t>
            </a:r>
            <a:r>
              <a:rPr lang="en-US" dirty="0"/>
              <a:t> quay </a:t>
            </a:r>
            <a:r>
              <a:rPr lang="en-US" dirty="0" err="1"/>
              <a:t>về</a:t>
            </a:r>
            <a:r>
              <a:rPr lang="en-US" dirty="0"/>
              <a:t> slide BAO LÌ XÌ </a:t>
            </a:r>
          </a:p>
          <a:p>
            <a:endParaRPr lang="en-US" dirty="0"/>
          </a:p>
        </p:txBody>
      </p:sp>
      <p:sp>
        <p:nvSpPr>
          <p:cNvPr id="4" name="Slide Number Placeholder 3"/>
          <p:cNvSpPr>
            <a:spLocks noGrp="1"/>
          </p:cNvSpPr>
          <p:nvPr>
            <p:ph type="sldNum" sz="quarter" idx="5"/>
          </p:nvPr>
        </p:nvSpPr>
        <p:spPr/>
        <p:txBody>
          <a:bodyPr/>
          <a:lstStyle/>
          <a:p>
            <a:fld id="{617DA94B-A13E-4115-8706-9FA1282D603C}" type="slidenum">
              <a:rPr lang="zh-CN" altLang="en-US" smtClean="0"/>
              <a:t>19</a:t>
            </a:fld>
            <a:endParaRPr lang="zh-CN" altLang="en-US"/>
          </a:p>
        </p:txBody>
      </p:sp>
    </p:spTree>
    <p:extLst>
      <p:ext uri="{BB962C8B-B14F-4D97-AF65-F5344CB8AC3E}">
        <p14:creationId xmlns:p14="http://schemas.microsoft.com/office/powerpoint/2010/main" val="13371735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8DDCD4-226E-4899-A078-C8C802E89636}"/>
              </a:ext>
            </a:extLst>
          </p:cNvPr>
          <p:cNvSpPr txBox="1"/>
          <p:nvPr userDrawn="1"/>
        </p:nvSpPr>
        <p:spPr>
          <a:xfrm>
            <a:off x="0" y="0"/>
            <a:ext cx="1402080" cy="477054"/>
          </a:xfrm>
          <a:prstGeom prst="rect">
            <a:avLst/>
          </a:prstGeom>
          <a:noFill/>
        </p:spPr>
        <p:txBody>
          <a:bodyPr wrap="square" rtlCol="0">
            <a:spAutoFit/>
          </a:bodyPr>
          <a:lstStyle/>
          <a:p>
            <a:r>
              <a:rPr lang="en-US" sz="2500" b="1" dirty="0">
                <a:solidFill>
                  <a:srgbClr val="B82017"/>
                </a:solidFill>
                <a:latin typeface="#9Slide03 Dekar" panose="02000000000000000000" pitchFamily="2" charset="0"/>
              </a:rPr>
              <a:t>KTUTS</a:t>
            </a:r>
          </a:p>
        </p:txBody>
      </p:sp>
      <p:sp>
        <p:nvSpPr>
          <p:cNvPr id="7" name="TextBox 6">
            <a:extLst>
              <a:ext uri="{FF2B5EF4-FFF2-40B4-BE49-F238E27FC236}">
                <a16:creationId xmlns:a16="http://schemas.microsoft.com/office/drawing/2014/main" id="{84638AE1-1185-4547-A85D-9FC884204857}"/>
              </a:ext>
            </a:extLst>
          </p:cNvPr>
          <p:cNvSpPr txBox="1"/>
          <p:nvPr userDrawn="1"/>
        </p:nvSpPr>
        <p:spPr>
          <a:xfrm>
            <a:off x="11163300" y="6380946"/>
            <a:ext cx="1028700" cy="477054"/>
          </a:xfrm>
          <a:prstGeom prst="rect">
            <a:avLst/>
          </a:prstGeom>
          <a:noFill/>
        </p:spPr>
        <p:txBody>
          <a:bodyPr wrap="square" rtlCol="0">
            <a:spAutoFit/>
          </a:bodyPr>
          <a:lstStyle/>
          <a:p>
            <a:r>
              <a:rPr lang="en-US" sz="2500" b="1" dirty="0">
                <a:solidFill>
                  <a:srgbClr val="B82017"/>
                </a:solidFill>
                <a:latin typeface="#9Slide03 Dekar" panose="02000000000000000000" pitchFamily="2" charset="0"/>
              </a:rPr>
              <a:t>KTUTS</a:t>
            </a:r>
          </a:p>
        </p:txBody>
      </p:sp>
    </p:spTree>
    <p:extLst>
      <p:ext uri="{BB962C8B-B14F-4D97-AF65-F5344CB8AC3E}">
        <p14:creationId xmlns:p14="http://schemas.microsoft.com/office/powerpoint/2010/main" val="70705458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78041AE-4545-4426-A31C-0BDF7506602D}" type="datetimeFigureOut">
              <a:rPr lang="zh-CN" altLang="en-US" smtClean="0"/>
              <a:t>2022/1/2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444A59A-A464-4761-A868-D343F36836B9}"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7022592"/>
          </a:xfrm>
          <a:prstGeom prst="rect">
            <a:avLst/>
          </a:prstGeom>
        </p:spPr>
      </p:pic>
      <p:sp>
        <p:nvSpPr>
          <p:cNvPr id="8" name="Rounded Rectangle 7"/>
          <p:cNvSpPr/>
          <p:nvPr userDrawn="1"/>
        </p:nvSpPr>
        <p:spPr>
          <a:xfrm>
            <a:off x="554736" y="603504"/>
            <a:ext cx="11082528" cy="5752846"/>
          </a:xfrm>
          <a:prstGeom prst="round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9205B6F-A96C-4F34-A858-638213E329DF}"/>
              </a:ext>
            </a:extLst>
          </p:cNvPr>
          <p:cNvSpPr txBox="1"/>
          <p:nvPr userDrawn="1"/>
        </p:nvSpPr>
        <p:spPr>
          <a:xfrm>
            <a:off x="0" y="0"/>
            <a:ext cx="1402080" cy="477054"/>
          </a:xfrm>
          <a:prstGeom prst="rect">
            <a:avLst/>
          </a:prstGeom>
          <a:noFill/>
        </p:spPr>
        <p:txBody>
          <a:bodyPr wrap="square" rtlCol="0">
            <a:spAutoFit/>
          </a:bodyPr>
          <a:lstStyle/>
          <a:p>
            <a:r>
              <a:rPr lang="en-US" sz="2500" b="1" dirty="0">
                <a:solidFill>
                  <a:srgbClr val="B82017"/>
                </a:solidFill>
                <a:latin typeface="#9Slide03 Dekar" panose="02000000000000000000" pitchFamily="2" charset="0"/>
              </a:rPr>
              <a:t>KTUTS</a:t>
            </a:r>
          </a:p>
        </p:txBody>
      </p:sp>
      <p:sp>
        <p:nvSpPr>
          <p:cNvPr id="12" name="TextBox 11">
            <a:extLst>
              <a:ext uri="{FF2B5EF4-FFF2-40B4-BE49-F238E27FC236}">
                <a16:creationId xmlns:a16="http://schemas.microsoft.com/office/drawing/2014/main" id="{8DABCA6F-2CDB-4AFF-80D9-C2B81C6CD24C}"/>
              </a:ext>
            </a:extLst>
          </p:cNvPr>
          <p:cNvSpPr txBox="1"/>
          <p:nvPr userDrawn="1"/>
        </p:nvSpPr>
        <p:spPr>
          <a:xfrm>
            <a:off x="11163300" y="6380946"/>
            <a:ext cx="1028700" cy="477054"/>
          </a:xfrm>
          <a:prstGeom prst="rect">
            <a:avLst/>
          </a:prstGeom>
          <a:noFill/>
        </p:spPr>
        <p:txBody>
          <a:bodyPr wrap="square" rtlCol="0">
            <a:spAutoFit/>
          </a:bodyPr>
          <a:lstStyle/>
          <a:p>
            <a:r>
              <a:rPr lang="en-US" sz="2500" b="1" dirty="0">
                <a:solidFill>
                  <a:srgbClr val="B82017"/>
                </a:solidFill>
                <a:latin typeface="#9Slide03 Dekar" panose="02000000000000000000" pitchFamily="2" charset="0"/>
              </a:rPr>
              <a:t>KTUTS</a:t>
            </a:r>
          </a:p>
        </p:txBody>
      </p:sp>
    </p:spTree>
    <p:extLst>
      <p:ext uri="{BB962C8B-B14F-4D97-AF65-F5344CB8AC3E}">
        <p14:creationId xmlns:p14="http://schemas.microsoft.com/office/powerpoint/2010/main" val="3425082534"/>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78041AE-4545-4426-A31C-0BDF7506602D}" type="datetimeFigureOut">
              <a:rPr lang="zh-CN" altLang="en-US" smtClean="0"/>
              <a:t>2022/1/2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444A59A-A464-4761-A868-D343F36836B9}" type="slidenum">
              <a:rPr lang="zh-CN" altLang="en-US" smtClean="0"/>
              <a:t>‹#›</a:t>
            </a:fld>
            <a:endParaRPr lang="zh-CN" alt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907529"/>
          </a:xfrm>
          <a:prstGeom prst="rect">
            <a:avLst/>
          </a:prstGeom>
        </p:spPr>
      </p:pic>
      <p:sp>
        <p:nvSpPr>
          <p:cNvPr id="8" name="TextBox 7">
            <a:extLst>
              <a:ext uri="{FF2B5EF4-FFF2-40B4-BE49-F238E27FC236}">
                <a16:creationId xmlns:a16="http://schemas.microsoft.com/office/drawing/2014/main" id="{5A06CADE-AC24-4164-B59B-C9F661272906}"/>
              </a:ext>
            </a:extLst>
          </p:cNvPr>
          <p:cNvSpPr txBox="1"/>
          <p:nvPr userDrawn="1"/>
        </p:nvSpPr>
        <p:spPr>
          <a:xfrm>
            <a:off x="438150" y="495300"/>
            <a:ext cx="933450" cy="369332"/>
          </a:xfrm>
          <a:prstGeom prst="rect">
            <a:avLst/>
          </a:prstGeom>
          <a:noFill/>
        </p:spPr>
        <p:txBody>
          <a:bodyPr wrap="square" rtlCol="0">
            <a:spAutoFit/>
          </a:bodyPr>
          <a:lstStyle/>
          <a:p>
            <a:r>
              <a:rPr lang="en-US" b="1" dirty="0">
                <a:solidFill>
                  <a:schemeClr val="bg2">
                    <a:lumMod val="25000"/>
                  </a:schemeClr>
                </a:solidFill>
                <a:latin typeface="#9Slide03 Dekar" panose="02000000000000000000" pitchFamily="2" charset="0"/>
              </a:rPr>
              <a:t>KTUTS</a:t>
            </a:r>
          </a:p>
        </p:txBody>
      </p:sp>
      <p:sp>
        <p:nvSpPr>
          <p:cNvPr id="9" name="TextBox 8">
            <a:extLst>
              <a:ext uri="{FF2B5EF4-FFF2-40B4-BE49-F238E27FC236}">
                <a16:creationId xmlns:a16="http://schemas.microsoft.com/office/drawing/2014/main" id="{DE385089-CA8D-4D0F-A438-04ADEA8A4153}"/>
              </a:ext>
            </a:extLst>
          </p:cNvPr>
          <p:cNvSpPr txBox="1"/>
          <p:nvPr userDrawn="1"/>
        </p:nvSpPr>
        <p:spPr>
          <a:xfrm>
            <a:off x="11334750" y="0"/>
            <a:ext cx="857250" cy="381000"/>
          </a:xfrm>
          <a:prstGeom prst="rect">
            <a:avLst/>
          </a:prstGeom>
          <a:noFill/>
        </p:spPr>
        <p:txBody>
          <a:bodyPr wrap="square" rtlCol="0">
            <a:spAutoFit/>
          </a:bodyPr>
          <a:lstStyle/>
          <a:p>
            <a:r>
              <a:rPr lang="en-US" b="1" dirty="0">
                <a:solidFill>
                  <a:srgbClr val="EF6168"/>
                </a:solidFill>
                <a:latin typeface="#9Slide03 Dekar" panose="02000000000000000000" pitchFamily="2" charset="0"/>
              </a:rPr>
              <a:t>KTUTS</a:t>
            </a:r>
          </a:p>
        </p:txBody>
      </p:sp>
    </p:spTree>
    <p:extLst>
      <p:ext uri="{BB962C8B-B14F-4D97-AF65-F5344CB8AC3E}">
        <p14:creationId xmlns:p14="http://schemas.microsoft.com/office/powerpoint/2010/main" val="325223743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78041AE-4545-4426-A31C-0BDF7506602D}" type="datetimeFigureOut">
              <a:rPr lang="zh-CN" altLang="en-US" smtClean="0"/>
              <a:t>2022/1/2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444A59A-A464-4761-A868-D343F36836B9}" type="slidenum">
              <a:rPr lang="zh-CN" altLang="en-US" smtClean="0"/>
              <a:t>‹#›</a:t>
            </a:fld>
            <a:endParaRPr lang="zh-CN" altLang="en-US"/>
          </a:p>
        </p:txBody>
      </p:sp>
    </p:spTree>
    <p:extLst>
      <p:ext uri="{BB962C8B-B14F-4D97-AF65-F5344CB8AC3E}">
        <p14:creationId xmlns:p14="http://schemas.microsoft.com/office/powerpoint/2010/main" val="874883867"/>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78041AE-4545-4426-A31C-0BDF7506602D}" type="datetimeFigureOut">
              <a:rPr lang="zh-CN" altLang="en-US" smtClean="0"/>
              <a:t>2022/1/2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444A59A-A464-4761-A868-D343F36836B9}" type="slidenum">
              <a:rPr lang="zh-CN" altLang="en-US" smtClean="0"/>
              <a:t>‹#›</a:t>
            </a:fld>
            <a:endParaRPr lang="zh-CN" altLang="en-US"/>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63366" y="-305600"/>
            <a:ext cx="3428634" cy="3428634"/>
          </a:xfrm>
          <a:prstGeom prst="rect">
            <a:avLst/>
          </a:prstGeom>
        </p:spPr>
      </p:pic>
      <p:pic>
        <p:nvPicPr>
          <p:cNvPr id="6" name="Picture 8" descr="Hình ảnh hoa đào PNG đẹp cho dân thiết kế"/>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53346"/>
            <a:ext cx="2923822" cy="2923822"/>
          </a:xfrm>
          <a:prstGeom prst="ellipse">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696AE01-DC4F-40D2-A52C-4808E136CEEF}"/>
              </a:ext>
            </a:extLst>
          </p:cNvPr>
          <p:cNvSpPr txBox="1"/>
          <p:nvPr userDrawn="1"/>
        </p:nvSpPr>
        <p:spPr>
          <a:xfrm>
            <a:off x="0" y="0"/>
            <a:ext cx="1097280" cy="477054"/>
          </a:xfrm>
          <a:prstGeom prst="rect">
            <a:avLst/>
          </a:prstGeom>
          <a:noFill/>
        </p:spPr>
        <p:txBody>
          <a:bodyPr wrap="square" rtlCol="0">
            <a:spAutoFit/>
          </a:bodyPr>
          <a:lstStyle/>
          <a:p>
            <a:r>
              <a:rPr lang="en-US" sz="2500" b="1" dirty="0">
                <a:solidFill>
                  <a:schemeClr val="accent6">
                    <a:lumMod val="40000"/>
                    <a:lumOff val="60000"/>
                  </a:schemeClr>
                </a:solidFill>
                <a:latin typeface="#9Slide03 Dekar" panose="02000000000000000000" pitchFamily="2" charset="0"/>
              </a:rPr>
              <a:t>KTUTS</a:t>
            </a:r>
          </a:p>
        </p:txBody>
      </p:sp>
      <p:sp>
        <p:nvSpPr>
          <p:cNvPr id="8" name="TextBox 7">
            <a:extLst>
              <a:ext uri="{FF2B5EF4-FFF2-40B4-BE49-F238E27FC236}">
                <a16:creationId xmlns:a16="http://schemas.microsoft.com/office/drawing/2014/main" id="{0AC8ED27-0B68-4989-9190-8B15069CC74F}"/>
              </a:ext>
            </a:extLst>
          </p:cNvPr>
          <p:cNvSpPr txBox="1"/>
          <p:nvPr userDrawn="1"/>
        </p:nvSpPr>
        <p:spPr>
          <a:xfrm>
            <a:off x="11163300" y="6380946"/>
            <a:ext cx="1028700" cy="477054"/>
          </a:xfrm>
          <a:prstGeom prst="rect">
            <a:avLst/>
          </a:prstGeom>
          <a:noFill/>
        </p:spPr>
        <p:txBody>
          <a:bodyPr wrap="square" rtlCol="0">
            <a:spAutoFit/>
          </a:bodyPr>
          <a:lstStyle/>
          <a:p>
            <a:r>
              <a:rPr lang="en-US" sz="2500" b="1" dirty="0">
                <a:solidFill>
                  <a:schemeClr val="accent6">
                    <a:lumMod val="40000"/>
                    <a:lumOff val="60000"/>
                  </a:schemeClr>
                </a:solidFill>
                <a:latin typeface="#9Slide03 Dekar" panose="02000000000000000000" pitchFamily="2" charset="0"/>
              </a:rPr>
              <a:t>KTUTS</a:t>
            </a:r>
          </a:p>
        </p:txBody>
      </p:sp>
    </p:spTree>
    <p:extLst>
      <p:ext uri="{BB962C8B-B14F-4D97-AF65-F5344CB8AC3E}">
        <p14:creationId xmlns:p14="http://schemas.microsoft.com/office/powerpoint/2010/main" val="5790180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410392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hyperlink" Target="https://www.facebook.com/teamKTUTS"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8041AE-4545-4426-A31C-0BDF7506602D}" type="datetimeFigureOut">
              <a:rPr lang="zh-CN" altLang="en-US" smtClean="0"/>
              <a:t>2022/1/2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44A59A-A464-4761-A868-D343F36836B9}" type="slidenum">
              <a:rPr lang="zh-CN" altLang="en-US" smtClean="0"/>
              <a:t>‹#›</a:t>
            </a:fld>
            <a:endParaRPr lang="zh-CN" altLang="en-US"/>
          </a:p>
        </p:txBody>
      </p:sp>
      <p:pic>
        <p:nvPicPr>
          <p:cNvPr id="7" name="Picture 6" descr="A picture containing diagram&#10;&#10;Description automatically generated">
            <a:extLst>
              <a:ext uri="{FF2B5EF4-FFF2-40B4-BE49-F238E27FC236}">
                <a16:creationId xmlns:a16="http://schemas.microsoft.com/office/drawing/2014/main" id="{7BF0E05C-9444-4920-8945-76C60BA019B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6934160" y="17515987"/>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3473A279-1F25-48A3-8E00-9926D7596A0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6144240" y="16886214"/>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874381E2-0AD5-498F-8FF6-FECE902366D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6934160" y="-12334095"/>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84147D59-60C2-4CD5-8D27-CF3615FED36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6163671" y="-12151217"/>
            <a:ext cx="1881378" cy="1625303"/>
          </a:xfrm>
          <a:prstGeom prst="rect">
            <a:avLst/>
          </a:prstGeom>
        </p:spPr>
      </p:pic>
      <p:sp>
        <p:nvSpPr>
          <p:cNvPr id="11" name="TextBox 10">
            <a:extLst>
              <a:ext uri="{FF2B5EF4-FFF2-40B4-BE49-F238E27FC236}">
                <a16:creationId xmlns:a16="http://schemas.microsoft.com/office/drawing/2014/main" id="{7406F405-5D21-4EEC-9E55-4875BF65031A}"/>
              </a:ext>
            </a:extLst>
          </p:cNvPr>
          <p:cNvSpPr txBox="1"/>
          <p:nvPr userDrawn="1"/>
        </p:nvSpPr>
        <p:spPr>
          <a:xfrm>
            <a:off x="2550580" y="10832753"/>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9"/>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12" name="Picture 11" descr="A picture containing diagram&#10;&#10;Description automatically generated">
            <a:extLst>
              <a:ext uri="{FF2B5EF4-FFF2-40B4-BE49-F238E27FC236}">
                <a16:creationId xmlns:a16="http://schemas.microsoft.com/office/drawing/2014/main" id="{FE576E58-B806-4FB6-94A1-8372AAD01A3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74644" y="10455897"/>
            <a:ext cx="1881378" cy="1625303"/>
          </a:xfrm>
          <a:prstGeom prst="rect">
            <a:avLst/>
          </a:prstGeom>
        </p:spPr>
      </p:pic>
    </p:spTree>
    <p:extLst>
      <p:ext uri="{BB962C8B-B14F-4D97-AF65-F5344CB8AC3E}">
        <p14:creationId xmlns:p14="http://schemas.microsoft.com/office/powerpoint/2010/main" val="42314280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663" r:id="rId6"/>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3.png"/><Relationship Id="rId18" Type="http://schemas.openxmlformats.org/officeDocument/2006/relationships/image" Target="../media/image16.png"/><Relationship Id="rId3" Type="http://schemas.openxmlformats.org/officeDocument/2006/relationships/slideLayout" Target="../slideLayouts/slideLayout5.xml"/><Relationship Id="rId7" Type="http://schemas.openxmlformats.org/officeDocument/2006/relationships/image" Target="../media/image9.jpg"/><Relationship Id="rId12" Type="http://schemas.microsoft.com/office/2007/relationships/hdphoto" Target="../media/hdphoto1.wdp"/><Relationship Id="rId17" Type="http://schemas.microsoft.com/office/2007/relationships/hdphoto" Target="../media/hdphoto3.wdp"/><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12.png"/><Relationship Id="rId5" Type="http://schemas.openxmlformats.org/officeDocument/2006/relationships/image" Target="../media/image8.png"/><Relationship Id="rId15" Type="http://schemas.microsoft.com/office/2007/relationships/hdphoto" Target="../media/hdphoto2.wdp"/><Relationship Id="rId10" Type="http://schemas.openxmlformats.org/officeDocument/2006/relationships/image" Target="../media/image11.png"/><Relationship Id="rId19" Type="http://schemas.openxmlformats.org/officeDocument/2006/relationships/hyperlink" Target="https://www.facebook.com/teamKTUTS" TargetMode="External"/><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hyperlink" Target="https://www.facebook.com/teamKTUTS" TargetMode="External"/><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www.facebook.com/teamKTUTS" TargetMode="External"/><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hyperlink" Target="https://www.facebook.com/teamKTUTS"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hyperlink" Target="https://www.facebook.com/teamKTUTS" TargetMode="External"/><Relationship Id="rId3" Type="http://schemas.openxmlformats.org/officeDocument/2006/relationships/image" Target="../media/image5.png"/><Relationship Id="rId7" Type="http://schemas.openxmlformats.org/officeDocument/2006/relationships/image" Target="../media/image45.pn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0.png"/><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7.png"/><Relationship Id="rId4" Type="http://schemas.openxmlformats.org/officeDocument/2006/relationships/image" Target="../media/image44.png"/><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8.wdp"/><Relationship Id="rId3" Type="http://schemas.openxmlformats.org/officeDocument/2006/relationships/image" Target="../media/image11.png"/><Relationship Id="rId7" Type="http://schemas.microsoft.com/office/2007/relationships/hdphoto" Target="../media/hdphoto2.wdp"/><Relationship Id="rId12"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4.png"/><Relationship Id="rId11" Type="http://schemas.openxmlformats.org/officeDocument/2006/relationships/slide" Target="slide4.xml"/><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45.png"/><Relationship Id="rId9" Type="http://schemas.microsoft.com/office/2007/relationships/hdphoto" Target="../media/hdphoto3.wdp"/><Relationship Id="rId14" Type="http://schemas.openxmlformats.org/officeDocument/2006/relationships/hyperlink" Target="https://www.facebook.com/teamKTUTS"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11.wdp"/><Relationship Id="rId3" Type="http://schemas.openxmlformats.org/officeDocument/2006/relationships/image" Target="../media/image47.png"/><Relationship Id="rId7" Type="http://schemas.openxmlformats.org/officeDocument/2006/relationships/image" Target="../media/image49.png"/><Relationship Id="rId12" Type="http://schemas.openxmlformats.org/officeDocument/2006/relationships/image" Target="../media/image52.png"/><Relationship Id="rId17" Type="http://schemas.openxmlformats.org/officeDocument/2006/relationships/hyperlink" Target="https://www.facebook.com/teamKTUTS" TargetMode="External"/><Relationship Id="rId2" Type="http://schemas.openxmlformats.org/officeDocument/2006/relationships/notesSlide" Target="../notesSlides/notesSlide5.xml"/><Relationship Id="rId16" Type="http://schemas.microsoft.com/office/2007/relationships/hdphoto" Target="../media/hdphoto12.wdp"/><Relationship Id="rId1" Type="http://schemas.openxmlformats.org/officeDocument/2006/relationships/slideLayout" Target="../slideLayouts/slideLayout5.xml"/><Relationship Id="rId6" Type="http://schemas.openxmlformats.org/officeDocument/2006/relationships/image" Target="../media/image11.png"/><Relationship Id="rId11" Type="http://schemas.openxmlformats.org/officeDocument/2006/relationships/image" Target="../media/image51.png"/><Relationship Id="rId5" Type="http://schemas.microsoft.com/office/2007/relationships/hdphoto" Target="../media/hdphoto9.wdp"/><Relationship Id="rId15" Type="http://schemas.openxmlformats.org/officeDocument/2006/relationships/image" Target="../media/image53.png"/><Relationship Id="rId10" Type="http://schemas.microsoft.com/office/2007/relationships/hdphoto" Target="../media/hdphoto10.wdp"/><Relationship Id="rId4" Type="http://schemas.openxmlformats.org/officeDocument/2006/relationships/image" Target="../media/image48.png"/><Relationship Id="rId9" Type="http://schemas.openxmlformats.org/officeDocument/2006/relationships/image" Target="../media/image50.png"/><Relationship Id="rId14" Type="http://schemas.openxmlformats.org/officeDocument/2006/relationships/slide" Target="slide4.xml"/></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3.png"/><Relationship Id="rId3" Type="http://schemas.openxmlformats.org/officeDocument/2006/relationships/image" Target="../media/image54.png"/><Relationship Id="rId7" Type="http://schemas.openxmlformats.org/officeDocument/2006/relationships/image" Target="../media/image14.png"/><Relationship Id="rId12" Type="http://schemas.openxmlformats.org/officeDocument/2006/relationships/image" Target="../media/image15.png"/><Relationship Id="rId17" Type="http://schemas.openxmlformats.org/officeDocument/2006/relationships/hyperlink" Target="https://www.facebook.com/teamKTUTS" TargetMode="External"/><Relationship Id="rId2" Type="http://schemas.openxmlformats.org/officeDocument/2006/relationships/notesSlide" Target="../notesSlides/notesSlide6.xml"/><Relationship Id="rId16" Type="http://schemas.microsoft.com/office/2007/relationships/hdphoto" Target="../media/hdphoto14.wdp"/><Relationship Id="rId1" Type="http://schemas.openxmlformats.org/officeDocument/2006/relationships/slideLayout" Target="../slideLayouts/slideLayout5.xml"/><Relationship Id="rId6" Type="http://schemas.microsoft.com/office/2007/relationships/hdphoto" Target="../media/hdphoto13.wdp"/><Relationship Id="rId11" Type="http://schemas.openxmlformats.org/officeDocument/2006/relationships/image" Target="../media/image56.png"/><Relationship Id="rId5" Type="http://schemas.openxmlformats.org/officeDocument/2006/relationships/image" Target="../media/image55.png"/><Relationship Id="rId15" Type="http://schemas.openxmlformats.org/officeDocument/2006/relationships/image" Target="../media/image57.png"/><Relationship Id="rId10" Type="http://schemas.microsoft.com/office/2007/relationships/hdphoto" Target="../media/hdphoto3.wdp"/><Relationship Id="rId4" Type="http://schemas.openxmlformats.org/officeDocument/2006/relationships/image" Target="../media/image11.png"/><Relationship Id="rId9" Type="http://schemas.openxmlformats.org/officeDocument/2006/relationships/image" Target="../media/image17.png"/><Relationship Id="rId14" Type="http://schemas.openxmlformats.org/officeDocument/2006/relationships/slide" Target="slide4.xml"/></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13" Type="http://schemas.microsoft.com/office/2007/relationships/hdphoto" Target="../media/hdphoto3.wdp"/><Relationship Id="rId18" Type="http://schemas.openxmlformats.org/officeDocument/2006/relationships/hyperlink" Target="https://www.facebook.com/teamKTUTS" TargetMode="External"/><Relationship Id="rId3" Type="http://schemas.openxmlformats.org/officeDocument/2006/relationships/image" Target="../media/image48.png"/><Relationship Id="rId7" Type="http://schemas.openxmlformats.org/officeDocument/2006/relationships/image" Target="../media/image11.png"/><Relationship Id="rId12" Type="http://schemas.openxmlformats.org/officeDocument/2006/relationships/image" Target="../media/image17.png"/><Relationship Id="rId17" Type="http://schemas.microsoft.com/office/2007/relationships/hdphoto" Target="../media/hdphoto15.wdp"/><Relationship Id="rId2" Type="http://schemas.openxmlformats.org/officeDocument/2006/relationships/notesSlide" Target="../notesSlides/notesSlide7.xml"/><Relationship Id="rId16" Type="http://schemas.openxmlformats.org/officeDocument/2006/relationships/image" Target="../media/image59.png"/><Relationship Id="rId1" Type="http://schemas.openxmlformats.org/officeDocument/2006/relationships/slideLayout" Target="../slideLayouts/slideLayout5.xml"/><Relationship Id="rId6" Type="http://schemas.microsoft.com/office/2007/relationships/hdphoto" Target="../media/hdphoto10.wdp"/><Relationship Id="rId11" Type="http://schemas.microsoft.com/office/2007/relationships/hdphoto" Target="../media/hdphoto2.wdp"/><Relationship Id="rId5" Type="http://schemas.openxmlformats.org/officeDocument/2006/relationships/image" Target="../media/image50.png"/><Relationship Id="rId15" Type="http://schemas.openxmlformats.org/officeDocument/2006/relationships/slide" Target="slide4.xml"/><Relationship Id="rId10" Type="http://schemas.openxmlformats.org/officeDocument/2006/relationships/image" Target="../media/image14.png"/><Relationship Id="rId4" Type="http://schemas.microsoft.com/office/2007/relationships/hdphoto" Target="../media/hdphoto9.wdp"/><Relationship Id="rId9" Type="http://schemas.openxmlformats.org/officeDocument/2006/relationships/image" Target="../media/image13.png"/><Relationship Id="rId14"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slide" Target="slide4.xml"/><Relationship Id="rId3" Type="http://schemas.openxmlformats.org/officeDocument/2006/relationships/image" Target="../media/image60.png"/><Relationship Id="rId7" Type="http://schemas.openxmlformats.org/officeDocument/2006/relationships/image" Target="../media/image13.png"/><Relationship Id="rId12" Type="http://schemas.openxmlformats.org/officeDocument/2006/relationships/image" Target="../media/image15.png"/><Relationship Id="rId2" Type="http://schemas.openxmlformats.org/officeDocument/2006/relationships/notesSlide" Target="../notesSlides/notesSlide8.xml"/><Relationship Id="rId16" Type="http://schemas.openxmlformats.org/officeDocument/2006/relationships/hyperlink" Target="https://www.facebook.com/teamKTUTS" TargetMode="External"/><Relationship Id="rId1" Type="http://schemas.openxmlformats.org/officeDocument/2006/relationships/slideLayout" Target="../slideLayouts/slideLayout5.xml"/><Relationship Id="rId6" Type="http://schemas.openxmlformats.org/officeDocument/2006/relationships/image" Target="../media/image61.png"/><Relationship Id="rId11" Type="http://schemas.microsoft.com/office/2007/relationships/hdphoto" Target="../media/hdphoto3.wdp"/><Relationship Id="rId5" Type="http://schemas.openxmlformats.org/officeDocument/2006/relationships/image" Target="../media/image11.png"/><Relationship Id="rId15" Type="http://schemas.microsoft.com/office/2007/relationships/hdphoto" Target="../media/hdphoto17.wdp"/><Relationship Id="rId10" Type="http://schemas.openxmlformats.org/officeDocument/2006/relationships/image" Target="../media/image17.png"/><Relationship Id="rId4" Type="http://schemas.microsoft.com/office/2007/relationships/hdphoto" Target="../media/hdphoto16.wdp"/><Relationship Id="rId9" Type="http://schemas.microsoft.com/office/2007/relationships/hdphoto" Target="../media/hdphoto2.wdp"/><Relationship Id="rId14" Type="http://schemas.openxmlformats.org/officeDocument/2006/relationships/image" Target="../media/image62.png"/></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5.png"/><Relationship Id="rId3" Type="http://schemas.openxmlformats.org/officeDocument/2006/relationships/image" Target="../media/image63.png"/><Relationship Id="rId7" Type="http://schemas.microsoft.com/office/2007/relationships/hdphoto" Target="../media/hdphoto19.wdp"/><Relationship Id="rId12" Type="http://schemas.microsoft.com/office/2007/relationships/hdphoto" Target="../media/hdphoto3.wdp"/><Relationship Id="rId17" Type="http://schemas.openxmlformats.org/officeDocument/2006/relationships/hyperlink" Target="https://www.facebook.com/teamKTUTS" TargetMode="External"/><Relationship Id="rId2" Type="http://schemas.openxmlformats.org/officeDocument/2006/relationships/notesSlide" Target="../notesSlides/notesSlide9.xml"/><Relationship Id="rId16" Type="http://schemas.microsoft.com/office/2007/relationships/hdphoto" Target="../media/hdphoto20.wdp"/><Relationship Id="rId1" Type="http://schemas.openxmlformats.org/officeDocument/2006/relationships/slideLayout" Target="../slideLayouts/slideLayout5.xml"/><Relationship Id="rId6" Type="http://schemas.openxmlformats.org/officeDocument/2006/relationships/image" Target="../media/image64.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65.png"/><Relationship Id="rId10" Type="http://schemas.microsoft.com/office/2007/relationships/hdphoto" Target="../media/hdphoto2.wdp"/><Relationship Id="rId4" Type="http://schemas.microsoft.com/office/2007/relationships/hdphoto" Target="../media/hdphoto18.wdp"/><Relationship Id="rId9" Type="http://schemas.openxmlformats.org/officeDocument/2006/relationships/image" Target="../media/image14.png"/><Relationship Id="rId14" Type="http://schemas.openxmlformats.org/officeDocument/2006/relationships/slide" Target="slide4.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hyperlink" Target="https://www.facebook.com/teamKTUTS" TargetMode="External"/><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5.png"/><Relationship Id="rId5" Type="http://schemas.microsoft.com/office/2007/relationships/hdphoto" Target="../media/hdphoto3.wdp"/><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5.png"/><Relationship Id="rId3" Type="http://schemas.openxmlformats.org/officeDocument/2006/relationships/image" Target="../media/image63.png"/><Relationship Id="rId7" Type="http://schemas.microsoft.com/office/2007/relationships/hdphoto" Target="../media/hdphoto19.wdp"/><Relationship Id="rId12" Type="http://schemas.microsoft.com/office/2007/relationships/hdphoto" Target="../media/hdphoto3.wdp"/><Relationship Id="rId17" Type="http://schemas.openxmlformats.org/officeDocument/2006/relationships/hyperlink" Target="https://www.facebook.com/teamKTUTS" TargetMode="External"/><Relationship Id="rId2" Type="http://schemas.openxmlformats.org/officeDocument/2006/relationships/notesSlide" Target="../notesSlides/notesSlide10.xml"/><Relationship Id="rId16" Type="http://schemas.microsoft.com/office/2007/relationships/hdphoto" Target="../media/hdphoto21.wdp"/><Relationship Id="rId1" Type="http://schemas.openxmlformats.org/officeDocument/2006/relationships/slideLayout" Target="../slideLayouts/slideLayout5.xml"/><Relationship Id="rId6" Type="http://schemas.openxmlformats.org/officeDocument/2006/relationships/image" Target="../media/image64.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66.png"/><Relationship Id="rId10" Type="http://schemas.microsoft.com/office/2007/relationships/hdphoto" Target="../media/hdphoto2.wdp"/><Relationship Id="rId4" Type="http://schemas.microsoft.com/office/2007/relationships/hdphoto" Target="../media/hdphoto18.wdp"/><Relationship Id="rId9" Type="http://schemas.openxmlformats.org/officeDocument/2006/relationships/image" Target="../media/image14.png"/><Relationship Id="rId14" Type="http://schemas.openxmlformats.org/officeDocument/2006/relationships/slide" Target="slide4.xml"/></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hyperlink" Target="https://www.facebook.com/teamKTUTS"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7.png"/><Relationship Id="rId18" Type="http://schemas.openxmlformats.org/officeDocument/2006/relationships/slide" Target="slide17.xml"/><Relationship Id="rId26" Type="http://schemas.openxmlformats.org/officeDocument/2006/relationships/hyperlink" Target="https://www.facebook.com/teamKTUTS" TargetMode="External"/><Relationship Id="rId3" Type="http://schemas.openxmlformats.org/officeDocument/2006/relationships/audio" Target="../media/audio1.wav"/><Relationship Id="rId21" Type="http://schemas.openxmlformats.org/officeDocument/2006/relationships/image" Target="../media/image31.png"/><Relationship Id="rId7" Type="http://schemas.openxmlformats.org/officeDocument/2006/relationships/slide" Target="slide5.xml"/><Relationship Id="rId12" Type="http://schemas.openxmlformats.org/officeDocument/2006/relationships/slide" Target="slide14.xml"/><Relationship Id="rId17" Type="http://schemas.openxmlformats.org/officeDocument/2006/relationships/image" Target="../media/image29.png"/><Relationship Id="rId25" Type="http://schemas.openxmlformats.org/officeDocument/2006/relationships/image" Target="../media/image33.png"/><Relationship Id="rId2" Type="http://schemas.openxmlformats.org/officeDocument/2006/relationships/notesSlide" Target="../notesSlides/notesSlide1.xml"/><Relationship Id="rId16" Type="http://schemas.openxmlformats.org/officeDocument/2006/relationships/slide" Target="slide15.xml"/><Relationship Id="rId20" Type="http://schemas.openxmlformats.org/officeDocument/2006/relationships/slide" Target="slide18.xml"/><Relationship Id="rId1" Type="http://schemas.openxmlformats.org/officeDocument/2006/relationships/slideLayout" Target="../slideLayouts/slideLayout5.xml"/><Relationship Id="rId6" Type="http://schemas.openxmlformats.org/officeDocument/2006/relationships/image" Target="../media/image24.png"/><Relationship Id="rId11" Type="http://schemas.openxmlformats.org/officeDocument/2006/relationships/image" Target="../media/image26.png"/><Relationship Id="rId24" Type="http://schemas.openxmlformats.org/officeDocument/2006/relationships/slide" Target="slide19.xml"/><Relationship Id="rId5" Type="http://schemas.openxmlformats.org/officeDocument/2006/relationships/image" Target="../media/image6.png"/><Relationship Id="rId15" Type="http://schemas.openxmlformats.org/officeDocument/2006/relationships/image" Target="../media/image28.png"/><Relationship Id="rId23" Type="http://schemas.openxmlformats.org/officeDocument/2006/relationships/image" Target="../media/image32.png"/><Relationship Id="rId10" Type="http://schemas.openxmlformats.org/officeDocument/2006/relationships/slide" Target="slide13.xml"/><Relationship Id="rId19" Type="http://schemas.openxmlformats.org/officeDocument/2006/relationships/image" Target="../media/image30.png"/><Relationship Id="rId4" Type="http://schemas.openxmlformats.org/officeDocument/2006/relationships/image" Target="../media/image23.png"/><Relationship Id="rId9" Type="http://schemas.openxmlformats.org/officeDocument/2006/relationships/image" Target="../media/image13.png"/><Relationship Id="rId14" Type="http://schemas.openxmlformats.org/officeDocument/2006/relationships/slide" Target="slide16.xml"/><Relationship Id="rId22" Type="http://schemas.openxmlformats.org/officeDocument/2006/relationships/slide" Target="slide20.xml"/></Relationships>
</file>

<file path=ppt/slides/_rels/slide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hyperlink" Target="https://www.facebook.com/teamKTUTS"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0.png"/><Relationship Id="rId7" Type="http://schemas.openxmlformats.org/officeDocument/2006/relationships/image" Target="../media/image35.png"/><Relationship Id="rId2" Type="http://schemas.openxmlformats.org/officeDocument/2006/relationships/image" Target="../media/image18.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1.png"/><Relationship Id="rId10" Type="http://schemas.openxmlformats.org/officeDocument/2006/relationships/hyperlink" Target="https://www.facebook.com/teamKTUTS" TargetMode="External"/><Relationship Id="rId4" Type="http://schemas.openxmlformats.org/officeDocument/2006/relationships/image" Target="../media/image34.png"/><Relationship Id="rId9"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8.png"/><Relationship Id="rId7" Type="http://schemas.openxmlformats.org/officeDocument/2006/relationships/image" Target="../media/image39.png"/><Relationship Id="rId12" Type="http://schemas.openxmlformats.org/officeDocument/2006/relationships/hyperlink" Target="https://www.facebook.com/teamKTUT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6.wdp"/><Relationship Id="rId11" Type="http://schemas.microsoft.com/office/2007/relationships/hdphoto" Target="../media/hdphoto7.wdp"/><Relationship Id="rId5" Type="http://schemas.openxmlformats.org/officeDocument/2006/relationships/image" Target="../media/image38.png"/><Relationship Id="rId10" Type="http://schemas.openxmlformats.org/officeDocument/2006/relationships/image" Target="../media/image42.png"/><Relationship Id="rId4" Type="http://schemas.openxmlformats.org/officeDocument/2006/relationships/image" Target="../media/image20.png"/><Relationship Id="rId9"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4.png"/><Relationship Id="rId7" Type="http://schemas.openxmlformats.org/officeDocument/2006/relationships/image" Target="../media/image40.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hyperlink" Target="https://www.facebook.com/teamKTUTS" TargetMode="External"/><Relationship Id="rId5" Type="http://schemas.microsoft.com/office/2007/relationships/hdphoto" Target="../media/hdphoto6.wdp"/><Relationship Id="rId10" Type="http://schemas.microsoft.com/office/2007/relationships/hdphoto" Target="../media/hdphoto7.wdp"/><Relationship Id="rId4" Type="http://schemas.openxmlformats.org/officeDocument/2006/relationships/image" Target="../media/image38.png"/><Relationship Id="rId9"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hyperlink" Target="https://www.facebook.com/teamKTUTS" TargetMode="External"/><Relationship Id="rId2" Type="http://schemas.openxmlformats.org/officeDocument/2006/relationships/image" Target="../media/image4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0793" y="1683454"/>
            <a:ext cx="8232298" cy="4622943"/>
          </a:xfrm>
          <a:prstGeom prst="rect">
            <a:avLst/>
          </a:prstGeom>
        </p:spPr>
      </p:pic>
      <p:cxnSp>
        <p:nvCxnSpPr>
          <p:cNvPr id="21" name="Straight Connector 20"/>
          <p:cNvCxnSpPr/>
          <p:nvPr/>
        </p:nvCxnSpPr>
        <p:spPr>
          <a:xfrm>
            <a:off x="11645268" y="1626806"/>
            <a:ext cx="0" cy="1972817"/>
          </a:xfrm>
          <a:prstGeom prst="line">
            <a:avLst/>
          </a:prstGeom>
          <a:ln w="22225">
            <a:solidFill>
              <a:srgbClr val="FFC000"/>
            </a:solidFill>
          </a:ln>
        </p:spPr>
        <p:style>
          <a:lnRef idx="3">
            <a:schemeClr val="accent5"/>
          </a:lnRef>
          <a:fillRef idx="0">
            <a:schemeClr val="accent5"/>
          </a:fillRef>
          <a:effectRef idx="2">
            <a:schemeClr val="accent5"/>
          </a:effectRef>
          <a:fontRef idx="minor">
            <a:schemeClr val="tx1"/>
          </a:fontRef>
        </p:style>
      </p:cxn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5398" y="-969836"/>
            <a:ext cx="5193283" cy="5193283"/>
          </a:xfrm>
          <a:prstGeom prst="rect">
            <a:avLst/>
          </a:prstGeom>
        </p:spPr>
      </p:pic>
      <p:grpSp>
        <p:nvGrpSpPr>
          <p:cNvPr id="17" name="Group 16"/>
          <p:cNvGrpSpPr/>
          <p:nvPr/>
        </p:nvGrpSpPr>
        <p:grpSpPr>
          <a:xfrm>
            <a:off x="365327" y="2080584"/>
            <a:ext cx="1076712" cy="3140582"/>
            <a:chOff x="13716" y="2202497"/>
            <a:chExt cx="1076712" cy="3140582"/>
          </a:xfrm>
        </p:grpSpPr>
        <p:cxnSp>
          <p:nvCxnSpPr>
            <p:cNvPr id="10" name="Straight Connector 9"/>
            <p:cNvCxnSpPr/>
            <p:nvPr/>
          </p:nvCxnSpPr>
          <p:spPr>
            <a:xfrm>
              <a:off x="574932" y="2202497"/>
              <a:ext cx="0" cy="1137665"/>
            </a:xfrm>
            <a:prstGeom prst="line">
              <a:avLst/>
            </a:prstGeom>
            <a:ln w="22225">
              <a:solidFill>
                <a:srgbClr val="FFC000"/>
              </a:solidFill>
            </a:ln>
          </p:spPr>
          <p:style>
            <a:lnRef idx="3">
              <a:schemeClr val="accent5"/>
            </a:lnRef>
            <a:fillRef idx="0">
              <a:schemeClr val="accent5"/>
            </a:fillRef>
            <a:effectRef idx="2">
              <a:schemeClr val="accent5"/>
            </a:effectRef>
            <a:fontRef idx="minor">
              <a:schemeClr val="tx1"/>
            </a:fontRef>
          </p:style>
        </p:cxn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l="1146" t="33435" r="89921" b="23708"/>
            <a:stretch/>
          </p:blipFill>
          <p:spPr>
            <a:xfrm>
              <a:off x="13716" y="2764471"/>
              <a:ext cx="1076712" cy="2578608"/>
            </a:xfrm>
            <a:prstGeom prst="rect">
              <a:avLst/>
            </a:prstGeom>
          </p:spPr>
        </p:pic>
      </p:grpSp>
      <p:sp>
        <p:nvSpPr>
          <p:cNvPr id="5" name="AutoShape 6" descr="Photoshop cành hoa đào phai đẹp file PSD #2"/>
          <p:cNvSpPr>
            <a:spLocks noChangeAspect="1" noChangeArrowheads="1"/>
          </p:cNvSpPr>
          <p:nvPr/>
        </p:nvSpPr>
        <p:spPr bwMode="auto">
          <a:xfrm>
            <a:off x="0" y="151974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矩形 259"/>
          <p:cNvSpPr>
            <a:spLocks noChangeArrowheads="1"/>
          </p:cNvSpPr>
          <p:nvPr/>
        </p:nvSpPr>
        <p:spPr bwMode="auto">
          <a:xfrm>
            <a:off x="1639509" y="3216238"/>
            <a:ext cx="660654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w="38100" h="38100"/>
            </a:sp3d>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buNone/>
            </a:pPr>
            <a:r>
              <a:rPr lang="en-US" altLang="zh-CN" sz="8000" cap="all" dirty="0" err="1">
                <a:ln w="38100">
                  <a:noFill/>
                </a:ln>
                <a:solidFill>
                  <a:srgbClr val="FF0000"/>
                </a:solidFill>
                <a:effectLst>
                  <a:outerShdw blurRad="152400" dist="88900" dir="21540000" algn="tl">
                    <a:srgbClr val="000000">
                      <a:alpha val="78000"/>
                    </a:srgbClr>
                  </a:outerShdw>
                </a:effectLst>
                <a:latin typeface="UVN Binh Duong" pitchFamily="2" charset="0"/>
                <a:ea typeface="方正黑体简体" panose="03000509000000000000" pitchFamily="65" charset="-122"/>
                <a:cs typeface="Arial" panose="020B0604020202020204" pitchFamily="34" charset="0"/>
                <a:sym typeface="+mn-lt"/>
              </a:rPr>
              <a:t>Tiếng</a:t>
            </a:r>
            <a:r>
              <a:rPr lang="en-US" altLang="zh-CN" sz="8000" cap="all" dirty="0">
                <a:ln w="38100">
                  <a:noFill/>
                </a:ln>
                <a:solidFill>
                  <a:srgbClr val="FF0000"/>
                </a:solidFill>
                <a:effectLst>
                  <a:outerShdw blurRad="152400" dist="88900" dir="21540000" algn="tl">
                    <a:srgbClr val="000000">
                      <a:alpha val="78000"/>
                    </a:srgbClr>
                  </a:outerShdw>
                </a:effectLst>
                <a:latin typeface="UVN Binh Duong" pitchFamily="2" charset="0"/>
                <a:ea typeface="方正黑体简体" panose="03000509000000000000" pitchFamily="65" charset="-122"/>
                <a:cs typeface="Arial" panose="020B0604020202020204" pitchFamily="34" charset="0"/>
                <a:sym typeface="+mn-lt"/>
              </a:rPr>
              <a:t> </a:t>
            </a:r>
            <a:r>
              <a:rPr lang="en-US" altLang="zh-CN" sz="8000" cap="all" dirty="0" err="1">
                <a:ln w="38100">
                  <a:noFill/>
                </a:ln>
                <a:solidFill>
                  <a:srgbClr val="FF0000"/>
                </a:solidFill>
                <a:effectLst>
                  <a:outerShdw blurRad="152400" dist="88900" dir="21540000" algn="tl">
                    <a:srgbClr val="000000">
                      <a:alpha val="78000"/>
                    </a:srgbClr>
                  </a:outerShdw>
                </a:effectLst>
                <a:latin typeface="UVN Binh Duong" pitchFamily="2" charset="0"/>
                <a:ea typeface="方正黑体简体" panose="03000509000000000000" pitchFamily="65" charset="-122"/>
                <a:cs typeface="Arial" panose="020B0604020202020204" pitchFamily="34" charset="0"/>
                <a:sym typeface="+mn-lt"/>
              </a:rPr>
              <a:t>Việt</a:t>
            </a:r>
            <a:endParaRPr lang="zh-CN" altLang="en-US" sz="8000" cap="all" dirty="0">
              <a:ln w="38100">
                <a:noFill/>
              </a:ln>
              <a:solidFill>
                <a:srgbClr val="FF0000"/>
              </a:solidFill>
              <a:effectLst>
                <a:outerShdw blurRad="152400" dist="88900" dir="21540000" algn="tl">
                  <a:srgbClr val="000000">
                    <a:alpha val="78000"/>
                  </a:srgbClr>
                </a:outerShdw>
              </a:effectLst>
              <a:latin typeface="UVN Binh Duong" pitchFamily="2" charset="0"/>
              <a:ea typeface="方正黑体简体" panose="03000509000000000000" pitchFamily="65" charset="-122"/>
              <a:cs typeface="Arial" panose="020B0604020202020204" pitchFamily="34" charset="0"/>
              <a:sym typeface="+mn-lt"/>
            </a:endParaRPr>
          </a:p>
        </p:txBody>
      </p:sp>
      <p:sp>
        <p:nvSpPr>
          <p:cNvPr id="29" name="TextBox 28">
            <a:extLst>
              <a:ext uri="{FF2B5EF4-FFF2-40B4-BE49-F238E27FC236}">
                <a16:creationId xmlns:a16="http://schemas.microsoft.com/office/drawing/2014/main" id="{966FC566-5D4A-4F55-A347-98376B88E3BA}"/>
              </a:ext>
            </a:extLst>
          </p:cNvPr>
          <p:cNvSpPr txBox="1"/>
          <p:nvPr/>
        </p:nvSpPr>
        <p:spPr>
          <a:xfrm>
            <a:off x="3686614" y="4353271"/>
            <a:ext cx="1922321" cy="1015663"/>
          </a:xfrm>
          <a:prstGeom prst="rect">
            <a:avLst/>
          </a:prstGeom>
          <a:noFill/>
        </p:spPr>
        <p:txBody>
          <a:bodyPr wrap="none" rtlCol="0">
            <a:spAutoFit/>
            <a:scene3d>
              <a:camera prst="orthographicFront"/>
              <a:lightRig rig="threePt" dir="t"/>
            </a:scene3d>
            <a:sp3d extrusionH="57150">
              <a:bevelT w="38100" h="38100"/>
            </a:sp3d>
          </a:bodyPr>
          <a:lstStyle/>
          <a:p>
            <a:r>
              <a:rPr lang="en-US" sz="6000" b="1" dirty="0" err="1">
                <a:ln w="57150">
                  <a:solidFill>
                    <a:srgbClr val="FFC000"/>
                  </a:solidFill>
                </a:ln>
                <a:solidFill>
                  <a:srgbClr val="FFFF00"/>
                </a:solidFill>
                <a:latin typeface="UVN Banh Mi" pitchFamily="2" charset="0"/>
              </a:rPr>
              <a:t>Lớp</a:t>
            </a:r>
            <a:r>
              <a:rPr lang="en-US" sz="6000" b="1" dirty="0">
                <a:ln w="57150">
                  <a:solidFill>
                    <a:srgbClr val="FFC000"/>
                  </a:solidFill>
                </a:ln>
                <a:solidFill>
                  <a:srgbClr val="FFFF00"/>
                </a:solidFill>
                <a:latin typeface="UVN Banh Mi" pitchFamily="2" charset="0"/>
              </a:rPr>
              <a:t> 4</a:t>
            </a:r>
          </a:p>
        </p:txBody>
      </p:sp>
      <p:pic>
        <p:nvPicPr>
          <p:cNvPr id="37" name="Picture 8" descr="Hình ảnh hoa đào PNG đẹp cho dân thiết kế"/>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86" y="-1515034"/>
            <a:ext cx="5715000" cy="5715000"/>
          </a:xfrm>
          <a:prstGeom prst="ellipse">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82415" y="4197585"/>
            <a:ext cx="2799972" cy="2799972"/>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28208" y="-204414"/>
            <a:ext cx="3048264" cy="3048264"/>
          </a:xfrm>
          <a:prstGeom prst="rect">
            <a:avLst/>
          </a:prstGeom>
        </p:spPr>
      </p:pic>
      <p:pic>
        <p:nvPicPr>
          <p:cNvPr id="2" name="Picture 1"/>
          <p:cNvPicPr>
            <a:picLocks noChangeAspect="1"/>
          </p:cNvPicPr>
          <p:nvPr/>
        </p:nvPicPr>
        <p:blipFill>
          <a:blip r:embed="rId11" cstate="print">
            <a:extLst>
              <a:ext uri="{BEBA8EAE-BF5A-486C-A8C5-ECC9F3942E4B}">
                <a14:imgProps xmlns:a14="http://schemas.microsoft.com/office/drawing/2010/main">
                  <a14:imgLayer r:embed="rId12">
                    <a14:imgEffect>
                      <a14:backgroundRemoval t="0" b="98583" l="5417" r="93500"/>
                    </a14:imgEffect>
                  </a14:imgLayer>
                </a14:imgProps>
              </a:ext>
              <a:ext uri="{28A0092B-C50C-407E-A947-70E740481C1C}">
                <a14:useLocalDpi xmlns:a14="http://schemas.microsoft.com/office/drawing/2010/main" val="0"/>
              </a:ext>
            </a:extLst>
          </a:blip>
          <a:stretch>
            <a:fillRect/>
          </a:stretch>
        </p:blipFill>
        <p:spPr>
          <a:xfrm>
            <a:off x="834071" y="4085511"/>
            <a:ext cx="2870693" cy="2870693"/>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6588" y="6383622"/>
            <a:ext cx="6541575" cy="1121761"/>
          </a:xfrm>
          <a:prstGeom prst="rect">
            <a:avLst/>
          </a:prstGeom>
        </p:spPr>
      </p:pic>
      <p:pic>
        <p:nvPicPr>
          <p:cNvPr id="25" name="Picture 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66290" y="6369060"/>
            <a:ext cx="6541575" cy="1121761"/>
          </a:xfrm>
          <a:prstGeom prst="rect">
            <a:avLst/>
          </a:prstGeom>
        </p:spPr>
      </p:pic>
      <p:pic>
        <p:nvPicPr>
          <p:cNvPr id="26" name="Picture 4" descr="https://i.pinimg.com/564x/5d/28/16/5d281614a375ee630028260c028deae6.jpg"/>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29658" b="47486" l="62288" r="93007"/>
                    </a14:imgEffect>
                  </a14:imgLayer>
                </a14:imgProps>
              </a:ext>
              <a:ext uri="{28A0092B-C50C-407E-A947-70E740481C1C}">
                <a14:useLocalDpi xmlns:a14="http://schemas.microsoft.com/office/drawing/2010/main" val="0"/>
              </a:ext>
            </a:extLst>
          </a:blip>
          <a:srcRect l="58448" t="27429" r="3153" b="50286"/>
          <a:stretch/>
        </p:blipFill>
        <p:spPr bwMode="auto">
          <a:xfrm>
            <a:off x="3369372" y="739063"/>
            <a:ext cx="1828800" cy="106135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s://i.pinimg.com/564x/5d/28/16/5d281614a375ee630028260c028deae6.jpg"/>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29658" b="47486" l="62288" r="93007"/>
                    </a14:imgEffect>
                  </a14:imgLayer>
                </a14:imgProps>
              </a:ext>
              <a:ext uri="{28A0092B-C50C-407E-A947-70E740481C1C}">
                <a14:useLocalDpi xmlns:a14="http://schemas.microsoft.com/office/drawing/2010/main" val="0"/>
              </a:ext>
            </a:extLst>
          </a:blip>
          <a:srcRect l="58448" t="27429" r="3153" b="50286"/>
          <a:stretch/>
        </p:blipFill>
        <p:spPr bwMode="auto">
          <a:xfrm>
            <a:off x="7331649" y="-125005"/>
            <a:ext cx="1828800" cy="106135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https://i.pinimg.com/564x/89/97/f5/8997f511b7acd5402afee377b5997c45.jpg"/>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48540" b="72856" l="9779" r="28503"/>
                    </a14:imgEffect>
                  </a14:imgLayer>
                </a14:imgProps>
              </a:ext>
              <a:ext uri="{28A0092B-C50C-407E-A947-70E740481C1C}">
                <a14:useLocalDpi xmlns:a14="http://schemas.microsoft.com/office/drawing/2010/main" val="0"/>
              </a:ext>
            </a:extLst>
          </a:blip>
          <a:srcRect l="7439" t="45500" r="69157" b="24105"/>
          <a:stretch/>
        </p:blipFill>
        <p:spPr bwMode="auto">
          <a:xfrm>
            <a:off x="1958200" y="899348"/>
            <a:ext cx="1257300" cy="163285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https://i.pinimg.com/564x/89/97/f5/8997f511b7acd5402afee377b5997c45.jpg"/>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48540" b="72856" l="9779" r="28503"/>
                    </a14:imgEffect>
                  </a14:imgLayer>
                </a14:imgProps>
              </a:ext>
              <a:ext uri="{28A0092B-C50C-407E-A947-70E740481C1C}">
                <a14:useLocalDpi xmlns:a14="http://schemas.microsoft.com/office/drawing/2010/main" val="0"/>
              </a:ext>
            </a:extLst>
          </a:blip>
          <a:srcRect l="7439" t="45500" r="69157" b="24105"/>
          <a:stretch/>
        </p:blipFill>
        <p:spPr bwMode="auto">
          <a:xfrm>
            <a:off x="9018306" y="-748033"/>
            <a:ext cx="1257300" cy="1632858"/>
          </a:xfrm>
          <a:prstGeom prst="rect">
            <a:avLst/>
          </a:prstGeom>
          <a:noFill/>
          <a:extLst>
            <a:ext uri="{909E8E84-426E-40DD-AFC4-6F175D3DCCD1}">
              <a14:hiddenFill xmlns:a14="http://schemas.microsoft.com/office/drawing/2010/main">
                <a:solidFill>
                  <a:srgbClr val="FFFFFF"/>
                </a:solidFill>
              </a14:hiddenFill>
            </a:ext>
          </a:extLst>
        </p:spPr>
      </p:pic>
      <p:pic>
        <p:nvPicPr>
          <p:cNvPr id="8" name="NgayTetQueEm-HoNgocHa-VMusic-Min_3kpfq">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485969" y="3743671"/>
            <a:ext cx="609600" cy="609600"/>
          </a:xfrm>
          <a:prstGeom prst="rect">
            <a:avLst/>
          </a:prstGeom>
        </p:spPr>
      </p:pic>
      <p:sp>
        <p:nvSpPr>
          <p:cNvPr id="24" name="TextBox 23">
            <a:extLst>
              <a:ext uri="{FF2B5EF4-FFF2-40B4-BE49-F238E27FC236}">
                <a16:creationId xmlns:a16="http://schemas.microsoft.com/office/drawing/2014/main" id="{54EC4050-743C-4949-876E-37E506940957}"/>
              </a:ext>
            </a:extLst>
          </p:cNvPr>
          <p:cNvSpPr txBox="1"/>
          <p:nvPr/>
        </p:nvSpPr>
        <p:spPr>
          <a:xfrm>
            <a:off x="2545670" y="11103820"/>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19"/>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9455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par>
                                <p:cTn id="7" presetID="2" presetClass="entr" presetSubtype="8" fill="hold" nodeType="withEffect">
                                  <p:stCondLst>
                                    <p:cond delay="0"/>
                                  </p:stCondLst>
                                  <p:childTnLst>
                                    <p:set>
                                      <p:cBhvr>
                                        <p:cTn id="8" dur="1" fill="hold">
                                          <p:stCondLst>
                                            <p:cond delay="0"/>
                                          </p:stCondLst>
                                        </p:cTn>
                                        <p:tgtEl>
                                          <p:spTgt spid="37"/>
                                        </p:tgtEl>
                                        <p:attrNameLst>
                                          <p:attrName>style.visibility</p:attrName>
                                        </p:attrNameLst>
                                      </p:cBhvr>
                                      <p:to>
                                        <p:strVal val="visible"/>
                                      </p:to>
                                    </p:set>
                                    <p:anim calcmode="lin" valueType="num">
                                      <p:cBhvr additive="base">
                                        <p:cTn id="9" dur="500" fill="hold"/>
                                        <p:tgtEl>
                                          <p:spTgt spid="37"/>
                                        </p:tgtEl>
                                        <p:attrNameLst>
                                          <p:attrName>ppt_x</p:attrName>
                                        </p:attrNameLst>
                                      </p:cBhvr>
                                      <p:tavLst>
                                        <p:tav tm="0">
                                          <p:val>
                                            <p:strVal val="0-#ppt_w/2"/>
                                          </p:val>
                                        </p:tav>
                                        <p:tav tm="100000">
                                          <p:val>
                                            <p:strVal val="#ppt_x"/>
                                          </p:val>
                                        </p:tav>
                                      </p:tavLst>
                                    </p:anim>
                                    <p:anim calcmode="lin" valueType="num">
                                      <p:cBhvr additive="base">
                                        <p:cTn id="10" dur="500" fill="hold"/>
                                        <p:tgtEl>
                                          <p:spTgt spid="37"/>
                                        </p:tgtEl>
                                        <p:attrNameLst>
                                          <p:attrName>ppt_y</p:attrName>
                                        </p:attrNameLst>
                                      </p:cBhvr>
                                      <p:tavLst>
                                        <p:tav tm="0">
                                          <p:val>
                                            <p:strVal val="#ppt_y"/>
                                          </p:val>
                                        </p:tav>
                                        <p:tav tm="100000">
                                          <p:val>
                                            <p:strVal val="#ppt_y"/>
                                          </p:val>
                                        </p:tav>
                                      </p:tavLst>
                                    </p:anim>
                                  </p:childTnLst>
                                </p:cTn>
                              </p:par>
                              <p:par>
                                <p:cTn id="11" presetID="2" presetClass="entr" presetSubtype="12"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0-#ppt_w/2"/>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par>
                                <p:cTn id="15" presetID="2" presetClass="entr" presetSubtype="12"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0-#ppt_w/2"/>
                                          </p:val>
                                        </p:tav>
                                        <p:tav tm="100000">
                                          <p:val>
                                            <p:strVal val="#ppt_x"/>
                                          </p:val>
                                        </p:tav>
                                      </p:tavLst>
                                    </p:anim>
                                    <p:anim calcmode="lin" valueType="num">
                                      <p:cBhvr additive="base">
                                        <p:cTn id="18" dur="500" fill="hold"/>
                                        <p:tgtEl>
                                          <p:spTgt spid="31"/>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0-#ppt_w/2"/>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par>
                                <p:cTn id="23" presetID="2" presetClass="entr" presetSubtype="12"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500" fill="hold"/>
                                        <p:tgtEl>
                                          <p:spTgt spid="32"/>
                                        </p:tgtEl>
                                        <p:attrNameLst>
                                          <p:attrName>ppt_x</p:attrName>
                                        </p:attrNameLst>
                                      </p:cBhvr>
                                      <p:tavLst>
                                        <p:tav tm="0">
                                          <p:val>
                                            <p:strVal val="0-#ppt_w/2"/>
                                          </p:val>
                                        </p:tav>
                                        <p:tav tm="100000">
                                          <p:val>
                                            <p:strVal val="#ppt_x"/>
                                          </p:val>
                                        </p:tav>
                                      </p:tavLst>
                                    </p:anim>
                                    <p:anim calcmode="lin" valueType="num">
                                      <p:cBhvr additive="base">
                                        <p:cTn id="26" dur="500" fill="hold"/>
                                        <p:tgtEl>
                                          <p:spTgt spid="32"/>
                                        </p:tgtEl>
                                        <p:attrNameLst>
                                          <p:attrName>ppt_y</p:attrName>
                                        </p:attrNameLst>
                                      </p:cBhvr>
                                      <p:tavLst>
                                        <p:tav tm="0">
                                          <p:val>
                                            <p:strVal val="1+#ppt_h/2"/>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anim calcmode="lin" valueType="num">
                                      <p:cBhvr>
                                        <p:cTn id="30" dur="500" fill="hold"/>
                                        <p:tgtEl>
                                          <p:spTgt spid="17"/>
                                        </p:tgtEl>
                                        <p:attrNameLst>
                                          <p:attrName>ppt_x</p:attrName>
                                        </p:attrNameLst>
                                      </p:cBhvr>
                                      <p:tavLst>
                                        <p:tav tm="0">
                                          <p:val>
                                            <p:strVal val="#ppt_x"/>
                                          </p:val>
                                        </p:tav>
                                        <p:tav tm="100000">
                                          <p:val>
                                            <p:strVal val="#ppt_x"/>
                                          </p:val>
                                        </p:tav>
                                      </p:tavLst>
                                    </p:anim>
                                    <p:anim calcmode="lin" valueType="num">
                                      <p:cBhvr>
                                        <p:cTn id="31" dur="500" fill="hold"/>
                                        <p:tgtEl>
                                          <p:spTgt spid="17"/>
                                        </p:tgtEl>
                                        <p:attrNameLst>
                                          <p:attrName>ppt_y</p:attrName>
                                        </p:attrNameLst>
                                      </p:cBhvr>
                                      <p:tavLst>
                                        <p:tav tm="0">
                                          <p:val>
                                            <p:strVal val="#ppt_y+.1"/>
                                          </p:val>
                                        </p:tav>
                                        <p:tav tm="100000">
                                          <p:val>
                                            <p:strVal val="#ppt_y"/>
                                          </p:val>
                                        </p:tav>
                                      </p:tavLst>
                                    </p:anim>
                                  </p:childTnLst>
                                </p:cTn>
                              </p:par>
                            </p:childTnLst>
                          </p:cTn>
                        </p:par>
                        <p:par>
                          <p:cTn id="32" fill="hold">
                            <p:stCondLst>
                              <p:cond delay="500"/>
                            </p:stCondLst>
                            <p:childTnLst>
                              <p:par>
                                <p:cTn id="33" presetID="47" presetClass="entr" presetSubtype="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anim calcmode="lin" valueType="num">
                                      <p:cBhvr>
                                        <p:cTn id="41" dur="500" fill="hold"/>
                                        <p:tgtEl>
                                          <p:spTgt spid="7"/>
                                        </p:tgtEl>
                                        <p:attrNameLst>
                                          <p:attrName>ppt_x</p:attrName>
                                        </p:attrNameLst>
                                      </p:cBhvr>
                                      <p:tavLst>
                                        <p:tav tm="0">
                                          <p:val>
                                            <p:strVal val="#ppt_x"/>
                                          </p:val>
                                        </p:tav>
                                        <p:tav tm="100000">
                                          <p:val>
                                            <p:strVal val="#ppt_x"/>
                                          </p:val>
                                        </p:tav>
                                      </p:tavLst>
                                    </p:anim>
                                    <p:anim calcmode="lin" valueType="num">
                                      <p:cBhvr>
                                        <p:cTn id="42" dur="500" fill="hold"/>
                                        <p:tgtEl>
                                          <p:spTgt spid="7"/>
                                        </p:tgtEl>
                                        <p:attrNameLst>
                                          <p:attrName>ppt_y</p:attrName>
                                        </p:attrNameLst>
                                      </p:cBhvr>
                                      <p:tavLst>
                                        <p:tav tm="0">
                                          <p:val>
                                            <p:strVal val="#ppt_y+.1"/>
                                          </p:val>
                                        </p:tav>
                                        <p:tav tm="100000">
                                          <p:val>
                                            <p:strVal val="#ppt_y"/>
                                          </p:val>
                                        </p:tav>
                                      </p:tavLst>
                                    </p:anim>
                                  </p:childTnLst>
                                </p:cTn>
                              </p:par>
                              <p:par>
                                <p:cTn id="43" presetID="38" presetClass="entr" presetSubtype="0" accel="50000" fill="hold" nodeType="withEffect">
                                  <p:stCondLst>
                                    <p:cond delay="1100"/>
                                  </p:stCondLst>
                                  <p:iterate type="lt">
                                    <p:tmPct val="50000"/>
                                  </p:iterate>
                                  <p:childTnLst>
                                    <p:set>
                                      <p:cBhvr>
                                        <p:cTn id="44" dur="1" fill="hold">
                                          <p:stCondLst>
                                            <p:cond delay="0"/>
                                          </p:stCondLst>
                                        </p:cTn>
                                        <p:tgtEl>
                                          <p:spTgt spid="28">
                                            <p:txEl>
                                              <p:pRg st="0" end="0"/>
                                            </p:txEl>
                                          </p:spTgt>
                                        </p:tgtEl>
                                        <p:attrNameLst>
                                          <p:attrName>style.visibility</p:attrName>
                                        </p:attrNameLst>
                                      </p:cBhvr>
                                      <p:to>
                                        <p:strVal val="visible"/>
                                      </p:to>
                                    </p:set>
                                    <p:set>
                                      <p:cBhvr>
                                        <p:cTn id="45" dur="227" fill="hold">
                                          <p:stCondLst>
                                            <p:cond delay="0"/>
                                          </p:stCondLst>
                                        </p:cTn>
                                        <p:tgtEl>
                                          <p:spTgt spid="28">
                                            <p:txEl>
                                              <p:pRg st="0" end="0"/>
                                            </p:txEl>
                                          </p:spTgt>
                                        </p:tgtEl>
                                        <p:attrNameLst>
                                          <p:attrName>style.rotation</p:attrName>
                                        </p:attrNameLst>
                                      </p:cBhvr>
                                      <p:to>
                                        <p:strVal val="-45.0"/>
                                      </p:to>
                                    </p:set>
                                    <p:anim calcmode="lin" valueType="num">
                                      <p:cBhvr>
                                        <p:cTn id="46" dur="227" fill="hold">
                                          <p:stCondLst>
                                            <p:cond delay="227"/>
                                          </p:stCondLst>
                                        </p:cTn>
                                        <p:tgtEl>
                                          <p:spTgt spid="28">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47" dur="227" fill="hold">
                                          <p:stCondLst>
                                            <p:cond delay="0"/>
                                          </p:stCondLst>
                                        </p:cTn>
                                        <p:tgtEl>
                                          <p:spTgt spid="28">
                                            <p:txEl>
                                              <p:pRg st="0" end="0"/>
                                            </p:txEl>
                                          </p:spTgt>
                                        </p:tgtEl>
                                        <p:attrNameLst>
                                          <p:attrName>ppt_y</p:attrName>
                                        </p:attrNameLst>
                                      </p:cBhvr>
                                      <p:tavLst>
                                        <p:tav tm="0">
                                          <p:val>
                                            <p:strVal val="#ppt_y-1"/>
                                          </p:val>
                                        </p:tav>
                                        <p:tav tm="100000">
                                          <p:val>
                                            <p:strVal val="#ppt_y-(0.354*#ppt_w-0.172*#ppt_h)"/>
                                          </p:val>
                                        </p:tav>
                                      </p:tavLst>
                                    </p:anim>
                                    <p:anim calcmode="lin" valueType="num">
                                      <p:cBhvr>
                                        <p:cTn id="48" dur="78" decel="50000" autoRev="1" fill="hold">
                                          <p:stCondLst>
                                            <p:cond delay="227"/>
                                          </p:stCondLst>
                                        </p:cTn>
                                        <p:tgtEl>
                                          <p:spTgt spid="28">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49" dur="68" fill="hold">
                                          <p:stCondLst>
                                            <p:cond delay="432"/>
                                          </p:stCondLst>
                                        </p:cTn>
                                        <p:tgtEl>
                                          <p:spTgt spid="28">
                                            <p:txEl>
                                              <p:pRg st="0" end="0"/>
                                            </p:txEl>
                                          </p:spTgt>
                                        </p:tgtEl>
                                        <p:attrNameLst>
                                          <p:attrName>ppt_y</p:attrName>
                                        </p:attrNameLst>
                                      </p:cBhvr>
                                      <p:tavLst>
                                        <p:tav tm="0">
                                          <p:val>
                                            <p:strVal val="#ppt_y-(0.354*#ppt_w-0.172*#ppt_h)"/>
                                          </p:val>
                                        </p:tav>
                                        <p:tav tm="100000">
                                          <p:val>
                                            <p:strVal val="#ppt_y"/>
                                          </p:val>
                                        </p:tav>
                                      </p:tavLst>
                                    </p:anim>
                                  </p:childTnLst>
                                </p:cTn>
                              </p:par>
                            </p:childTnLst>
                          </p:cTn>
                        </p:par>
                        <p:par>
                          <p:cTn id="50" fill="hold">
                            <p:stCondLst>
                              <p:cond delay="4100"/>
                            </p:stCondLst>
                            <p:childTnLst>
                              <p:par>
                                <p:cTn id="51" presetID="16" presetClass="entr" presetSubtype="37" fill="hold" grpId="0" nodeType="after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barn(outVertical)">
                                      <p:cBhvr>
                                        <p:cTn id="53" dur="500"/>
                                        <p:tgtEl>
                                          <p:spTgt spid="29"/>
                                        </p:tgtEl>
                                      </p:cBhvr>
                                    </p:animEffect>
                                  </p:childTnLst>
                                </p:cTn>
                              </p:par>
                              <p:par>
                                <p:cTn id="54" presetID="2" presetClass="entr" presetSubtype="2" fill="hold" nodeType="with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additive="base">
                                        <p:cTn id="56" dur="1000" fill="hold"/>
                                        <p:tgtEl>
                                          <p:spTgt spid="23"/>
                                        </p:tgtEl>
                                        <p:attrNameLst>
                                          <p:attrName>ppt_x</p:attrName>
                                        </p:attrNameLst>
                                      </p:cBhvr>
                                      <p:tavLst>
                                        <p:tav tm="0">
                                          <p:val>
                                            <p:strVal val="1+#ppt_w/2"/>
                                          </p:val>
                                        </p:tav>
                                        <p:tav tm="100000">
                                          <p:val>
                                            <p:strVal val="#ppt_x"/>
                                          </p:val>
                                        </p:tav>
                                      </p:tavLst>
                                    </p:anim>
                                    <p:anim calcmode="lin" valueType="num">
                                      <p:cBhvr additive="base">
                                        <p:cTn id="57" dur="1000" fill="hold"/>
                                        <p:tgtEl>
                                          <p:spTgt spid="23"/>
                                        </p:tgtEl>
                                        <p:attrNameLst>
                                          <p:attrName>ppt_y</p:attrName>
                                        </p:attrNameLst>
                                      </p:cBhvr>
                                      <p:tavLst>
                                        <p:tav tm="0">
                                          <p:val>
                                            <p:strVal val="#ppt_y"/>
                                          </p:val>
                                        </p:tav>
                                        <p:tav tm="100000">
                                          <p:val>
                                            <p:strVal val="#ppt_y"/>
                                          </p:val>
                                        </p:tav>
                                      </p:tavLst>
                                    </p:anim>
                                  </p:childTnLst>
                                </p:cTn>
                              </p:par>
                              <p:par>
                                <p:cTn id="58" presetID="53" presetClass="entr" presetSubtype="16" fill="hold" nodeType="withEffect">
                                  <p:stCondLst>
                                    <p:cond delay="0"/>
                                  </p:stCondLst>
                                  <p:childTnLst>
                                    <p:set>
                                      <p:cBhvr>
                                        <p:cTn id="59" dur="1" fill="hold">
                                          <p:stCondLst>
                                            <p:cond delay="0"/>
                                          </p:stCondLst>
                                        </p:cTn>
                                        <p:tgtEl>
                                          <p:spTgt spid="2"/>
                                        </p:tgtEl>
                                        <p:attrNameLst>
                                          <p:attrName>style.visibility</p:attrName>
                                        </p:attrNameLst>
                                      </p:cBhvr>
                                      <p:to>
                                        <p:strVal val="visible"/>
                                      </p:to>
                                    </p:set>
                                    <p:anim calcmode="lin" valueType="num">
                                      <p:cBhvr>
                                        <p:cTn id="60" dur="500" fill="hold"/>
                                        <p:tgtEl>
                                          <p:spTgt spid="2"/>
                                        </p:tgtEl>
                                        <p:attrNameLst>
                                          <p:attrName>ppt_w</p:attrName>
                                        </p:attrNameLst>
                                      </p:cBhvr>
                                      <p:tavLst>
                                        <p:tav tm="0">
                                          <p:val>
                                            <p:fltVal val="0"/>
                                          </p:val>
                                        </p:tav>
                                        <p:tav tm="100000">
                                          <p:val>
                                            <p:strVal val="#ppt_w"/>
                                          </p:val>
                                        </p:tav>
                                      </p:tavLst>
                                    </p:anim>
                                    <p:anim calcmode="lin" valueType="num">
                                      <p:cBhvr>
                                        <p:cTn id="61" dur="500" fill="hold"/>
                                        <p:tgtEl>
                                          <p:spTgt spid="2"/>
                                        </p:tgtEl>
                                        <p:attrNameLst>
                                          <p:attrName>ppt_h</p:attrName>
                                        </p:attrNameLst>
                                      </p:cBhvr>
                                      <p:tavLst>
                                        <p:tav tm="0">
                                          <p:val>
                                            <p:fltVal val="0"/>
                                          </p:val>
                                        </p:tav>
                                        <p:tav tm="100000">
                                          <p:val>
                                            <p:strVal val="#ppt_h"/>
                                          </p:val>
                                        </p:tav>
                                      </p:tavLst>
                                    </p:anim>
                                    <p:animEffect transition="in" filter="fade">
                                      <p:cBhvr>
                                        <p:cTn id="6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8182" numSld="3">
                <p:cTn id="63" fill="hold" display="0">
                  <p:stCondLst>
                    <p:cond delay="indefinite"/>
                  </p:stCondLst>
                  <p:endCondLst>
                    <p:cond evt="onStopAudio" delay="0">
                      <p:tgtEl>
                        <p:sldTgt/>
                      </p:tgtEl>
                    </p:cond>
                  </p:endCondLst>
                </p:cTn>
                <p:tgtEl>
                  <p:spTgt spid="8"/>
                </p:tgtEl>
              </p:cMediaNode>
            </p:audio>
          </p:childTnLst>
        </p:cTn>
      </p:par>
    </p:tnLst>
    <p:bldLst>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2" name="Group 1"/>
          <p:cNvGrpSpPr/>
          <p:nvPr/>
        </p:nvGrpSpPr>
        <p:grpSpPr>
          <a:xfrm rot="387861">
            <a:off x="1984779" y="176310"/>
            <a:ext cx="8141719" cy="6112173"/>
            <a:chOff x="663479" y="210098"/>
            <a:chExt cx="3854444" cy="5872846"/>
          </a:xfrm>
        </p:grpSpPr>
        <p:sp>
          <p:nvSpPr>
            <p:cNvPr id="3" name="Rectangle 2"/>
            <p:cNvSpPr/>
            <p:nvPr/>
          </p:nvSpPr>
          <p:spPr>
            <a:xfrm rot="21245657">
              <a:off x="663479" y="926155"/>
              <a:ext cx="3854444" cy="5156789"/>
            </a:xfrm>
            <a:prstGeom prst="rect">
              <a:avLst/>
            </a:prstGeom>
            <a:solidFill>
              <a:schemeClr val="bg1"/>
            </a:solidFill>
            <a:ln w="28575">
              <a:solidFill>
                <a:schemeClr val="tx1"/>
              </a:solidFill>
            </a:ln>
            <a:effectLst>
              <a:outerShdw dist="76200" dir="30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Rounded Corners 16"/>
            <p:cNvSpPr/>
            <p:nvPr/>
          </p:nvSpPr>
          <p:spPr>
            <a:xfrm rot="208759">
              <a:off x="3609501" y="210098"/>
              <a:ext cx="287680" cy="862138"/>
            </a:xfrm>
            <a:prstGeom prst="roundRect">
              <a:avLst>
                <a:gd name="adj" fmla="val 20188"/>
              </a:avLst>
            </a:prstGeom>
            <a:solidFill>
              <a:srgbClr val="AD9D9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5" name="Rectangle 7"/>
          <p:cNvSpPr>
            <a:spLocks noChangeArrowheads="1"/>
          </p:cNvSpPr>
          <p:nvPr/>
        </p:nvSpPr>
        <p:spPr bwMode="auto">
          <a:xfrm rot="57222">
            <a:off x="2141355" y="1783981"/>
            <a:ext cx="7744663"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just"/>
            <a:r>
              <a:rPr lang="en-US" sz="3200" dirty="0">
                <a:solidFill>
                  <a:schemeClr val="tx1"/>
                </a:solidFill>
              </a:rPr>
              <a:t>        </a:t>
            </a:r>
            <a:r>
              <a:rPr lang="en-US" sz="3200" dirty="0" err="1">
                <a:solidFill>
                  <a:schemeClr val="tx1"/>
                </a:solidFill>
              </a:rPr>
              <a:t>Dụng</a:t>
            </a:r>
            <a:r>
              <a:rPr lang="en-US" sz="3200" dirty="0">
                <a:solidFill>
                  <a:schemeClr val="tx1"/>
                </a:solidFill>
              </a:rPr>
              <a:t> </a:t>
            </a:r>
            <a:r>
              <a:rPr lang="en-US" sz="3200" dirty="0" err="1">
                <a:solidFill>
                  <a:schemeClr val="tx1"/>
                </a:solidFill>
              </a:rPr>
              <a:t>cụ</a:t>
            </a:r>
            <a:r>
              <a:rPr lang="en-US" sz="3200" dirty="0">
                <a:solidFill>
                  <a:schemeClr val="tx1"/>
                </a:solidFill>
              </a:rPr>
              <a:t> </a:t>
            </a:r>
            <a:r>
              <a:rPr lang="en-US" sz="3200" dirty="0" err="1">
                <a:solidFill>
                  <a:schemeClr val="tx1"/>
                </a:solidFill>
              </a:rPr>
              <a:t>học</a:t>
            </a:r>
            <a:r>
              <a:rPr lang="en-US" sz="3200" dirty="0">
                <a:solidFill>
                  <a:schemeClr val="tx1"/>
                </a:solidFill>
              </a:rPr>
              <a:t> </a:t>
            </a:r>
            <a:r>
              <a:rPr lang="en-US" sz="3200" dirty="0" err="1">
                <a:solidFill>
                  <a:schemeClr val="tx1"/>
                </a:solidFill>
              </a:rPr>
              <a:t>tập</a:t>
            </a:r>
            <a:r>
              <a:rPr lang="en-US" sz="3200" dirty="0">
                <a:solidFill>
                  <a:schemeClr val="tx1"/>
                </a:solidFill>
              </a:rPr>
              <a:t> </a:t>
            </a:r>
            <a:r>
              <a:rPr lang="en-US" sz="3200" dirty="0" err="1">
                <a:solidFill>
                  <a:schemeClr val="tx1"/>
                </a:solidFill>
              </a:rPr>
              <a:t>là</a:t>
            </a:r>
            <a:r>
              <a:rPr lang="en-US" sz="3200" dirty="0">
                <a:solidFill>
                  <a:schemeClr val="tx1"/>
                </a:solidFill>
              </a:rPr>
              <a:t> </a:t>
            </a:r>
            <a:r>
              <a:rPr lang="en-US" sz="3200" dirty="0" err="1">
                <a:solidFill>
                  <a:schemeClr val="tx1"/>
                </a:solidFill>
              </a:rPr>
              <a:t>những</a:t>
            </a:r>
            <a:r>
              <a:rPr lang="en-US" sz="3200" dirty="0">
                <a:solidFill>
                  <a:schemeClr val="tx1"/>
                </a:solidFill>
              </a:rPr>
              <a:t> </a:t>
            </a:r>
            <a:r>
              <a:rPr lang="en-US" sz="3200" dirty="0" err="1">
                <a:solidFill>
                  <a:schemeClr val="tx1"/>
                </a:solidFill>
              </a:rPr>
              <a:t>đồ</a:t>
            </a:r>
            <a:r>
              <a:rPr lang="en-US" sz="3200" dirty="0">
                <a:solidFill>
                  <a:schemeClr val="tx1"/>
                </a:solidFill>
              </a:rPr>
              <a:t> </a:t>
            </a:r>
            <a:r>
              <a:rPr lang="en-US" sz="3200" dirty="0" err="1">
                <a:solidFill>
                  <a:schemeClr val="tx1"/>
                </a:solidFill>
              </a:rPr>
              <a:t>dùng</a:t>
            </a:r>
            <a:r>
              <a:rPr lang="en-US" sz="3200" dirty="0">
                <a:solidFill>
                  <a:schemeClr val="tx1"/>
                </a:solidFill>
              </a:rPr>
              <a:t> </a:t>
            </a:r>
            <a:r>
              <a:rPr lang="en-US" sz="3200" dirty="0" err="1">
                <a:solidFill>
                  <a:schemeClr val="tx1"/>
                </a:solidFill>
              </a:rPr>
              <a:t>không</a:t>
            </a:r>
            <a:r>
              <a:rPr lang="en-US" sz="3200" dirty="0">
                <a:solidFill>
                  <a:schemeClr val="tx1"/>
                </a:solidFill>
              </a:rPr>
              <a:t> </a:t>
            </a:r>
            <a:r>
              <a:rPr lang="en-US" sz="3200" dirty="0" err="1">
                <a:solidFill>
                  <a:schemeClr val="tx1"/>
                </a:solidFill>
              </a:rPr>
              <a:t>thể</a:t>
            </a:r>
            <a:r>
              <a:rPr lang="en-US" sz="3200" dirty="0">
                <a:solidFill>
                  <a:schemeClr val="tx1"/>
                </a:solidFill>
              </a:rPr>
              <a:t> </a:t>
            </a:r>
            <a:r>
              <a:rPr lang="en-US" sz="3200" dirty="0" err="1">
                <a:solidFill>
                  <a:schemeClr val="tx1"/>
                </a:solidFill>
              </a:rPr>
              <a:t>thiếu</a:t>
            </a:r>
            <a:r>
              <a:rPr lang="en-US" sz="3200" dirty="0">
                <a:solidFill>
                  <a:schemeClr val="tx1"/>
                </a:solidFill>
              </a:rPr>
              <a:t> </a:t>
            </a:r>
            <a:r>
              <a:rPr lang="en-US" sz="3200" dirty="0" err="1">
                <a:solidFill>
                  <a:schemeClr val="tx1"/>
                </a:solidFill>
              </a:rPr>
              <a:t>đối</a:t>
            </a:r>
            <a:r>
              <a:rPr lang="en-US" sz="3200" dirty="0">
                <a:solidFill>
                  <a:schemeClr val="tx1"/>
                </a:solidFill>
              </a:rPr>
              <a:t> </a:t>
            </a:r>
            <a:r>
              <a:rPr lang="en-US" sz="3200" dirty="0" err="1">
                <a:solidFill>
                  <a:schemeClr val="tx1"/>
                </a:solidFill>
              </a:rPr>
              <a:t>với</a:t>
            </a:r>
            <a:r>
              <a:rPr lang="en-US" sz="3200" dirty="0">
                <a:solidFill>
                  <a:schemeClr val="tx1"/>
                </a:solidFill>
              </a:rPr>
              <a:t> </a:t>
            </a:r>
            <a:r>
              <a:rPr lang="en-US" sz="3200" dirty="0" err="1">
                <a:solidFill>
                  <a:schemeClr val="tx1"/>
                </a:solidFill>
              </a:rPr>
              <a:t>học</a:t>
            </a:r>
            <a:r>
              <a:rPr lang="en-US" sz="3200" dirty="0">
                <a:solidFill>
                  <a:schemeClr val="tx1"/>
                </a:solidFill>
              </a:rPr>
              <a:t> </a:t>
            </a:r>
            <a:r>
              <a:rPr lang="en-US" sz="3200" dirty="0" err="1">
                <a:solidFill>
                  <a:schemeClr val="tx1"/>
                </a:solidFill>
              </a:rPr>
              <a:t>sinh</a:t>
            </a:r>
            <a:r>
              <a:rPr lang="en-US" sz="3200" dirty="0">
                <a:solidFill>
                  <a:schemeClr val="tx1"/>
                </a:solidFill>
              </a:rPr>
              <a:t>. </a:t>
            </a:r>
            <a:r>
              <a:rPr lang="en-US" sz="3200" dirty="0" err="1">
                <a:solidFill>
                  <a:schemeClr val="tx1"/>
                </a:solidFill>
              </a:rPr>
              <a:t>Món</a:t>
            </a:r>
            <a:r>
              <a:rPr lang="en-US" sz="3200" dirty="0">
                <a:solidFill>
                  <a:schemeClr val="tx1"/>
                </a:solidFill>
              </a:rPr>
              <a:t> </a:t>
            </a:r>
            <a:r>
              <a:rPr lang="en-US" sz="3200" dirty="0" err="1">
                <a:solidFill>
                  <a:schemeClr val="tx1"/>
                </a:solidFill>
              </a:rPr>
              <a:t>đồ</a:t>
            </a:r>
            <a:r>
              <a:rPr lang="en-US" sz="3200" dirty="0">
                <a:solidFill>
                  <a:schemeClr val="tx1"/>
                </a:solidFill>
              </a:rPr>
              <a:t> </a:t>
            </a:r>
            <a:r>
              <a:rPr lang="en-US" sz="3200" dirty="0" err="1">
                <a:solidFill>
                  <a:schemeClr val="tx1"/>
                </a:solidFill>
              </a:rPr>
              <a:t>tuy</a:t>
            </a:r>
            <a:r>
              <a:rPr lang="en-US" sz="3200" dirty="0">
                <a:solidFill>
                  <a:schemeClr val="tx1"/>
                </a:solidFill>
              </a:rPr>
              <a:t> đ</a:t>
            </a:r>
            <a:r>
              <a:rPr lang="vi-VN" sz="3200" dirty="0">
                <a:solidFill>
                  <a:schemeClr val="tx1"/>
                </a:solidFill>
              </a:rPr>
              <a:t>ơn giản mà vô cùng thiết yếu có lẽ là cây thước kẻ. Như bao học sinh khác, em cũng có đầy đủ dụng cụ học tập. Trong đó, cây thước kẻ được </a:t>
            </a:r>
            <a:r>
              <a:rPr lang="en-US" sz="3200" dirty="0" err="1">
                <a:solidFill>
                  <a:schemeClr val="tx1"/>
                </a:solidFill>
              </a:rPr>
              <a:t>em</a:t>
            </a:r>
            <a:r>
              <a:rPr lang="en-US" sz="3200" dirty="0">
                <a:solidFill>
                  <a:schemeClr val="tx1"/>
                </a:solidFill>
              </a:rPr>
              <a:t> </a:t>
            </a:r>
            <a:r>
              <a:rPr lang="vi-VN" sz="3200" dirty="0">
                <a:solidFill>
                  <a:schemeClr val="tx1"/>
                </a:solidFill>
              </a:rPr>
              <a:t>giữ gìn </a:t>
            </a:r>
            <a:r>
              <a:rPr lang="en-US" sz="3200" dirty="0" err="1">
                <a:solidFill>
                  <a:schemeClr val="tx1"/>
                </a:solidFill>
              </a:rPr>
              <a:t>cẩn</a:t>
            </a:r>
            <a:r>
              <a:rPr lang="en-US" sz="3200" dirty="0">
                <a:solidFill>
                  <a:schemeClr val="tx1"/>
                </a:solidFill>
              </a:rPr>
              <a:t> </a:t>
            </a:r>
            <a:r>
              <a:rPr lang="en-US" sz="3200" dirty="0" err="1">
                <a:solidFill>
                  <a:schemeClr val="tx1"/>
                </a:solidFill>
              </a:rPr>
              <a:t>thận</a:t>
            </a:r>
            <a:r>
              <a:rPr lang="en-US" sz="3200" dirty="0">
                <a:solidFill>
                  <a:schemeClr val="tx1"/>
                </a:solidFill>
              </a:rPr>
              <a:t> </a:t>
            </a:r>
            <a:r>
              <a:rPr lang="vi-VN" sz="3200" dirty="0">
                <a:solidFill>
                  <a:schemeClr val="tx1"/>
                </a:solidFill>
              </a:rPr>
              <a:t>từ bốn năm học qua là </a:t>
            </a:r>
            <a:r>
              <a:rPr lang="en-US" sz="3200" dirty="0" err="1">
                <a:solidFill>
                  <a:schemeClr val="tx1"/>
                </a:solidFill>
              </a:rPr>
              <a:t>đồ</a:t>
            </a:r>
            <a:r>
              <a:rPr lang="en-US" sz="3200" dirty="0">
                <a:solidFill>
                  <a:schemeClr val="tx1"/>
                </a:solidFill>
              </a:rPr>
              <a:t> </a:t>
            </a:r>
            <a:r>
              <a:rPr lang="en-US" sz="3200" dirty="0" err="1">
                <a:solidFill>
                  <a:schemeClr val="tx1"/>
                </a:solidFill>
              </a:rPr>
              <a:t>vật</a:t>
            </a:r>
            <a:r>
              <a:rPr lang="en-US" sz="3200" dirty="0">
                <a:solidFill>
                  <a:schemeClr val="tx1"/>
                </a:solidFill>
              </a:rPr>
              <a:t> </a:t>
            </a:r>
            <a:r>
              <a:rPr lang="en-US" sz="3200" dirty="0" err="1">
                <a:solidFill>
                  <a:schemeClr val="tx1"/>
                </a:solidFill>
              </a:rPr>
              <a:t>tuy</a:t>
            </a:r>
            <a:r>
              <a:rPr lang="en-US" sz="3200" dirty="0">
                <a:solidFill>
                  <a:schemeClr val="tx1"/>
                </a:solidFill>
              </a:rPr>
              <a:t> </a:t>
            </a:r>
            <a:r>
              <a:rPr lang="en-US" sz="3200" dirty="0" err="1">
                <a:solidFill>
                  <a:schemeClr val="tx1"/>
                </a:solidFill>
              </a:rPr>
              <a:t>đã</a:t>
            </a:r>
            <a:r>
              <a:rPr lang="vi-VN" sz="3200" dirty="0">
                <a:solidFill>
                  <a:schemeClr val="tx1"/>
                </a:solidFill>
              </a:rPr>
              <a:t> cũ nhưng được em quý nhất.</a:t>
            </a:r>
            <a:endParaRPr lang="en-US" altLang="en-US" sz="3200" dirty="0">
              <a:solidFill>
                <a:schemeClr val="tx1"/>
              </a:solidFill>
              <a:cs typeface="Arial" panose="020B0604020202020204" pitchFamily="34" charset="0"/>
            </a:endParaRPr>
          </a:p>
        </p:txBody>
      </p:sp>
      <p:sp>
        <p:nvSpPr>
          <p:cNvPr id="6" name="Rectangle 9"/>
          <p:cNvSpPr>
            <a:spLocks noChangeArrowheads="1"/>
          </p:cNvSpPr>
          <p:nvPr/>
        </p:nvSpPr>
        <p:spPr bwMode="auto">
          <a:xfrm>
            <a:off x="4412888" y="1173047"/>
            <a:ext cx="40703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800" b="1">
                <a:solidFill>
                  <a:srgbClr val="FF0000"/>
                </a:solidFill>
                <a:latin typeface="Arial" panose="020B0604020202020204" pitchFamily="34" charset="0"/>
                <a:cs typeface="Arial" panose="020B0604020202020204" pitchFamily="34" charset="0"/>
              </a:rPr>
              <a:t>Mở </a:t>
            </a:r>
            <a:r>
              <a:rPr lang="en-US" altLang="en-US" sz="2800" b="1" dirty="0" err="1">
                <a:solidFill>
                  <a:srgbClr val="FF0000"/>
                </a:solidFill>
                <a:latin typeface="Arial" panose="020B0604020202020204" pitchFamily="34" charset="0"/>
                <a:cs typeface="Arial" panose="020B0604020202020204" pitchFamily="34" charset="0"/>
              </a:rPr>
              <a:t>bài</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gián</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tiếp</a:t>
            </a:r>
            <a:r>
              <a:rPr lang="en-US" altLang="en-US" sz="2800" b="1" dirty="0">
                <a:solidFill>
                  <a:srgbClr val="FF0000"/>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3044F123-A1C9-41F0-A5FD-BDFEB4E7DE58}"/>
              </a:ext>
            </a:extLst>
          </p:cNvPr>
          <p:cNvSpPr txBox="1"/>
          <p:nvPr/>
        </p:nvSpPr>
        <p:spPr>
          <a:xfrm>
            <a:off x="2545670" y="11103820"/>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3"/>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64695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9"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ppt_x</p:attrName>
                                        </p:attrNameLst>
                                      </p:cBhvr>
                                      <p:tavLst>
                                        <p:tav tm="0">
                                          <p:val>
                                            <p:strVal val="#ppt_x-.2"/>
                                          </p:val>
                                        </p:tav>
                                        <p:tav tm="100000">
                                          <p:val>
                                            <p:strVal val="#ppt_x"/>
                                          </p:val>
                                        </p:tav>
                                      </p:tavLst>
                                    </p:anim>
                                    <p:anim calcmode="lin" valueType="num">
                                      <p:cBhvr>
                                        <p:cTn id="1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2" name="Group 1"/>
          <p:cNvGrpSpPr/>
          <p:nvPr/>
        </p:nvGrpSpPr>
        <p:grpSpPr>
          <a:xfrm rot="341887">
            <a:off x="1795007" y="-19627"/>
            <a:ext cx="8901748" cy="6648080"/>
            <a:chOff x="663479" y="210098"/>
            <a:chExt cx="3854444" cy="5872846"/>
          </a:xfrm>
        </p:grpSpPr>
        <p:sp>
          <p:nvSpPr>
            <p:cNvPr id="3" name="Rectangle 2"/>
            <p:cNvSpPr/>
            <p:nvPr/>
          </p:nvSpPr>
          <p:spPr>
            <a:xfrm rot="21245657">
              <a:off x="663479" y="926155"/>
              <a:ext cx="3854444" cy="5156789"/>
            </a:xfrm>
            <a:prstGeom prst="rect">
              <a:avLst/>
            </a:prstGeom>
            <a:solidFill>
              <a:schemeClr val="bg1"/>
            </a:solidFill>
            <a:ln w="28575">
              <a:solidFill>
                <a:schemeClr val="tx1"/>
              </a:solidFill>
            </a:ln>
            <a:effectLst>
              <a:outerShdw dist="76200" dir="30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Rounded Corners 16"/>
            <p:cNvSpPr/>
            <p:nvPr/>
          </p:nvSpPr>
          <p:spPr>
            <a:xfrm rot="208759">
              <a:off x="3609501" y="210098"/>
              <a:ext cx="287680" cy="862138"/>
            </a:xfrm>
            <a:prstGeom prst="roundRect">
              <a:avLst>
                <a:gd name="adj" fmla="val 20188"/>
              </a:avLst>
            </a:prstGeom>
            <a:solidFill>
              <a:srgbClr val="AD9D9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5" name="Rectangle 7"/>
          <p:cNvSpPr>
            <a:spLocks noChangeArrowheads="1"/>
          </p:cNvSpPr>
          <p:nvPr/>
        </p:nvSpPr>
        <p:spPr bwMode="auto">
          <a:xfrm rot="11248">
            <a:off x="1955937" y="1930709"/>
            <a:ext cx="8333706"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just"/>
            <a:r>
              <a:rPr lang="en-US" sz="3000" dirty="0">
                <a:solidFill>
                  <a:schemeClr val="tx1"/>
                </a:solidFill>
              </a:rPr>
              <a:t>      </a:t>
            </a:r>
            <a:r>
              <a:rPr lang="vi-VN" sz="3000" dirty="0">
                <a:solidFill>
                  <a:schemeClr val="tx1"/>
                </a:solidFill>
              </a:rPr>
              <a:t>C</a:t>
            </a:r>
            <a:r>
              <a:rPr lang="en-US" sz="3000" dirty="0">
                <a:solidFill>
                  <a:schemeClr val="tx1"/>
                </a:solidFill>
              </a:rPr>
              <a:t>ù</a:t>
            </a:r>
            <a:r>
              <a:rPr lang="vi-VN" sz="3000" dirty="0">
                <a:solidFill>
                  <a:schemeClr val="tx1"/>
                </a:solidFill>
              </a:rPr>
              <a:t>ng với bút mực, bút chì, tẩy, màu tô, thước kẻ chính là người chiến sĩ công binh xuất sắc. Thước khi xóa bỏ một câu viết sai cũng nghiêm túc như khi gạch chân một tiêu đề môn học hay đóng khung một đáp số của bài toán. Chiến công thầm lặng của thước cũng ngời sáng như chiến công của chiến sĩ khai đường cho chiến dịch và dọn dẹp chiến trường sau trận đánh. Cây thước góp công xây dựng thành tích học tập của em thật đáng yêu, đáng quý.</a:t>
            </a:r>
            <a:endParaRPr lang="en-US" altLang="en-US" sz="3000" dirty="0">
              <a:solidFill>
                <a:schemeClr val="tx1"/>
              </a:solidFill>
              <a:cs typeface="Arial" panose="020B0604020202020204" pitchFamily="34" charset="0"/>
            </a:endParaRPr>
          </a:p>
        </p:txBody>
      </p:sp>
      <p:sp>
        <p:nvSpPr>
          <p:cNvPr id="6" name="Rectangle 9"/>
          <p:cNvSpPr>
            <a:spLocks noChangeArrowheads="1"/>
          </p:cNvSpPr>
          <p:nvPr/>
        </p:nvSpPr>
        <p:spPr bwMode="auto">
          <a:xfrm rot="40897">
            <a:off x="4550451" y="1022051"/>
            <a:ext cx="40703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800" b="1" dirty="0" err="1">
                <a:solidFill>
                  <a:srgbClr val="FF0000"/>
                </a:solidFill>
                <a:latin typeface="Arial" panose="020B0604020202020204" pitchFamily="34" charset="0"/>
                <a:cs typeface="Arial" panose="020B0604020202020204" pitchFamily="34" charset="0"/>
              </a:rPr>
              <a:t>Kết</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bài</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mở</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rộng</a:t>
            </a:r>
            <a:endParaRPr lang="en-US" altLang="en-US" sz="2800" b="1" dirty="0">
              <a:solidFill>
                <a:srgbClr val="FF0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E4A65D4-94CD-4EA3-A666-A3D821043747}"/>
              </a:ext>
            </a:extLst>
          </p:cNvPr>
          <p:cNvSpPr txBox="1"/>
          <p:nvPr/>
        </p:nvSpPr>
        <p:spPr>
          <a:xfrm>
            <a:off x="2545670" y="11103820"/>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3"/>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19379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9"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ppt_x</p:attrName>
                                        </p:attrNameLst>
                                      </p:cBhvr>
                                      <p:tavLst>
                                        <p:tav tm="0">
                                          <p:val>
                                            <p:strVal val="#ppt_x-.2"/>
                                          </p:val>
                                        </p:tav>
                                        <p:tav tm="100000">
                                          <p:val>
                                            <p:strVal val="#ppt_x"/>
                                          </p:val>
                                        </p:tav>
                                      </p:tavLst>
                                    </p:anim>
                                    <p:anim calcmode="lin" valueType="num">
                                      <p:cBhvr>
                                        <p:cTn id="1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47" y="0"/>
            <a:ext cx="12192000" cy="6096012"/>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46000"/>
          <a:stretch/>
        </p:blipFill>
        <p:spPr>
          <a:xfrm>
            <a:off x="31347" y="4935227"/>
            <a:ext cx="3429000" cy="185166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1" y="-325932"/>
            <a:ext cx="6469722" cy="4313148"/>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73188" y="2467699"/>
            <a:ext cx="3429000" cy="3429000"/>
          </a:xfrm>
          <a:prstGeom prst="rect">
            <a:avLst/>
          </a:prstGeom>
        </p:spPr>
      </p:pic>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t="46000"/>
          <a:stretch/>
        </p:blipFill>
        <p:spPr>
          <a:xfrm>
            <a:off x="8763000" y="4743798"/>
            <a:ext cx="3429000" cy="1851660"/>
          </a:xfrm>
          <a:prstGeom prst="rect">
            <a:avLst/>
          </a:prstGeom>
        </p:spPr>
      </p:pic>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b="49333"/>
          <a:stretch/>
        </p:blipFill>
        <p:spPr>
          <a:xfrm>
            <a:off x="5329428" y="5487677"/>
            <a:ext cx="3429000" cy="1737360"/>
          </a:xfrm>
          <a:prstGeom prst="rect">
            <a:avLst/>
          </a:prstGeom>
        </p:spPr>
      </p:pic>
      <p:pic>
        <p:nvPicPr>
          <p:cNvPr id="22" name="Picture 21"/>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893197" y="729118"/>
            <a:ext cx="3429000" cy="3429000"/>
          </a:xfrm>
          <a:prstGeom prst="rect">
            <a:avLst/>
          </a:prstGeom>
        </p:spPr>
      </p:pic>
      <p:sp>
        <p:nvSpPr>
          <p:cNvPr id="15" name="矩形 259"/>
          <p:cNvSpPr>
            <a:spLocks noChangeArrowheads="1"/>
          </p:cNvSpPr>
          <p:nvPr/>
        </p:nvSpPr>
        <p:spPr bwMode="auto">
          <a:xfrm>
            <a:off x="1864135" y="1558231"/>
            <a:ext cx="7982277"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w="38100" h="38100"/>
            </a:sp3d>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buNone/>
            </a:pPr>
            <a:r>
              <a:rPr lang="en-US" altLang="zh-CN" sz="9600" cap="all" dirty="0" err="1">
                <a:ln w="38100">
                  <a:noFill/>
                </a:ln>
                <a:solidFill>
                  <a:srgbClr val="C00000"/>
                </a:solidFill>
                <a:effectLst>
                  <a:outerShdw blurRad="60007" dist="310007" dir="7680000" sy="30000" kx="1300200" algn="ctr" rotWithShape="0">
                    <a:prstClr val="black">
                      <a:alpha val="32000"/>
                    </a:prstClr>
                  </a:outerShdw>
                </a:effectLst>
                <a:latin typeface="UVN Binh Duong" pitchFamily="2" charset="0"/>
                <a:ea typeface="方正黑体简体" panose="03000509000000000000" pitchFamily="65" charset="-122"/>
                <a:cs typeface="Arial" panose="020B0604020202020204" pitchFamily="34" charset="0"/>
                <a:sym typeface="+mn-lt"/>
              </a:rPr>
              <a:t>Chúc</a:t>
            </a:r>
            <a:r>
              <a:rPr lang="en-US" altLang="zh-CN" sz="9600" cap="all" dirty="0">
                <a:ln w="38100">
                  <a:noFill/>
                </a:ln>
                <a:solidFill>
                  <a:srgbClr val="C00000"/>
                </a:solidFill>
                <a:effectLst>
                  <a:outerShdw blurRad="60007" dist="310007" dir="7680000" sy="30000" kx="1300200" algn="ctr" rotWithShape="0">
                    <a:prstClr val="black">
                      <a:alpha val="32000"/>
                    </a:prstClr>
                  </a:outerShdw>
                </a:effectLst>
                <a:latin typeface="UVN Binh Duong" pitchFamily="2" charset="0"/>
                <a:ea typeface="方正黑体简体" panose="03000509000000000000" pitchFamily="65" charset="-122"/>
                <a:cs typeface="Arial" panose="020B0604020202020204" pitchFamily="34" charset="0"/>
                <a:sym typeface="+mn-lt"/>
              </a:rPr>
              <a:t> </a:t>
            </a:r>
            <a:r>
              <a:rPr lang="en-US" altLang="zh-CN" sz="9600" cap="all" dirty="0" err="1">
                <a:ln w="38100">
                  <a:noFill/>
                </a:ln>
                <a:solidFill>
                  <a:srgbClr val="C00000"/>
                </a:solidFill>
                <a:effectLst>
                  <a:outerShdw blurRad="60007" dist="310007" dir="7680000" sy="30000" kx="1300200" algn="ctr" rotWithShape="0">
                    <a:prstClr val="black">
                      <a:alpha val="32000"/>
                    </a:prstClr>
                  </a:outerShdw>
                </a:effectLst>
                <a:latin typeface="UVN Binh Duong" pitchFamily="2" charset="0"/>
                <a:ea typeface="方正黑体简体" panose="03000509000000000000" pitchFamily="65" charset="-122"/>
                <a:cs typeface="Arial" panose="020B0604020202020204" pitchFamily="34" charset="0"/>
                <a:sym typeface="+mn-lt"/>
              </a:rPr>
              <a:t>các</a:t>
            </a:r>
            <a:r>
              <a:rPr lang="en-US" altLang="zh-CN" sz="9600" cap="all" dirty="0">
                <a:ln w="38100">
                  <a:noFill/>
                </a:ln>
                <a:solidFill>
                  <a:srgbClr val="C00000"/>
                </a:solidFill>
                <a:effectLst>
                  <a:outerShdw blurRad="60007" dist="310007" dir="7680000" sy="30000" kx="1300200" algn="ctr" rotWithShape="0">
                    <a:prstClr val="black">
                      <a:alpha val="32000"/>
                    </a:prstClr>
                  </a:outerShdw>
                </a:effectLst>
                <a:latin typeface="UVN Binh Duong" pitchFamily="2" charset="0"/>
                <a:ea typeface="方正黑体简体" panose="03000509000000000000" pitchFamily="65" charset="-122"/>
                <a:cs typeface="Arial" panose="020B0604020202020204" pitchFamily="34" charset="0"/>
                <a:sym typeface="+mn-lt"/>
              </a:rPr>
              <a:t> </a:t>
            </a:r>
            <a:r>
              <a:rPr lang="en-US" altLang="zh-CN" sz="9600" cap="all" dirty="0" err="1">
                <a:ln w="38100">
                  <a:noFill/>
                </a:ln>
                <a:solidFill>
                  <a:srgbClr val="C00000"/>
                </a:solidFill>
                <a:effectLst>
                  <a:outerShdw blurRad="60007" dist="310007" dir="7680000" sy="30000" kx="1300200" algn="ctr" rotWithShape="0">
                    <a:prstClr val="black">
                      <a:alpha val="32000"/>
                    </a:prstClr>
                  </a:outerShdw>
                </a:effectLst>
                <a:latin typeface="UVN Binh Duong" pitchFamily="2" charset="0"/>
                <a:ea typeface="方正黑体简体" panose="03000509000000000000" pitchFamily="65" charset="-122"/>
                <a:cs typeface="Arial" panose="020B0604020202020204" pitchFamily="34" charset="0"/>
                <a:sym typeface="+mn-lt"/>
              </a:rPr>
              <a:t>em</a:t>
            </a:r>
            <a:r>
              <a:rPr lang="en-US" altLang="zh-CN" sz="9600" cap="all" dirty="0">
                <a:ln w="38100">
                  <a:noFill/>
                </a:ln>
                <a:solidFill>
                  <a:srgbClr val="C00000"/>
                </a:solidFill>
                <a:effectLst>
                  <a:outerShdw blurRad="60007" dist="310007" dir="7680000" sy="30000" kx="1300200" algn="ctr" rotWithShape="0">
                    <a:prstClr val="black">
                      <a:alpha val="32000"/>
                    </a:prstClr>
                  </a:outerShdw>
                </a:effectLst>
                <a:latin typeface="UVN Binh Duong" pitchFamily="2" charset="0"/>
                <a:ea typeface="方正黑体简体" panose="03000509000000000000" pitchFamily="65" charset="-122"/>
                <a:cs typeface="Arial" panose="020B0604020202020204" pitchFamily="34" charset="0"/>
                <a:sym typeface="+mn-lt"/>
              </a:rPr>
              <a:t> </a:t>
            </a:r>
            <a:r>
              <a:rPr lang="en-US" altLang="zh-CN" sz="9600" cap="all" dirty="0" err="1">
                <a:ln w="38100">
                  <a:noFill/>
                </a:ln>
                <a:solidFill>
                  <a:srgbClr val="C00000"/>
                </a:solidFill>
                <a:effectLst>
                  <a:outerShdw blurRad="60007" dist="310007" dir="7680000" sy="30000" kx="1300200" algn="ctr" rotWithShape="0">
                    <a:prstClr val="black">
                      <a:alpha val="32000"/>
                    </a:prstClr>
                  </a:outerShdw>
                </a:effectLst>
                <a:latin typeface="UVN Binh Duong" pitchFamily="2" charset="0"/>
                <a:ea typeface="方正黑体简体" panose="03000509000000000000" pitchFamily="65" charset="-122"/>
                <a:cs typeface="Arial" panose="020B0604020202020204" pitchFamily="34" charset="0"/>
                <a:sym typeface="+mn-lt"/>
              </a:rPr>
              <a:t>học</a:t>
            </a:r>
            <a:r>
              <a:rPr lang="en-US" altLang="zh-CN" sz="9600" cap="all" dirty="0">
                <a:ln w="38100">
                  <a:noFill/>
                </a:ln>
                <a:solidFill>
                  <a:srgbClr val="C00000"/>
                </a:solidFill>
                <a:effectLst>
                  <a:outerShdw blurRad="60007" dist="310007" dir="7680000" sy="30000" kx="1300200" algn="ctr" rotWithShape="0">
                    <a:prstClr val="black">
                      <a:alpha val="32000"/>
                    </a:prstClr>
                  </a:outerShdw>
                </a:effectLst>
                <a:latin typeface="UVN Binh Duong" pitchFamily="2" charset="0"/>
                <a:ea typeface="方正黑体简体" panose="03000509000000000000" pitchFamily="65" charset="-122"/>
                <a:cs typeface="Arial" panose="020B0604020202020204" pitchFamily="34" charset="0"/>
                <a:sym typeface="+mn-lt"/>
              </a:rPr>
              <a:t> </a:t>
            </a:r>
            <a:r>
              <a:rPr lang="en-US" altLang="zh-CN" sz="9600" cap="all" dirty="0" err="1">
                <a:ln w="38100">
                  <a:noFill/>
                </a:ln>
                <a:solidFill>
                  <a:srgbClr val="C00000"/>
                </a:solidFill>
                <a:effectLst>
                  <a:outerShdw blurRad="60007" dist="310007" dir="7680000" sy="30000" kx="1300200" algn="ctr" rotWithShape="0">
                    <a:prstClr val="black">
                      <a:alpha val="32000"/>
                    </a:prstClr>
                  </a:outerShdw>
                </a:effectLst>
                <a:latin typeface="UVN Binh Duong" pitchFamily="2" charset="0"/>
                <a:ea typeface="方正黑体简体" panose="03000509000000000000" pitchFamily="65" charset="-122"/>
                <a:cs typeface="Arial" panose="020B0604020202020204" pitchFamily="34" charset="0"/>
                <a:sym typeface="+mn-lt"/>
              </a:rPr>
              <a:t>tốt</a:t>
            </a:r>
            <a:endParaRPr lang="zh-CN" altLang="en-US" sz="9600" cap="all" dirty="0">
              <a:ln w="38100">
                <a:noFill/>
              </a:ln>
              <a:solidFill>
                <a:srgbClr val="C00000"/>
              </a:solidFill>
              <a:effectLst>
                <a:outerShdw blurRad="60007" dist="310007" dir="7680000" sy="30000" kx="1300200" algn="ctr" rotWithShape="0">
                  <a:prstClr val="black">
                    <a:alpha val="32000"/>
                  </a:prstClr>
                </a:outerShdw>
              </a:effectLst>
              <a:latin typeface="UVN Binh Duong" pitchFamily="2" charset="0"/>
              <a:ea typeface="方正黑体简体" panose="03000509000000000000" pitchFamily="65" charset="-122"/>
              <a:cs typeface="Arial" panose="020B0604020202020204" pitchFamily="34" charset="0"/>
              <a:sym typeface="+mn-lt"/>
            </a:endParaRPr>
          </a:p>
        </p:txBody>
      </p:sp>
      <p:pic>
        <p:nvPicPr>
          <p:cNvPr id="17" name="Picture 16"/>
          <p:cNvPicPr>
            <a:picLocks noChangeAspect="1"/>
          </p:cNvPicPr>
          <p:nvPr/>
        </p:nvPicPr>
        <p:blipFill>
          <a:blip r:embed="rId7" cstate="print">
            <a:extLst>
              <a:ext uri="{BEBA8EAE-BF5A-486C-A8C5-ECC9F3942E4B}">
                <a14:imgProps xmlns:a14="http://schemas.microsoft.com/office/drawing/2010/main">
                  <a14:imgLayer r:embed="rId8">
                    <a14:imgEffect>
                      <a14:backgroundRemoval t="9994" b="97153" l="424" r="100000"/>
                    </a14:imgEffect>
                  </a14:imgLayer>
                </a14:imgProps>
              </a:ext>
              <a:ext uri="{28A0092B-C50C-407E-A947-70E740481C1C}">
                <a14:useLocalDpi xmlns:a14="http://schemas.microsoft.com/office/drawing/2010/main" val="0"/>
              </a:ext>
            </a:extLst>
          </a:blip>
          <a:stretch>
            <a:fillRect/>
          </a:stretch>
        </p:blipFill>
        <p:spPr>
          <a:xfrm>
            <a:off x="7164618" y="3652598"/>
            <a:ext cx="2235250" cy="2235250"/>
          </a:xfrm>
          <a:prstGeom prst="rect">
            <a:avLst/>
          </a:prstGeom>
        </p:spPr>
      </p:pic>
      <p:sp>
        <p:nvSpPr>
          <p:cNvPr id="13" name="矩形 259"/>
          <p:cNvSpPr>
            <a:spLocks noChangeArrowheads="1"/>
          </p:cNvSpPr>
          <p:nvPr/>
        </p:nvSpPr>
        <p:spPr bwMode="auto">
          <a:xfrm>
            <a:off x="1946218" y="1536007"/>
            <a:ext cx="7982277"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w="38100" h="38100"/>
            </a:sp3d>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buNone/>
            </a:pPr>
            <a:r>
              <a:rPr lang="en-US" altLang="zh-CN" sz="9600" cap="all" dirty="0" err="1">
                <a:ln w="38100">
                  <a:noFill/>
                </a:ln>
                <a:solidFill>
                  <a:schemeClr val="bg1"/>
                </a:solidFill>
                <a:effectLst>
                  <a:outerShdw blurRad="60007" dist="310007" dir="7680000" sy="30000" kx="1300200" algn="ctr" rotWithShape="0">
                    <a:prstClr val="black">
                      <a:alpha val="32000"/>
                    </a:prstClr>
                  </a:outerShdw>
                </a:effectLst>
                <a:latin typeface="UVN Binh Duong" pitchFamily="2" charset="0"/>
                <a:ea typeface="方正黑体简体" panose="03000509000000000000" pitchFamily="65" charset="-122"/>
                <a:cs typeface="Arial" panose="020B0604020202020204" pitchFamily="34" charset="0"/>
                <a:sym typeface="+mn-lt"/>
              </a:rPr>
              <a:t>Chúc</a:t>
            </a:r>
            <a:r>
              <a:rPr lang="en-US" altLang="zh-CN" sz="9600" cap="all" dirty="0">
                <a:ln w="38100">
                  <a:noFill/>
                </a:ln>
                <a:solidFill>
                  <a:schemeClr val="bg1"/>
                </a:solidFill>
                <a:effectLst>
                  <a:outerShdw blurRad="60007" dist="310007" dir="7680000" sy="30000" kx="1300200" algn="ctr" rotWithShape="0">
                    <a:prstClr val="black">
                      <a:alpha val="32000"/>
                    </a:prstClr>
                  </a:outerShdw>
                </a:effectLst>
                <a:latin typeface="UVN Binh Duong" pitchFamily="2" charset="0"/>
                <a:ea typeface="方正黑体简体" panose="03000509000000000000" pitchFamily="65" charset="-122"/>
                <a:cs typeface="Arial" panose="020B0604020202020204" pitchFamily="34" charset="0"/>
                <a:sym typeface="+mn-lt"/>
              </a:rPr>
              <a:t> </a:t>
            </a:r>
            <a:r>
              <a:rPr lang="en-US" altLang="zh-CN" sz="9600" cap="all" dirty="0" err="1">
                <a:ln w="38100">
                  <a:noFill/>
                </a:ln>
                <a:solidFill>
                  <a:schemeClr val="bg1"/>
                </a:solidFill>
                <a:effectLst>
                  <a:outerShdw blurRad="60007" dist="310007" dir="7680000" sy="30000" kx="1300200" algn="ctr" rotWithShape="0">
                    <a:prstClr val="black">
                      <a:alpha val="32000"/>
                    </a:prstClr>
                  </a:outerShdw>
                </a:effectLst>
                <a:latin typeface="UVN Binh Duong" pitchFamily="2" charset="0"/>
                <a:ea typeface="方正黑体简体" panose="03000509000000000000" pitchFamily="65" charset="-122"/>
                <a:cs typeface="Arial" panose="020B0604020202020204" pitchFamily="34" charset="0"/>
                <a:sym typeface="+mn-lt"/>
              </a:rPr>
              <a:t>các</a:t>
            </a:r>
            <a:r>
              <a:rPr lang="en-US" altLang="zh-CN" sz="9600" cap="all" dirty="0">
                <a:ln w="38100">
                  <a:noFill/>
                </a:ln>
                <a:solidFill>
                  <a:schemeClr val="bg1"/>
                </a:solidFill>
                <a:effectLst>
                  <a:outerShdw blurRad="60007" dist="310007" dir="7680000" sy="30000" kx="1300200" algn="ctr" rotWithShape="0">
                    <a:prstClr val="black">
                      <a:alpha val="32000"/>
                    </a:prstClr>
                  </a:outerShdw>
                </a:effectLst>
                <a:latin typeface="UVN Binh Duong" pitchFamily="2" charset="0"/>
                <a:ea typeface="方正黑体简体" panose="03000509000000000000" pitchFamily="65" charset="-122"/>
                <a:cs typeface="Arial" panose="020B0604020202020204" pitchFamily="34" charset="0"/>
                <a:sym typeface="+mn-lt"/>
              </a:rPr>
              <a:t> </a:t>
            </a:r>
            <a:r>
              <a:rPr lang="en-US" altLang="zh-CN" sz="9600" cap="all" dirty="0" err="1">
                <a:ln w="38100">
                  <a:noFill/>
                </a:ln>
                <a:solidFill>
                  <a:schemeClr val="bg1"/>
                </a:solidFill>
                <a:effectLst>
                  <a:outerShdw blurRad="60007" dist="310007" dir="7680000" sy="30000" kx="1300200" algn="ctr" rotWithShape="0">
                    <a:prstClr val="black">
                      <a:alpha val="32000"/>
                    </a:prstClr>
                  </a:outerShdw>
                </a:effectLst>
                <a:latin typeface="UVN Binh Duong" pitchFamily="2" charset="0"/>
                <a:ea typeface="方正黑体简体" panose="03000509000000000000" pitchFamily="65" charset="-122"/>
                <a:cs typeface="Arial" panose="020B0604020202020204" pitchFamily="34" charset="0"/>
                <a:sym typeface="+mn-lt"/>
              </a:rPr>
              <a:t>em</a:t>
            </a:r>
            <a:r>
              <a:rPr lang="en-US" altLang="zh-CN" sz="9600" cap="all" dirty="0">
                <a:ln w="38100">
                  <a:noFill/>
                </a:ln>
                <a:solidFill>
                  <a:schemeClr val="bg1"/>
                </a:solidFill>
                <a:effectLst>
                  <a:outerShdw blurRad="60007" dist="310007" dir="7680000" sy="30000" kx="1300200" algn="ctr" rotWithShape="0">
                    <a:prstClr val="black">
                      <a:alpha val="32000"/>
                    </a:prstClr>
                  </a:outerShdw>
                </a:effectLst>
                <a:latin typeface="UVN Binh Duong" pitchFamily="2" charset="0"/>
                <a:ea typeface="方正黑体简体" panose="03000509000000000000" pitchFamily="65" charset="-122"/>
                <a:cs typeface="Arial" panose="020B0604020202020204" pitchFamily="34" charset="0"/>
                <a:sym typeface="+mn-lt"/>
              </a:rPr>
              <a:t> </a:t>
            </a:r>
            <a:r>
              <a:rPr lang="en-US" altLang="zh-CN" sz="9600" cap="all" dirty="0" err="1">
                <a:ln w="38100">
                  <a:noFill/>
                </a:ln>
                <a:solidFill>
                  <a:schemeClr val="bg1"/>
                </a:solidFill>
                <a:effectLst>
                  <a:outerShdw blurRad="60007" dist="310007" dir="7680000" sy="30000" kx="1300200" algn="ctr" rotWithShape="0">
                    <a:prstClr val="black">
                      <a:alpha val="32000"/>
                    </a:prstClr>
                  </a:outerShdw>
                </a:effectLst>
                <a:latin typeface="UVN Binh Duong" pitchFamily="2" charset="0"/>
                <a:ea typeface="方正黑体简体" panose="03000509000000000000" pitchFamily="65" charset="-122"/>
                <a:cs typeface="Arial" panose="020B0604020202020204" pitchFamily="34" charset="0"/>
                <a:sym typeface="+mn-lt"/>
              </a:rPr>
              <a:t>học</a:t>
            </a:r>
            <a:r>
              <a:rPr lang="en-US" altLang="zh-CN" sz="9600" cap="all" dirty="0">
                <a:ln w="38100">
                  <a:noFill/>
                </a:ln>
                <a:solidFill>
                  <a:schemeClr val="bg1"/>
                </a:solidFill>
                <a:effectLst>
                  <a:outerShdw blurRad="60007" dist="310007" dir="7680000" sy="30000" kx="1300200" algn="ctr" rotWithShape="0">
                    <a:prstClr val="black">
                      <a:alpha val="32000"/>
                    </a:prstClr>
                  </a:outerShdw>
                </a:effectLst>
                <a:latin typeface="UVN Binh Duong" pitchFamily="2" charset="0"/>
                <a:ea typeface="方正黑体简体" panose="03000509000000000000" pitchFamily="65" charset="-122"/>
                <a:cs typeface="Arial" panose="020B0604020202020204" pitchFamily="34" charset="0"/>
                <a:sym typeface="+mn-lt"/>
              </a:rPr>
              <a:t> </a:t>
            </a:r>
            <a:r>
              <a:rPr lang="en-US" altLang="zh-CN" sz="9600" cap="all" dirty="0" err="1">
                <a:ln w="38100">
                  <a:noFill/>
                </a:ln>
                <a:solidFill>
                  <a:schemeClr val="bg1"/>
                </a:solidFill>
                <a:effectLst>
                  <a:outerShdw blurRad="60007" dist="310007" dir="7680000" sy="30000" kx="1300200" algn="ctr" rotWithShape="0">
                    <a:prstClr val="black">
                      <a:alpha val="32000"/>
                    </a:prstClr>
                  </a:outerShdw>
                </a:effectLst>
                <a:latin typeface="UVN Binh Duong" pitchFamily="2" charset="0"/>
                <a:ea typeface="方正黑体简体" panose="03000509000000000000" pitchFamily="65" charset="-122"/>
                <a:cs typeface="Arial" panose="020B0604020202020204" pitchFamily="34" charset="0"/>
                <a:sym typeface="+mn-lt"/>
              </a:rPr>
              <a:t>tốt</a:t>
            </a:r>
            <a:endParaRPr lang="zh-CN" altLang="en-US" sz="9600" cap="all" dirty="0">
              <a:ln w="38100">
                <a:noFill/>
              </a:ln>
              <a:solidFill>
                <a:schemeClr val="bg1"/>
              </a:solidFill>
              <a:effectLst>
                <a:outerShdw blurRad="60007" dist="310007" dir="7680000" sy="30000" kx="1300200" algn="ctr" rotWithShape="0">
                  <a:prstClr val="black">
                    <a:alpha val="32000"/>
                  </a:prstClr>
                </a:outerShdw>
              </a:effectLst>
              <a:latin typeface="UVN Binh Duong" pitchFamily="2" charset="0"/>
              <a:ea typeface="方正黑体简体" panose="03000509000000000000" pitchFamily="65" charset="-122"/>
              <a:cs typeface="Arial" panose="020B0604020202020204" pitchFamily="34" charset="0"/>
              <a:sym typeface="+mn-lt"/>
            </a:endParaRPr>
          </a:p>
        </p:txBody>
      </p:sp>
      <p:sp>
        <p:nvSpPr>
          <p:cNvPr id="12" name="TextBox 11">
            <a:extLst>
              <a:ext uri="{FF2B5EF4-FFF2-40B4-BE49-F238E27FC236}">
                <a16:creationId xmlns:a16="http://schemas.microsoft.com/office/drawing/2014/main" id="{F1073B06-09C7-4A66-83E5-65EA6D0D61F2}"/>
              </a:ext>
            </a:extLst>
          </p:cNvPr>
          <p:cNvSpPr txBox="1"/>
          <p:nvPr/>
        </p:nvSpPr>
        <p:spPr>
          <a:xfrm>
            <a:off x="2545670" y="11103820"/>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9"/>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35623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42" presetClass="entr" presetSubtype="0"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AutoShape 6" descr="Photoshop cành hoa đào phai đẹp file PSD #2"/>
          <p:cNvSpPr>
            <a:spLocks noChangeAspect="1" noChangeArrowheads="1"/>
          </p:cNvSpPr>
          <p:nvPr/>
        </p:nvSpPr>
        <p:spPr bwMode="auto">
          <a:xfrm>
            <a:off x="0" y="151974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ounded Rectangle 7"/>
          <p:cNvSpPr/>
          <p:nvPr/>
        </p:nvSpPr>
        <p:spPr>
          <a:xfrm>
            <a:off x="152400" y="882335"/>
            <a:ext cx="11588262" cy="4392692"/>
          </a:xfrm>
          <a:prstGeom prst="roundRect">
            <a:avLst/>
          </a:prstGeom>
          <a:noFill/>
        </p:spPr>
        <p:txBody>
          <a:bodyPr wrap="square" lIns="91440" tIns="45720" rIns="91440" bIns="45720">
            <a:spAutoFit/>
          </a:bodyPr>
          <a:lstStyle/>
          <a:p>
            <a:pPr algn="ctr">
              <a:lnSpc>
                <a:spcPct val="150000"/>
              </a:lnSpc>
            </a:pPr>
            <a:r>
              <a:rPr lang="en-US" sz="4000" b="1" cap="none" spc="0"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Hãy</a:t>
            </a: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cap="none" spc="0"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đọc</a:t>
            </a: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1 </a:t>
            </a:r>
            <a:r>
              <a:rPr lang="en-US" sz="4000" b="1" cap="none" spc="0"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đoạn</a:t>
            </a: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cap="none" spc="0"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trong</a:t>
            </a: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cap="none" spc="0"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bài</a:t>
            </a: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p>
          <a:p>
            <a:pPr algn="ctr">
              <a:lnSpc>
                <a:spcPct val="150000"/>
              </a:lnSpc>
            </a:pPr>
            <a:r>
              <a:rPr lang="en-US" sz="4800" b="1" i="1" cap="none" spc="0" dirty="0" err="1">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Chú</a:t>
            </a:r>
            <a:r>
              <a:rPr lang="en-US" sz="4800" b="1" i="1" cap="none" spc="0" dirty="0">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800" b="1" i="1" cap="none" spc="0" dirty="0" err="1">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Đất</a:t>
            </a:r>
            <a:r>
              <a:rPr lang="en-US" sz="4800" b="1" i="1" cap="none" spc="0" dirty="0">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800" b="1" i="1" cap="none" spc="0" dirty="0" err="1">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Nung</a:t>
            </a:r>
            <a:endParaRPr lang="en-US" sz="4800" b="1" i="1" cap="none" spc="0" dirty="0">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endParaRPr>
          </a:p>
          <a:p>
            <a:pPr algn="ctr">
              <a:lnSpc>
                <a:spcPct val="150000"/>
              </a:lnSpc>
            </a:pP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và</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trả</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lời</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câu</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hỏi</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theo</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yêu</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cầu</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của</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giáo</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viên</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a:t>
            </a:r>
          </a:p>
          <a:p>
            <a:pPr algn="ctr">
              <a:lnSpc>
                <a:spcPct val="150000"/>
              </a:lnSpc>
            </a:pP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(SGK </a:t>
            </a:r>
            <a:r>
              <a:rPr lang="en-US" sz="4000" b="1" cap="none" spc="0"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trang</a:t>
            </a: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134)</a:t>
            </a:r>
          </a:p>
        </p:txBody>
      </p:sp>
      <p:grpSp>
        <p:nvGrpSpPr>
          <p:cNvPr id="11" name="Group 10"/>
          <p:cNvGrpSpPr/>
          <p:nvPr/>
        </p:nvGrpSpPr>
        <p:grpSpPr>
          <a:xfrm>
            <a:off x="10421408" y="1085373"/>
            <a:ext cx="1975449" cy="2448356"/>
            <a:chOff x="-282024" y="1975757"/>
            <a:chExt cx="2429452" cy="3421796"/>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024" y="2968101"/>
              <a:ext cx="2429452" cy="2429452"/>
            </a:xfrm>
            <a:prstGeom prst="rect">
              <a:avLst/>
            </a:prstGeom>
          </p:spPr>
        </p:pic>
        <p:cxnSp>
          <p:nvCxnSpPr>
            <p:cNvPr id="13" name="Straight Connector 12"/>
            <p:cNvCxnSpPr/>
            <p:nvPr/>
          </p:nvCxnSpPr>
          <p:spPr>
            <a:xfrm>
              <a:off x="916374" y="1975757"/>
              <a:ext cx="16328" cy="1102848"/>
            </a:xfrm>
            <a:prstGeom prst="line">
              <a:avLst/>
            </a:prstGeom>
          </p:spPr>
          <p:style>
            <a:lnRef idx="1">
              <a:schemeClr val="accent6"/>
            </a:lnRef>
            <a:fillRef idx="0">
              <a:schemeClr val="accent6"/>
            </a:fillRef>
            <a:effectRef idx="0">
              <a:schemeClr val="accent6"/>
            </a:effectRef>
            <a:fontRef idx="minor">
              <a:schemeClr val="tx1"/>
            </a:fontRef>
          </p:style>
        </p:cxnSp>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52778" y="963980"/>
            <a:ext cx="2639786" cy="3048264"/>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2663" y="4058028"/>
            <a:ext cx="2799972" cy="2799972"/>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795" y="4301186"/>
            <a:ext cx="5443290" cy="2785413"/>
          </a:xfrm>
          <a:prstGeom prst="rect">
            <a:avLst/>
          </a:prstGeom>
          <a:effectLst>
            <a:outerShdw blurRad="63500" sx="102000" sy="102000" algn="ctr" rotWithShape="0">
              <a:prstClr val="black">
                <a:alpha val="40000"/>
              </a:prstClr>
            </a:outerShdw>
          </a:effectLst>
        </p:spPr>
      </p:pic>
      <p:pic>
        <p:nvPicPr>
          <p:cNvPr id="18" name="Picture 4" descr="https://i.pinimg.com/564x/5d/28/16/5d281614a375ee630028260c028deae6.jpg"/>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9658" b="47486" l="62288" r="93007"/>
                    </a14:imgEffect>
                  </a14:imgLayer>
                </a14:imgProps>
              </a:ext>
              <a:ext uri="{28A0092B-C50C-407E-A947-70E740481C1C}">
                <a14:useLocalDpi xmlns:a14="http://schemas.microsoft.com/office/drawing/2010/main" val="0"/>
              </a:ext>
            </a:extLst>
          </a:blip>
          <a:srcRect l="58448" t="27429" r="3153" b="50286"/>
          <a:stretch/>
        </p:blipFill>
        <p:spPr bwMode="auto">
          <a:xfrm>
            <a:off x="2792186" y="0"/>
            <a:ext cx="1828800" cy="106135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s://i.pinimg.com/564x/5d/28/16/5d281614a375ee630028260c028deae6.jpg"/>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9658" b="47486" l="62288" r="93007"/>
                    </a14:imgEffect>
                  </a14:imgLayer>
                </a14:imgProps>
              </a:ext>
              <a:ext uri="{28A0092B-C50C-407E-A947-70E740481C1C}">
                <a14:useLocalDpi xmlns:a14="http://schemas.microsoft.com/office/drawing/2010/main" val="0"/>
              </a:ext>
            </a:extLst>
          </a:blip>
          <a:srcRect l="58448" t="27429" r="3153" b="50286"/>
          <a:stretch/>
        </p:blipFill>
        <p:spPr bwMode="auto">
          <a:xfrm>
            <a:off x="7608278" y="-1"/>
            <a:ext cx="1828800" cy="106135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ttps://i.pinimg.com/564x/89/97/f5/8997f511b7acd5402afee377b5997c45.jpg"/>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52600" t="15255" r="7812" b="62228"/>
          <a:stretch/>
        </p:blipFill>
        <p:spPr bwMode="auto">
          <a:xfrm>
            <a:off x="5566427" y="376149"/>
            <a:ext cx="1779815" cy="101237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https://i.pinimg.com/564x/89/97/f5/8997f511b7acd5402afee377b5997c45.jpg"/>
          <p:cNvPicPr>
            <a:picLocks noChangeAspect="1" noChangeArrowheads="1"/>
          </p:cNvPicPr>
          <p:nvPr/>
        </p:nvPicPr>
        <p:blipFill rotWithShape="1">
          <a:blip r:embed="rId12">
            <a:extLst>
              <a:ext uri="{BEBA8EAE-BF5A-486C-A8C5-ECC9F3942E4B}">
                <a14:imgProps xmlns:a14="http://schemas.microsoft.com/office/drawing/2010/main">
                  <a14:imgLayer r:embed="rId11">
                    <a14:imgEffect>
                      <a14:backgroundRemoval t="48540" b="72856" l="9779" r="28503"/>
                    </a14:imgEffect>
                  </a14:imgLayer>
                </a14:imgProps>
              </a:ext>
              <a:ext uri="{28A0092B-C50C-407E-A947-70E740481C1C}">
                <a14:useLocalDpi xmlns:a14="http://schemas.microsoft.com/office/drawing/2010/main" val="0"/>
              </a:ext>
            </a:extLst>
          </a:blip>
          <a:srcRect l="7439" t="45500" r="69157" b="24105"/>
          <a:stretch/>
        </p:blipFill>
        <p:spPr bwMode="auto">
          <a:xfrm>
            <a:off x="830036" y="-473232"/>
            <a:ext cx="1257300" cy="16328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https://i.pinimg.com/564x/89/97/f5/8997f511b7acd5402afee377b5997c45.jpg"/>
          <p:cNvPicPr>
            <a:picLocks noChangeAspect="1" noChangeArrowheads="1"/>
          </p:cNvPicPr>
          <p:nvPr/>
        </p:nvPicPr>
        <p:blipFill rotWithShape="1">
          <a:blip r:embed="rId12">
            <a:extLst>
              <a:ext uri="{BEBA8EAE-BF5A-486C-A8C5-ECC9F3942E4B}">
                <a14:imgProps xmlns:a14="http://schemas.microsoft.com/office/drawing/2010/main">
                  <a14:imgLayer r:embed="rId11">
                    <a14:imgEffect>
                      <a14:backgroundRemoval t="48540" b="72856" l="9779" r="28503"/>
                    </a14:imgEffect>
                  </a14:imgLayer>
                </a14:imgProps>
              </a:ext>
              <a:ext uri="{28A0092B-C50C-407E-A947-70E740481C1C}">
                <a14:useLocalDpi xmlns:a14="http://schemas.microsoft.com/office/drawing/2010/main" val="0"/>
              </a:ext>
            </a:extLst>
          </a:blip>
          <a:srcRect l="7439" t="45500" r="69157" b="24105"/>
          <a:stretch/>
        </p:blipFill>
        <p:spPr bwMode="auto">
          <a:xfrm>
            <a:off x="9285006" y="-554580"/>
            <a:ext cx="1257300" cy="163285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9151A1C4-3308-4CB2-9509-7D7E442A0F3B}"/>
              </a:ext>
            </a:extLst>
          </p:cNvPr>
          <p:cNvSpPr txBox="1"/>
          <p:nvPr/>
        </p:nvSpPr>
        <p:spPr>
          <a:xfrm>
            <a:off x="2545670" y="11103820"/>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13"/>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99506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0-#ppt_w/2"/>
                                          </p:val>
                                        </p:tav>
                                        <p:tav tm="100000">
                                          <p:val>
                                            <p:strVal val="#ppt_x"/>
                                          </p:val>
                                        </p:tav>
                                      </p:tavLst>
                                    </p:anim>
                                    <p:anim calcmode="lin" valueType="num">
                                      <p:cBhvr additive="base">
                                        <p:cTn id="12" dur="1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descr="Photoshop cành hoa đào phai đẹp file PSD #2"/>
          <p:cNvSpPr>
            <a:spLocks noChangeAspect="1" noChangeArrowheads="1"/>
          </p:cNvSpPr>
          <p:nvPr/>
        </p:nvSpPr>
        <p:spPr bwMode="auto">
          <a:xfrm>
            <a:off x="0" y="151974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ounded Rectangle 7"/>
          <p:cNvSpPr/>
          <p:nvPr/>
        </p:nvSpPr>
        <p:spPr>
          <a:xfrm>
            <a:off x="152400" y="882335"/>
            <a:ext cx="11588262" cy="4392692"/>
          </a:xfrm>
          <a:prstGeom prst="roundRect">
            <a:avLst/>
          </a:prstGeom>
          <a:noFill/>
        </p:spPr>
        <p:txBody>
          <a:bodyPr wrap="square" lIns="91440" tIns="45720" rIns="91440" bIns="45720">
            <a:spAutoFit/>
          </a:bodyPr>
          <a:lstStyle/>
          <a:p>
            <a:pPr algn="ctr">
              <a:lnSpc>
                <a:spcPct val="150000"/>
              </a:lnSpc>
            </a:pPr>
            <a:r>
              <a:rPr lang="en-US" sz="4000" b="1" cap="none" spc="0"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Hãy</a:t>
            </a: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cap="none" spc="0"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đọc</a:t>
            </a: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1 </a:t>
            </a:r>
            <a:r>
              <a:rPr lang="en-US" sz="4000" b="1" cap="none" spc="0"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đoạn</a:t>
            </a: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cap="none" spc="0"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trong</a:t>
            </a: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cap="none" spc="0"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bài</a:t>
            </a: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p>
          <a:p>
            <a:pPr algn="ctr">
              <a:lnSpc>
                <a:spcPct val="150000"/>
              </a:lnSpc>
            </a:pPr>
            <a:r>
              <a:rPr lang="en-US" sz="4800" b="1" i="1" cap="none" spc="0" dirty="0" err="1">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Chú</a:t>
            </a:r>
            <a:r>
              <a:rPr lang="en-US" sz="4800" b="1" i="1" cap="none" spc="0" dirty="0">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800" b="1" i="1" cap="none" spc="0" dirty="0" err="1">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Đất</a:t>
            </a:r>
            <a:r>
              <a:rPr lang="en-US" sz="4800" b="1" i="1" cap="none" spc="0" dirty="0">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800" b="1" i="1" cap="none" spc="0" dirty="0" err="1">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Nung</a:t>
            </a:r>
            <a:r>
              <a:rPr lang="en-US" sz="4800" b="1" i="1" cap="none" spc="0" dirty="0">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800" b="1" i="1" cap="none" spc="0" dirty="0" err="1">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tt</a:t>
            </a:r>
            <a:r>
              <a:rPr lang="en-US" sz="4800" b="1" i="1" cap="none" spc="0" dirty="0">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a:t>
            </a:r>
          </a:p>
          <a:p>
            <a:pPr algn="ctr">
              <a:lnSpc>
                <a:spcPct val="150000"/>
              </a:lnSpc>
            </a:pP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và</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trả</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lời</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câu</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hỏi</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theo</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yêu</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cầu</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của</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giáo</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viên</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a:t>
            </a:r>
          </a:p>
          <a:p>
            <a:pPr algn="ctr">
              <a:lnSpc>
                <a:spcPct val="150000"/>
              </a:lnSpc>
            </a:pP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(SGK </a:t>
            </a:r>
            <a:r>
              <a:rPr lang="en-US" sz="4000" b="1" cap="none" spc="0"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trang</a:t>
            </a: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138)</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24178" y="931322"/>
            <a:ext cx="2639786" cy="3048264"/>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795" y="4301186"/>
            <a:ext cx="5443290" cy="2785413"/>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1010" y="3997174"/>
            <a:ext cx="2799972" cy="2799972"/>
          </a:xfrm>
          <a:prstGeom prst="rect">
            <a:avLst/>
          </a:prstGeom>
          <a:effectLst>
            <a:outerShdw blurRad="50800" dist="38100" dir="16200000" rotWithShape="0">
              <a:prstClr val="black">
                <a:alpha val="40000"/>
              </a:prstClr>
            </a:outerShdw>
          </a:effectLst>
        </p:spPr>
      </p:pic>
      <p:pic>
        <p:nvPicPr>
          <p:cNvPr id="15" name="Picture 4" descr="https://i.pinimg.com/564x/5d/28/16/5d281614a375ee630028260c028deae6.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9658" b="47486" l="62288" r="93007"/>
                    </a14:imgEffect>
                  </a14:imgLayer>
                </a14:imgProps>
              </a:ext>
              <a:ext uri="{28A0092B-C50C-407E-A947-70E740481C1C}">
                <a14:useLocalDpi xmlns:a14="http://schemas.microsoft.com/office/drawing/2010/main" val="0"/>
              </a:ext>
            </a:extLst>
          </a:blip>
          <a:srcRect l="58448" t="27429" r="3153" b="50286"/>
          <a:stretch/>
        </p:blipFill>
        <p:spPr bwMode="auto">
          <a:xfrm>
            <a:off x="2792186" y="0"/>
            <a:ext cx="1828800" cy="10613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s://i.pinimg.com/564x/5d/28/16/5d281614a375ee630028260c028deae6.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9658" b="47486" l="62288" r="93007"/>
                    </a14:imgEffect>
                  </a14:imgLayer>
                </a14:imgProps>
              </a:ext>
              <a:ext uri="{28A0092B-C50C-407E-A947-70E740481C1C}">
                <a14:useLocalDpi xmlns:a14="http://schemas.microsoft.com/office/drawing/2010/main" val="0"/>
              </a:ext>
            </a:extLst>
          </a:blip>
          <a:srcRect l="58448" t="27429" r="3153" b="50286"/>
          <a:stretch/>
        </p:blipFill>
        <p:spPr bwMode="auto">
          <a:xfrm>
            <a:off x="7608278" y="-1"/>
            <a:ext cx="1828800" cy="10613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s://i.pinimg.com/564x/89/97/f5/8997f511b7acd5402afee377b5997c45.jpg"/>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52600" t="15255" r="7812" b="62228"/>
          <a:stretch/>
        </p:blipFill>
        <p:spPr bwMode="auto">
          <a:xfrm>
            <a:off x="5566427" y="376149"/>
            <a:ext cx="1779815" cy="101237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https://i.pinimg.com/564x/89/97/f5/8997f511b7acd5402afee377b5997c45.jpg"/>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48540" b="72856" l="9779" r="28503"/>
                    </a14:imgEffect>
                  </a14:imgLayer>
                </a14:imgProps>
              </a:ext>
              <a:ext uri="{28A0092B-C50C-407E-A947-70E740481C1C}">
                <a14:useLocalDpi xmlns:a14="http://schemas.microsoft.com/office/drawing/2010/main" val="0"/>
              </a:ext>
            </a:extLst>
          </a:blip>
          <a:srcRect l="7439" t="45500" r="69157" b="24105"/>
          <a:stretch/>
        </p:blipFill>
        <p:spPr bwMode="auto">
          <a:xfrm>
            <a:off x="830036" y="-473232"/>
            <a:ext cx="1257300" cy="163285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https://i.pinimg.com/564x/89/97/f5/8997f511b7acd5402afee377b5997c45.jpg"/>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48540" b="72856" l="9779" r="28503"/>
                    </a14:imgEffect>
                  </a14:imgLayer>
                </a14:imgProps>
              </a:ext>
              <a:ext uri="{28A0092B-C50C-407E-A947-70E740481C1C}">
                <a14:useLocalDpi xmlns:a14="http://schemas.microsoft.com/office/drawing/2010/main" val="0"/>
              </a:ext>
            </a:extLst>
          </a:blip>
          <a:srcRect l="7439" t="45500" r="69157" b="24105"/>
          <a:stretch/>
        </p:blipFill>
        <p:spPr bwMode="auto">
          <a:xfrm>
            <a:off x="9285006" y="-554580"/>
            <a:ext cx="1257300" cy="1632858"/>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9958054" y="1453709"/>
            <a:ext cx="1745855" cy="2003490"/>
            <a:chOff x="4160896" y="3856125"/>
            <a:chExt cx="2321380" cy="3177871"/>
          </a:xfrm>
        </p:grpSpPr>
        <p:pic>
          <p:nvPicPr>
            <p:cNvPr id="21" name="Picture 20">
              <a:hlinkClick r:id="rId11" action="ppaction://hlinksldjump"/>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0" b="98250" l="6000" r="88667"/>
                      </a14:imgEffect>
                    </a14:imgLayer>
                  </a14:imgProps>
                </a:ext>
                <a:ext uri="{28A0092B-C50C-407E-A947-70E740481C1C}">
                  <a14:useLocalDpi xmlns:a14="http://schemas.microsoft.com/office/drawing/2010/main" val="0"/>
                </a:ext>
              </a:extLst>
            </a:blip>
            <a:stretch>
              <a:fillRect/>
            </a:stretch>
          </p:blipFill>
          <p:spPr>
            <a:xfrm>
              <a:off x="4160896" y="4712616"/>
              <a:ext cx="2321380" cy="2321380"/>
            </a:xfrm>
            <a:prstGeom prst="rect">
              <a:avLst/>
            </a:prstGeom>
          </p:spPr>
        </p:pic>
        <p:cxnSp>
          <p:nvCxnSpPr>
            <p:cNvPr id="22" name="Straight Connector 21"/>
            <p:cNvCxnSpPr/>
            <p:nvPr/>
          </p:nvCxnSpPr>
          <p:spPr>
            <a:xfrm>
              <a:off x="5318641" y="3856125"/>
              <a:ext cx="16328" cy="1102848"/>
            </a:xfrm>
            <a:prstGeom prst="line">
              <a:avLst/>
            </a:prstGeom>
          </p:spPr>
          <p:style>
            <a:lnRef idx="1">
              <a:schemeClr val="accent6"/>
            </a:lnRef>
            <a:fillRef idx="0">
              <a:schemeClr val="accent6"/>
            </a:fillRef>
            <a:effectRef idx="0">
              <a:schemeClr val="accent6"/>
            </a:effectRef>
            <a:fontRef idx="minor">
              <a:schemeClr val="tx1"/>
            </a:fontRef>
          </p:style>
        </p:cxnSp>
      </p:grpSp>
      <p:sp>
        <p:nvSpPr>
          <p:cNvPr id="23" name="TextBox 22">
            <a:extLst>
              <a:ext uri="{FF2B5EF4-FFF2-40B4-BE49-F238E27FC236}">
                <a16:creationId xmlns:a16="http://schemas.microsoft.com/office/drawing/2014/main" id="{20F5BBA8-D8EB-4CB6-8EBF-204338861E8C}"/>
              </a:ext>
            </a:extLst>
          </p:cNvPr>
          <p:cNvSpPr txBox="1"/>
          <p:nvPr/>
        </p:nvSpPr>
        <p:spPr>
          <a:xfrm>
            <a:off x="2545670" y="11103820"/>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14"/>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14769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1+#ppt_w/2"/>
                                          </p:val>
                                        </p:tav>
                                        <p:tav tm="100000">
                                          <p:val>
                                            <p:strVal val="#ppt_x"/>
                                          </p:val>
                                        </p:tav>
                                      </p:tavLst>
                                    </p:anim>
                                    <p:anim calcmode="lin" valueType="num">
                                      <p:cBhvr additive="base">
                                        <p:cTn id="12" dur="1000" fill="hold"/>
                                        <p:tgtEl>
                                          <p:spTgt spid="14"/>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2" presetClass="emph" presetSubtype="0" fill="hold" nodeType="clickEffect">
                                  <p:stCondLst>
                                    <p:cond delay="0"/>
                                  </p:stCondLst>
                                  <p:childTnLst>
                                    <p:animRot by="120000">
                                      <p:cBhvr>
                                        <p:cTn id="21" dur="100" fill="hold">
                                          <p:stCondLst>
                                            <p:cond delay="0"/>
                                          </p:stCondLst>
                                        </p:cTn>
                                        <p:tgtEl>
                                          <p:spTgt spid="20"/>
                                        </p:tgtEl>
                                        <p:attrNameLst>
                                          <p:attrName>r</p:attrName>
                                        </p:attrNameLst>
                                      </p:cBhvr>
                                    </p:animRot>
                                    <p:animRot by="-240000">
                                      <p:cBhvr>
                                        <p:cTn id="22" dur="200" fill="hold">
                                          <p:stCondLst>
                                            <p:cond delay="200"/>
                                          </p:stCondLst>
                                        </p:cTn>
                                        <p:tgtEl>
                                          <p:spTgt spid="20"/>
                                        </p:tgtEl>
                                        <p:attrNameLst>
                                          <p:attrName>r</p:attrName>
                                        </p:attrNameLst>
                                      </p:cBhvr>
                                    </p:animRot>
                                    <p:animRot by="240000">
                                      <p:cBhvr>
                                        <p:cTn id="23" dur="200" fill="hold">
                                          <p:stCondLst>
                                            <p:cond delay="400"/>
                                          </p:stCondLst>
                                        </p:cTn>
                                        <p:tgtEl>
                                          <p:spTgt spid="20"/>
                                        </p:tgtEl>
                                        <p:attrNameLst>
                                          <p:attrName>r</p:attrName>
                                        </p:attrNameLst>
                                      </p:cBhvr>
                                    </p:animRot>
                                    <p:animRot by="-240000">
                                      <p:cBhvr>
                                        <p:cTn id="24" dur="200" fill="hold">
                                          <p:stCondLst>
                                            <p:cond delay="600"/>
                                          </p:stCondLst>
                                        </p:cTn>
                                        <p:tgtEl>
                                          <p:spTgt spid="20"/>
                                        </p:tgtEl>
                                        <p:attrNameLst>
                                          <p:attrName>r</p:attrName>
                                        </p:attrNameLst>
                                      </p:cBhvr>
                                    </p:animRot>
                                    <p:animRot by="120000">
                                      <p:cBhvr>
                                        <p:cTn id="25"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2438" y="176127"/>
            <a:ext cx="1279706" cy="1861390"/>
          </a:xfrm>
          <a:prstGeom prst="rect">
            <a:avLst/>
          </a:prstGeom>
        </p:spPr>
      </p:pic>
      <p:pic>
        <p:nvPicPr>
          <p:cNvPr id="13" name="Picture 6" descr="Pointing Boy Clip Art Free PNG Image｜Illustoon"/>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5729" l="6146" r="94583"/>
                    </a14:imgEffect>
                  </a14:imgLayer>
                </a14:imgProps>
              </a:ext>
              <a:ext uri="{28A0092B-C50C-407E-A947-70E740481C1C}">
                <a14:useLocalDpi xmlns:a14="http://schemas.microsoft.com/office/drawing/2010/main" val="0"/>
              </a:ext>
            </a:extLst>
          </a:blip>
          <a:srcRect/>
          <a:stretch>
            <a:fillRect/>
          </a:stretch>
        </p:blipFill>
        <p:spPr bwMode="auto">
          <a:xfrm>
            <a:off x="9192986" y="3687778"/>
            <a:ext cx="3369946" cy="336994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549558" y="676046"/>
            <a:ext cx="11588262" cy="4392692"/>
          </a:xfrm>
          <a:prstGeom prst="roundRect">
            <a:avLst/>
          </a:prstGeom>
          <a:noFill/>
          <a:effectLst>
            <a:outerShdw blurRad="50800" dist="38100" dir="18900000" algn="bl" rotWithShape="0">
              <a:prstClr val="black">
                <a:alpha val="40000"/>
              </a:prstClr>
            </a:outerShdw>
          </a:effectLst>
        </p:spPr>
        <p:txBody>
          <a:bodyPr wrap="square" lIns="91440" tIns="45720" rIns="91440" bIns="45720">
            <a:spAutoFit/>
          </a:bodyPr>
          <a:lstStyle/>
          <a:p>
            <a:pPr algn="ctr">
              <a:lnSpc>
                <a:spcPct val="150000"/>
              </a:lnSpc>
            </a:pPr>
            <a:r>
              <a:rPr lang="en-US" sz="4000" b="1" cap="none" spc="0"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Hãy</a:t>
            </a: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cap="none" spc="0"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đọc</a:t>
            </a: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1 </a:t>
            </a:r>
            <a:r>
              <a:rPr lang="en-US" sz="4000" b="1" cap="none" spc="0"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đoạn</a:t>
            </a: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cap="none" spc="0"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trong</a:t>
            </a: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cap="none" spc="0"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bài</a:t>
            </a: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p>
          <a:p>
            <a:pPr algn="ctr">
              <a:lnSpc>
                <a:spcPct val="150000"/>
              </a:lnSpc>
            </a:pPr>
            <a:r>
              <a:rPr lang="en-US" sz="4800" b="1" i="1" cap="none" spc="0" dirty="0" err="1">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Cánh</a:t>
            </a:r>
            <a:r>
              <a:rPr lang="en-US" sz="4800" b="1" i="1" cap="none" spc="0" dirty="0">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800" b="1" i="1" cap="none" spc="0" dirty="0" err="1">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diều</a:t>
            </a:r>
            <a:r>
              <a:rPr lang="en-US" sz="4800" b="1" i="1" cap="none" spc="0" dirty="0">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800" b="1" i="1" cap="none" spc="0" dirty="0" err="1">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tuổi</a:t>
            </a:r>
            <a:r>
              <a:rPr lang="en-US" sz="4800" b="1" i="1" cap="none" spc="0" dirty="0">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800" b="1" i="1" cap="none" spc="0" dirty="0" err="1">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thơ</a:t>
            </a:r>
            <a:endParaRPr lang="en-US" sz="4800" b="1" i="1" cap="none" spc="0" dirty="0">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endParaRPr>
          </a:p>
          <a:p>
            <a:pPr algn="ctr">
              <a:lnSpc>
                <a:spcPct val="150000"/>
              </a:lnSpc>
            </a:pP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và</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trả</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lời</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câu</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hỏi</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theo</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yêu</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cầu</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của</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giáo</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viên</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a:t>
            </a:r>
          </a:p>
          <a:p>
            <a:pPr algn="ctr">
              <a:lnSpc>
                <a:spcPct val="150000"/>
              </a:lnSpc>
            </a:pP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(SGK </a:t>
            </a:r>
            <a:r>
              <a:rPr lang="en-US" sz="4000" b="1" cap="none" spc="0"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trang</a:t>
            </a: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146)</a:t>
            </a:r>
          </a:p>
        </p:txBody>
      </p:sp>
      <p:sp>
        <p:nvSpPr>
          <p:cNvPr id="5" name="AutoShape 6" descr="Photoshop cành hoa đào phai đẹp file PSD #2"/>
          <p:cNvSpPr>
            <a:spLocks noChangeAspect="1" noChangeArrowheads="1"/>
          </p:cNvSpPr>
          <p:nvPr/>
        </p:nvSpPr>
        <p:spPr bwMode="auto">
          <a:xfrm>
            <a:off x="0" y="151974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24178" y="931322"/>
            <a:ext cx="2639786" cy="3048264"/>
          </a:xfrm>
          <a:prstGeom prst="rect">
            <a:avLst/>
          </a:prstGeom>
          <a:effectLst>
            <a:outerShdw blurRad="50800" dist="38100" algn="l" rotWithShape="0">
              <a:prstClr val="black">
                <a:alpha val="40000"/>
              </a:prstClr>
            </a:outerShdw>
          </a:effectLst>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984" y="3020719"/>
            <a:ext cx="3242081" cy="4120297"/>
          </a:xfrm>
          <a:prstGeom prst="rect">
            <a:avLst/>
          </a:prstGeom>
          <a:effectLst>
            <a:outerShdw blurRad="50800" dist="38100" dir="18900000" algn="bl" rotWithShape="0">
              <a:prstClr val="black">
                <a:alpha val="40000"/>
              </a:prstClr>
            </a:outerShdw>
          </a:effectLst>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4178" y="6433975"/>
            <a:ext cx="6541575" cy="1121761"/>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21357" y="6424918"/>
            <a:ext cx="6541575" cy="1121761"/>
          </a:xfrm>
          <a:prstGeom prst="rect">
            <a:avLst/>
          </a:prstGeom>
        </p:spPr>
      </p:pic>
      <p:pic>
        <p:nvPicPr>
          <p:cNvPr id="14" name="Picture 4" descr="Free Boy Png, Download Free Boy Png png images, Free ClipArts on Clipart  Library"/>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293308" y="4707203"/>
            <a:ext cx="2413778" cy="2262917"/>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65279" y="104090"/>
            <a:ext cx="1685604" cy="1145988"/>
          </a:xfrm>
          <a:prstGeom prst="rect">
            <a:avLst/>
          </a:prstGeom>
        </p:spPr>
      </p:pic>
      <p:pic>
        <p:nvPicPr>
          <p:cNvPr id="6" name="Picture 5"/>
          <p:cNvPicPr>
            <a:picLocks noChangeAspect="1"/>
          </p:cNvPicPr>
          <p:nvPr/>
        </p:nvPicPr>
        <p:blipFill>
          <a:blip r:embed="rId12">
            <a:extLst>
              <a:ext uri="{BEBA8EAE-BF5A-486C-A8C5-ECC9F3942E4B}">
                <a14:imgProps xmlns:a14="http://schemas.microsoft.com/office/drawing/2010/main">
                  <a14:imgLayer r:embed="rId13">
                    <a14:imgEffect>
                      <a14:backgroundRemoval t="10000" b="72778" l="6389" r="90000"/>
                    </a14:imgEffect>
                  </a14:imgLayer>
                </a14:imgProps>
              </a:ext>
              <a:ext uri="{28A0092B-C50C-407E-A947-70E740481C1C}">
                <a14:useLocalDpi xmlns:a14="http://schemas.microsoft.com/office/drawing/2010/main" val="0"/>
              </a:ext>
            </a:extLst>
          </a:blip>
          <a:stretch>
            <a:fillRect/>
          </a:stretch>
        </p:blipFill>
        <p:spPr>
          <a:xfrm>
            <a:off x="2027242" y="-288229"/>
            <a:ext cx="2253709" cy="2253709"/>
          </a:xfrm>
          <a:prstGeom prst="rect">
            <a:avLst/>
          </a:prstGeom>
        </p:spPr>
      </p:pic>
      <p:grpSp>
        <p:nvGrpSpPr>
          <p:cNvPr id="15" name="Group 14"/>
          <p:cNvGrpSpPr/>
          <p:nvPr/>
        </p:nvGrpSpPr>
        <p:grpSpPr>
          <a:xfrm>
            <a:off x="9941005" y="1368843"/>
            <a:ext cx="1779953" cy="1907395"/>
            <a:chOff x="11796324" y="3543382"/>
            <a:chExt cx="3661017" cy="4291786"/>
          </a:xfrm>
          <a:effectLst>
            <a:outerShdw blurRad="50800" dist="38100" dir="10800000" algn="r" rotWithShape="0">
              <a:prstClr val="black">
                <a:alpha val="40000"/>
              </a:prstClr>
            </a:outerShdw>
          </a:effectLst>
        </p:grpSpPr>
        <p:pic>
          <p:nvPicPr>
            <p:cNvPr id="16" name="Picture 15">
              <a:hlinkClick r:id="rId14" action="ppaction://hlinksldjump"/>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2614" b="98068" l="8182" r="92159"/>
                      </a14:imgEffect>
                    </a14:imgLayer>
                  </a14:imgProps>
                </a:ext>
                <a:ext uri="{28A0092B-C50C-407E-A947-70E740481C1C}">
                  <a14:useLocalDpi xmlns:a14="http://schemas.microsoft.com/office/drawing/2010/main" val="0"/>
                </a:ext>
              </a:extLst>
            </a:blip>
            <a:stretch>
              <a:fillRect/>
            </a:stretch>
          </p:blipFill>
          <p:spPr>
            <a:xfrm>
              <a:off x="11796324" y="4174151"/>
              <a:ext cx="3661017" cy="3661017"/>
            </a:xfrm>
            <a:prstGeom prst="rect">
              <a:avLst/>
            </a:prstGeom>
          </p:spPr>
        </p:pic>
        <p:cxnSp>
          <p:nvCxnSpPr>
            <p:cNvPr id="17" name="Straight Connector 16"/>
            <p:cNvCxnSpPr/>
            <p:nvPr/>
          </p:nvCxnSpPr>
          <p:spPr>
            <a:xfrm>
              <a:off x="13613988" y="3543382"/>
              <a:ext cx="16328" cy="1102848"/>
            </a:xfrm>
            <a:prstGeom prst="line">
              <a:avLst/>
            </a:prstGeom>
          </p:spPr>
          <p:style>
            <a:lnRef idx="1">
              <a:schemeClr val="accent6"/>
            </a:lnRef>
            <a:fillRef idx="0">
              <a:schemeClr val="accent6"/>
            </a:fillRef>
            <a:effectRef idx="0">
              <a:schemeClr val="accent6"/>
            </a:effectRef>
            <a:fontRef idx="minor">
              <a:schemeClr val="tx1"/>
            </a:fontRef>
          </p:style>
        </p:cxnSp>
      </p:grpSp>
      <p:sp>
        <p:nvSpPr>
          <p:cNvPr id="18" name="TextBox 17">
            <a:extLst>
              <a:ext uri="{FF2B5EF4-FFF2-40B4-BE49-F238E27FC236}">
                <a16:creationId xmlns:a16="http://schemas.microsoft.com/office/drawing/2014/main" id="{CA31805C-7133-404D-90E8-E1EDE7155BED}"/>
              </a:ext>
            </a:extLst>
          </p:cNvPr>
          <p:cNvSpPr txBox="1"/>
          <p:nvPr/>
        </p:nvSpPr>
        <p:spPr>
          <a:xfrm>
            <a:off x="2545670" y="11103820"/>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17"/>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37222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47"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15"/>
                                        </p:tgtEl>
                                        <p:attrNameLst>
                                          <p:attrName>r</p:attrName>
                                        </p:attrNameLst>
                                      </p:cBhvr>
                                    </p:animRot>
                                    <p:animRot by="-240000">
                                      <p:cBhvr>
                                        <p:cTn id="16" dur="200" fill="hold">
                                          <p:stCondLst>
                                            <p:cond delay="200"/>
                                          </p:stCondLst>
                                        </p:cTn>
                                        <p:tgtEl>
                                          <p:spTgt spid="15"/>
                                        </p:tgtEl>
                                        <p:attrNameLst>
                                          <p:attrName>r</p:attrName>
                                        </p:attrNameLst>
                                      </p:cBhvr>
                                    </p:animRot>
                                    <p:animRot by="240000">
                                      <p:cBhvr>
                                        <p:cTn id="17" dur="200" fill="hold">
                                          <p:stCondLst>
                                            <p:cond delay="400"/>
                                          </p:stCondLst>
                                        </p:cTn>
                                        <p:tgtEl>
                                          <p:spTgt spid="15"/>
                                        </p:tgtEl>
                                        <p:attrNameLst>
                                          <p:attrName>r</p:attrName>
                                        </p:attrNameLst>
                                      </p:cBhvr>
                                    </p:animRot>
                                    <p:animRot by="-240000">
                                      <p:cBhvr>
                                        <p:cTn id="18" dur="200" fill="hold">
                                          <p:stCondLst>
                                            <p:cond delay="600"/>
                                          </p:stCondLst>
                                        </p:cTn>
                                        <p:tgtEl>
                                          <p:spTgt spid="15"/>
                                        </p:tgtEl>
                                        <p:attrNameLst>
                                          <p:attrName>r</p:attrName>
                                        </p:attrNameLst>
                                      </p:cBhvr>
                                    </p:animRot>
                                    <p:animRot by="120000">
                                      <p:cBhvr>
                                        <p:cTn id="19"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288" y="3573427"/>
            <a:ext cx="3501174" cy="3501174"/>
          </a:xfrm>
          <a:prstGeom prst="rect">
            <a:avLst/>
          </a:prstGeom>
        </p:spPr>
      </p:pic>
      <p:sp>
        <p:nvSpPr>
          <p:cNvPr id="8" name="Rounded Rectangle 7"/>
          <p:cNvSpPr/>
          <p:nvPr/>
        </p:nvSpPr>
        <p:spPr>
          <a:xfrm>
            <a:off x="152400" y="882335"/>
            <a:ext cx="11588262" cy="4392692"/>
          </a:xfrm>
          <a:prstGeom prst="roundRect">
            <a:avLst/>
          </a:prstGeom>
          <a:noFill/>
        </p:spPr>
        <p:txBody>
          <a:bodyPr wrap="square" lIns="91440" tIns="45720" rIns="91440" bIns="45720">
            <a:spAutoFit/>
          </a:bodyPr>
          <a:lstStyle/>
          <a:p>
            <a:pPr algn="ctr">
              <a:lnSpc>
                <a:spcPct val="150000"/>
              </a:lnSpc>
            </a:pPr>
            <a:r>
              <a:rPr lang="en-US" sz="4000" b="1" cap="none" spc="0"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Hãy</a:t>
            </a: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cap="none" spc="0"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đọc</a:t>
            </a: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1 </a:t>
            </a:r>
            <a:r>
              <a:rPr lang="en-US" sz="4000" b="1" cap="none" spc="0"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đoạn</a:t>
            </a: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cap="none" spc="0"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trong</a:t>
            </a: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cap="none" spc="0"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bài</a:t>
            </a: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p>
          <a:p>
            <a:pPr algn="ctr">
              <a:lnSpc>
                <a:spcPct val="150000"/>
              </a:lnSpc>
            </a:pPr>
            <a:r>
              <a:rPr lang="en-US" sz="4800" b="1" i="1" cap="none" spc="0" dirty="0" err="1">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Tuổi</a:t>
            </a:r>
            <a:r>
              <a:rPr lang="en-US" sz="4800" b="1" i="1" cap="none" spc="0" dirty="0">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800" b="1" i="1" cap="none" spc="0" dirty="0" err="1">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Ngựa</a:t>
            </a:r>
            <a:endParaRPr lang="en-US" sz="4800" b="1" i="1" cap="none" spc="0" dirty="0">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endParaRPr>
          </a:p>
          <a:p>
            <a:pPr algn="ctr">
              <a:lnSpc>
                <a:spcPct val="150000"/>
              </a:lnSpc>
            </a:pP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và</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trả</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lời</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câu</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hỏi</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theo</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yêu</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cầu</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của</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giáo</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viên</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a:t>
            </a:r>
          </a:p>
          <a:p>
            <a:pPr algn="ctr">
              <a:lnSpc>
                <a:spcPct val="150000"/>
              </a:lnSpc>
            </a:pP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(SGK </a:t>
            </a:r>
            <a:r>
              <a:rPr lang="en-US" sz="4000" b="1" cap="none" spc="0"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trang</a:t>
            </a: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149)</a:t>
            </a:r>
          </a:p>
        </p:txBody>
      </p:sp>
      <p:sp>
        <p:nvSpPr>
          <p:cNvPr id="5" name="AutoShape 6" descr="Photoshop cành hoa đào phai đẹp file PSD #2"/>
          <p:cNvSpPr>
            <a:spLocks noChangeAspect="1" noChangeArrowheads="1"/>
          </p:cNvSpPr>
          <p:nvPr/>
        </p:nvSpPr>
        <p:spPr bwMode="auto">
          <a:xfrm>
            <a:off x="0" y="151974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24178" y="931322"/>
            <a:ext cx="2639786" cy="3048264"/>
          </a:xfrm>
          <a:prstGeom prst="rect">
            <a:avLst/>
          </a:prstGeom>
        </p:spPr>
      </p:pic>
      <p:pic>
        <p:nvPicPr>
          <p:cNvPr id="7170" name="Picture 2" descr="Con Ngựa Quý"/>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317552" y="4313565"/>
            <a:ext cx="2544435" cy="254443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i.pinimg.com/564x/5d/28/16/5d281614a375ee630028260c028deae6.jpg"/>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9658" b="47486" l="62288" r="93007"/>
                    </a14:imgEffect>
                  </a14:imgLayer>
                </a14:imgProps>
              </a:ext>
              <a:ext uri="{28A0092B-C50C-407E-A947-70E740481C1C}">
                <a14:useLocalDpi xmlns:a14="http://schemas.microsoft.com/office/drawing/2010/main" val="0"/>
              </a:ext>
            </a:extLst>
          </a:blip>
          <a:srcRect l="58448" t="27429" r="3153" b="50286"/>
          <a:stretch/>
        </p:blipFill>
        <p:spPr bwMode="auto">
          <a:xfrm>
            <a:off x="2792186" y="0"/>
            <a:ext cx="1828800" cy="10613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s://i.pinimg.com/564x/5d/28/16/5d281614a375ee630028260c028deae6.jpg"/>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9658" b="47486" l="62288" r="93007"/>
                    </a14:imgEffect>
                  </a14:imgLayer>
                </a14:imgProps>
              </a:ext>
              <a:ext uri="{28A0092B-C50C-407E-A947-70E740481C1C}">
                <a14:useLocalDpi xmlns:a14="http://schemas.microsoft.com/office/drawing/2010/main" val="0"/>
              </a:ext>
            </a:extLst>
          </a:blip>
          <a:srcRect l="58448" t="27429" r="3153" b="50286"/>
          <a:stretch/>
        </p:blipFill>
        <p:spPr bwMode="auto">
          <a:xfrm>
            <a:off x="7608278" y="-1"/>
            <a:ext cx="1828800" cy="106135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s://i.pinimg.com/564x/89/97/f5/8997f511b7acd5402afee377b5997c45.jpg"/>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52600" t="15255" r="7812" b="62228"/>
          <a:stretch/>
        </p:blipFill>
        <p:spPr bwMode="auto">
          <a:xfrm>
            <a:off x="5566427" y="376149"/>
            <a:ext cx="1779815" cy="1012371"/>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s://i.pinimg.com/564x/89/97/f5/8997f511b7acd5402afee377b5997c45.jpg"/>
          <p:cNvPicPr>
            <a:picLocks noChangeAspect="1" noChangeArrowheads="1"/>
          </p:cNvPicPr>
          <p:nvPr/>
        </p:nvPicPr>
        <p:blipFill rotWithShape="1">
          <a:blip r:embed="rId11">
            <a:extLst>
              <a:ext uri="{BEBA8EAE-BF5A-486C-A8C5-ECC9F3942E4B}">
                <a14:imgProps xmlns:a14="http://schemas.microsoft.com/office/drawing/2010/main">
                  <a14:imgLayer r:embed="rId10">
                    <a14:imgEffect>
                      <a14:backgroundRemoval t="53191" b="74113" l="2128" r="42376"/>
                    </a14:imgEffect>
                  </a14:imgLayer>
                </a14:imgProps>
              </a:ext>
              <a:ext uri="{28A0092B-C50C-407E-A947-70E740481C1C}">
                <a14:useLocalDpi xmlns:a14="http://schemas.microsoft.com/office/drawing/2010/main" val="0"/>
              </a:ext>
            </a:extLst>
          </a:blip>
          <a:srcRect l="4863" t="31822" r="44842" b="41945"/>
          <a:stretch/>
        </p:blipFill>
        <p:spPr bwMode="auto">
          <a:xfrm>
            <a:off x="155575" y="1387929"/>
            <a:ext cx="2701925" cy="1409246"/>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ttps://i.pinimg.com/564x/89/97/f5/8997f511b7acd5402afee377b5997c45.jpg"/>
          <p:cNvPicPr>
            <a:picLocks noChangeAspect="1" noChangeArrowheads="1"/>
          </p:cNvPicPr>
          <p:nvPr/>
        </p:nvPicPr>
        <p:blipFill rotWithShape="1">
          <a:blip r:embed="rId12">
            <a:extLst>
              <a:ext uri="{BEBA8EAE-BF5A-486C-A8C5-ECC9F3942E4B}">
                <a14:imgProps xmlns:a14="http://schemas.microsoft.com/office/drawing/2010/main">
                  <a14:imgLayer r:embed="rId10">
                    <a14:imgEffect>
                      <a14:backgroundRemoval t="48540" b="72856" l="9779" r="28503"/>
                    </a14:imgEffect>
                  </a14:imgLayer>
                </a14:imgProps>
              </a:ext>
              <a:ext uri="{28A0092B-C50C-407E-A947-70E740481C1C}">
                <a14:useLocalDpi xmlns:a14="http://schemas.microsoft.com/office/drawing/2010/main" val="0"/>
              </a:ext>
            </a:extLst>
          </a:blip>
          <a:srcRect l="7439" t="45500" r="69157" b="24105"/>
          <a:stretch/>
        </p:blipFill>
        <p:spPr bwMode="auto">
          <a:xfrm>
            <a:off x="830036" y="-473232"/>
            <a:ext cx="1257300" cy="163285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https://i.pinimg.com/564x/89/97/f5/8997f511b7acd5402afee377b5997c45.jpg"/>
          <p:cNvPicPr>
            <a:picLocks noChangeAspect="1" noChangeArrowheads="1"/>
          </p:cNvPicPr>
          <p:nvPr/>
        </p:nvPicPr>
        <p:blipFill rotWithShape="1">
          <a:blip r:embed="rId12">
            <a:extLst>
              <a:ext uri="{BEBA8EAE-BF5A-486C-A8C5-ECC9F3942E4B}">
                <a14:imgProps xmlns:a14="http://schemas.microsoft.com/office/drawing/2010/main">
                  <a14:imgLayer r:embed="rId10">
                    <a14:imgEffect>
                      <a14:backgroundRemoval t="48540" b="72856" l="9779" r="28503"/>
                    </a14:imgEffect>
                  </a14:imgLayer>
                </a14:imgProps>
              </a:ext>
              <a:ext uri="{28A0092B-C50C-407E-A947-70E740481C1C}">
                <a14:useLocalDpi xmlns:a14="http://schemas.microsoft.com/office/drawing/2010/main" val="0"/>
              </a:ext>
            </a:extLst>
          </a:blip>
          <a:srcRect l="7439" t="45500" r="69157" b="24105"/>
          <a:stretch/>
        </p:blipFill>
        <p:spPr bwMode="auto">
          <a:xfrm>
            <a:off x="9285006" y="-554580"/>
            <a:ext cx="1257300" cy="16328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19827" y="6327009"/>
            <a:ext cx="6541575" cy="1121761"/>
          </a:xfrm>
          <a:prstGeom prst="rect">
            <a:avLst/>
          </a:prstGeom>
        </p:spPr>
      </p:pic>
      <p:grpSp>
        <p:nvGrpSpPr>
          <p:cNvPr id="17" name="Group 16"/>
          <p:cNvGrpSpPr/>
          <p:nvPr/>
        </p:nvGrpSpPr>
        <p:grpSpPr>
          <a:xfrm>
            <a:off x="10980353" y="1442571"/>
            <a:ext cx="1520620" cy="2429826"/>
            <a:chOff x="12192030" y="-412045"/>
            <a:chExt cx="2474455" cy="3490651"/>
          </a:xfrm>
        </p:grpSpPr>
        <p:pic>
          <p:nvPicPr>
            <p:cNvPr id="19" name="Picture 18">
              <a:hlinkClick r:id="rId14" action="ppaction://hlinksldjump"/>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0" b="99417" l="0" r="100000"/>
                      </a14:imgEffect>
                    </a14:imgLayer>
                  </a14:imgProps>
                </a:ext>
                <a:ext uri="{28A0092B-C50C-407E-A947-70E740481C1C}">
                  <a14:useLocalDpi xmlns:a14="http://schemas.microsoft.com/office/drawing/2010/main" val="0"/>
                </a:ext>
              </a:extLst>
            </a:blip>
            <a:stretch>
              <a:fillRect/>
            </a:stretch>
          </p:blipFill>
          <p:spPr>
            <a:xfrm>
              <a:off x="12192030" y="604156"/>
              <a:ext cx="2474455" cy="2474450"/>
            </a:xfrm>
            <a:prstGeom prst="rect">
              <a:avLst/>
            </a:prstGeom>
          </p:spPr>
        </p:pic>
        <p:cxnSp>
          <p:nvCxnSpPr>
            <p:cNvPr id="20" name="Straight Connector 19"/>
            <p:cNvCxnSpPr/>
            <p:nvPr/>
          </p:nvCxnSpPr>
          <p:spPr>
            <a:xfrm>
              <a:off x="13411626" y="-412045"/>
              <a:ext cx="16328" cy="1102849"/>
            </a:xfrm>
            <a:prstGeom prst="line">
              <a:avLst/>
            </a:prstGeom>
          </p:spPr>
          <p:style>
            <a:lnRef idx="1">
              <a:schemeClr val="accent6"/>
            </a:lnRef>
            <a:fillRef idx="0">
              <a:schemeClr val="accent6"/>
            </a:fillRef>
            <a:effectRef idx="0">
              <a:schemeClr val="accent6"/>
            </a:effectRef>
            <a:fontRef idx="minor">
              <a:schemeClr val="tx1"/>
            </a:fontRef>
          </p:style>
        </p:cxnSp>
      </p:grpSp>
      <p:sp>
        <p:nvSpPr>
          <p:cNvPr id="21" name="TextBox 20">
            <a:extLst>
              <a:ext uri="{FF2B5EF4-FFF2-40B4-BE49-F238E27FC236}">
                <a16:creationId xmlns:a16="http://schemas.microsoft.com/office/drawing/2014/main" id="{E2B52F11-F76C-4262-A8A2-1142482F3165}"/>
              </a:ext>
            </a:extLst>
          </p:cNvPr>
          <p:cNvSpPr txBox="1"/>
          <p:nvPr/>
        </p:nvSpPr>
        <p:spPr>
          <a:xfrm>
            <a:off x="2545670" y="11103820"/>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17"/>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08051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47"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17"/>
                                        </p:tgtEl>
                                        <p:attrNameLst>
                                          <p:attrName>r</p:attrName>
                                        </p:attrNameLst>
                                      </p:cBhvr>
                                    </p:animRot>
                                    <p:animRot by="-240000">
                                      <p:cBhvr>
                                        <p:cTn id="16" dur="200" fill="hold">
                                          <p:stCondLst>
                                            <p:cond delay="200"/>
                                          </p:stCondLst>
                                        </p:cTn>
                                        <p:tgtEl>
                                          <p:spTgt spid="17"/>
                                        </p:tgtEl>
                                        <p:attrNameLst>
                                          <p:attrName>r</p:attrName>
                                        </p:attrNameLst>
                                      </p:cBhvr>
                                    </p:animRot>
                                    <p:animRot by="240000">
                                      <p:cBhvr>
                                        <p:cTn id="17" dur="200" fill="hold">
                                          <p:stCondLst>
                                            <p:cond delay="400"/>
                                          </p:stCondLst>
                                        </p:cTn>
                                        <p:tgtEl>
                                          <p:spTgt spid="17"/>
                                        </p:tgtEl>
                                        <p:attrNameLst>
                                          <p:attrName>r</p:attrName>
                                        </p:attrNameLst>
                                      </p:cBhvr>
                                    </p:animRot>
                                    <p:animRot by="-240000">
                                      <p:cBhvr>
                                        <p:cTn id="18" dur="200" fill="hold">
                                          <p:stCondLst>
                                            <p:cond delay="600"/>
                                          </p:stCondLst>
                                        </p:cTn>
                                        <p:tgtEl>
                                          <p:spTgt spid="17"/>
                                        </p:tgtEl>
                                        <p:attrNameLst>
                                          <p:attrName>r</p:attrName>
                                        </p:attrNameLst>
                                      </p:cBhvr>
                                    </p:animRot>
                                    <p:animRot by="120000">
                                      <p:cBhvr>
                                        <p:cTn id="19"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Pointing Boy Clip Art Free PNG Image｜Illustoon"/>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5729" l="6146" r="94583"/>
                    </a14:imgEffect>
                  </a14:imgLayer>
                </a14:imgProps>
              </a:ext>
              <a:ext uri="{28A0092B-C50C-407E-A947-70E740481C1C}">
                <a14:useLocalDpi xmlns:a14="http://schemas.microsoft.com/office/drawing/2010/main" val="0"/>
              </a:ext>
            </a:extLst>
          </a:blip>
          <a:srcRect/>
          <a:stretch>
            <a:fillRect/>
          </a:stretch>
        </p:blipFill>
        <p:spPr bwMode="auto">
          <a:xfrm>
            <a:off x="9477560" y="4422444"/>
            <a:ext cx="2415502" cy="241550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ree Boy Png, Download Free Boy Png png images, Free ClipArts on Clipart  Library"/>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12874" y="4819529"/>
            <a:ext cx="2152978" cy="2018417"/>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52400" y="882335"/>
            <a:ext cx="11588262" cy="4392692"/>
          </a:xfrm>
          <a:prstGeom prst="roundRect">
            <a:avLst/>
          </a:prstGeom>
          <a:noFill/>
        </p:spPr>
        <p:txBody>
          <a:bodyPr wrap="square" lIns="91440" tIns="45720" rIns="91440" bIns="45720">
            <a:spAutoFit/>
          </a:bodyPr>
          <a:lstStyle/>
          <a:p>
            <a:pPr algn="ctr">
              <a:lnSpc>
                <a:spcPct val="150000"/>
              </a:lnSpc>
            </a:pPr>
            <a:r>
              <a:rPr lang="en-US" sz="4000" b="1" cap="none" spc="0"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Hãy</a:t>
            </a: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cap="none" spc="0"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đọc</a:t>
            </a: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1 </a:t>
            </a:r>
            <a:r>
              <a:rPr lang="en-US" sz="4000" b="1" cap="none" spc="0"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đoạn</a:t>
            </a: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cap="none" spc="0"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trong</a:t>
            </a: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cap="none" spc="0"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bài</a:t>
            </a: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p>
          <a:p>
            <a:pPr algn="ctr">
              <a:lnSpc>
                <a:spcPct val="150000"/>
              </a:lnSpc>
            </a:pPr>
            <a:r>
              <a:rPr lang="en-US" sz="4800" b="1" i="1" cap="none" spc="0" dirty="0" err="1">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Kéo</a:t>
            </a:r>
            <a:r>
              <a:rPr lang="en-US" sz="4800" b="1" i="1" cap="none" spc="0" dirty="0">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 co</a:t>
            </a:r>
          </a:p>
          <a:p>
            <a:pPr algn="ctr">
              <a:lnSpc>
                <a:spcPct val="150000"/>
              </a:lnSpc>
            </a:pP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và</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trả</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lời</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câu</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hỏi</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theo</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yêu</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cầu</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của</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giáo</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viên</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a:t>
            </a:r>
          </a:p>
          <a:p>
            <a:pPr algn="ctr">
              <a:lnSpc>
                <a:spcPct val="150000"/>
              </a:lnSpc>
            </a:pP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(SGK </a:t>
            </a:r>
            <a:r>
              <a:rPr lang="en-US" sz="4000" b="1" cap="none" spc="0"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trang</a:t>
            </a: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155)</a:t>
            </a:r>
          </a:p>
        </p:txBody>
      </p:sp>
      <p:sp>
        <p:nvSpPr>
          <p:cNvPr id="5" name="AutoShape 6" descr="Photoshop cành hoa đào phai đẹp file PSD #2"/>
          <p:cNvSpPr>
            <a:spLocks noChangeAspect="1" noChangeArrowheads="1"/>
          </p:cNvSpPr>
          <p:nvPr/>
        </p:nvSpPr>
        <p:spPr bwMode="auto">
          <a:xfrm>
            <a:off x="0" y="151974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24178" y="931322"/>
            <a:ext cx="2639786" cy="3048264"/>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02903" y="4174424"/>
            <a:ext cx="6734175" cy="3362325"/>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4178" y="6357048"/>
            <a:ext cx="6541575" cy="1121761"/>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21357" y="6347991"/>
            <a:ext cx="6541575" cy="1121761"/>
          </a:xfrm>
          <a:prstGeom prst="rect">
            <a:avLst/>
          </a:prstGeom>
        </p:spPr>
      </p:pic>
      <p:pic>
        <p:nvPicPr>
          <p:cNvPr id="16" name="Picture 4" descr="https://i.pinimg.com/564x/5d/28/16/5d281614a375ee630028260c028deae6.jpg"/>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9658" b="47486" l="62288" r="93007"/>
                    </a14:imgEffect>
                  </a14:imgLayer>
                </a14:imgProps>
              </a:ext>
              <a:ext uri="{28A0092B-C50C-407E-A947-70E740481C1C}">
                <a14:useLocalDpi xmlns:a14="http://schemas.microsoft.com/office/drawing/2010/main" val="0"/>
              </a:ext>
            </a:extLst>
          </a:blip>
          <a:srcRect l="58448" t="27429" r="3153" b="50286"/>
          <a:stretch/>
        </p:blipFill>
        <p:spPr bwMode="auto">
          <a:xfrm>
            <a:off x="2792186" y="0"/>
            <a:ext cx="1828800" cy="10613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s://i.pinimg.com/564x/5d/28/16/5d281614a375ee630028260c028deae6.jpg"/>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9658" b="47486" l="62288" r="93007"/>
                    </a14:imgEffect>
                  </a14:imgLayer>
                </a14:imgProps>
              </a:ext>
              <a:ext uri="{28A0092B-C50C-407E-A947-70E740481C1C}">
                <a14:useLocalDpi xmlns:a14="http://schemas.microsoft.com/office/drawing/2010/main" val="0"/>
              </a:ext>
            </a:extLst>
          </a:blip>
          <a:srcRect l="58448" t="27429" r="3153" b="50286"/>
          <a:stretch/>
        </p:blipFill>
        <p:spPr bwMode="auto">
          <a:xfrm>
            <a:off x="7608278" y="-1"/>
            <a:ext cx="1828800" cy="106135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ttps://i.pinimg.com/564x/89/97/f5/8997f511b7acd5402afee377b5997c45.jpg"/>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52600" t="15255" r="7812" b="62228"/>
          <a:stretch/>
        </p:blipFill>
        <p:spPr bwMode="auto">
          <a:xfrm>
            <a:off x="5566427" y="376149"/>
            <a:ext cx="1779815" cy="101237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https://i.pinimg.com/564x/89/97/f5/8997f511b7acd5402afee377b5997c45.jpg"/>
          <p:cNvPicPr>
            <a:picLocks noChangeAspect="1" noChangeArrowheads="1"/>
          </p:cNvPicPr>
          <p:nvPr/>
        </p:nvPicPr>
        <p:blipFill rotWithShape="1">
          <a:blip r:embed="rId14">
            <a:extLst>
              <a:ext uri="{BEBA8EAE-BF5A-486C-A8C5-ECC9F3942E4B}">
                <a14:imgProps xmlns:a14="http://schemas.microsoft.com/office/drawing/2010/main">
                  <a14:imgLayer r:embed="rId13">
                    <a14:imgEffect>
                      <a14:backgroundRemoval t="48540" b="72856" l="9779" r="28503"/>
                    </a14:imgEffect>
                  </a14:imgLayer>
                </a14:imgProps>
              </a:ext>
              <a:ext uri="{28A0092B-C50C-407E-A947-70E740481C1C}">
                <a14:useLocalDpi xmlns:a14="http://schemas.microsoft.com/office/drawing/2010/main" val="0"/>
              </a:ext>
            </a:extLst>
          </a:blip>
          <a:srcRect l="7439" t="45500" r="69157" b="24105"/>
          <a:stretch/>
        </p:blipFill>
        <p:spPr bwMode="auto">
          <a:xfrm>
            <a:off x="830036" y="-473232"/>
            <a:ext cx="1257300" cy="163285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https://i.pinimg.com/564x/89/97/f5/8997f511b7acd5402afee377b5997c45.jpg"/>
          <p:cNvPicPr>
            <a:picLocks noChangeAspect="1" noChangeArrowheads="1"/>
          </p:cNvPicPr>
          <p:nvPr/>
        </p:nvPicPr>
        <p:blipFill rotWithShape="1">
          <a:blip r:embed="rId14">
            <a:extLst>
              <a:ext uri="{BEBA8EAE-BF5A-486C-A8C5-ECC9F3942E4B}">
                <a14:imgProps xmlns:a14="http://schemas.microsoft.com/office/drawing/2010/main">
                  <a14:imgLayer r:embed="rId13">
                    <a14:imgEffect>
                      <a14:backgroundRemoval t="48540" b="72856" l="9779" r="28503"/>
                    </a14:imgEffect>
                  </a14:imgLayer>
                </a14:imgProps>
              </a:ext>
              <a:ext uri="{28A0092B-C50C-407E-A947-70E740481C1C}">
                <a14:useLocalDpi xmlns:a14="http://schemas.microsoft.com/office/drawing/2010/main" val="0"/>
              </a:ext>
            </a:extLst>
          </a:blip>
          <a:srcRect l="7439" t="45500" r="69157" b="24105"/>
          <a:stretch/>
        </p:blipFill>
        <p:spPr bwMode="auto">
          <a:xfrm>
            <a:off x="9285006" y="-554580"/>
            <a:ext cx="1257300" cy="163285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10024773" y="1381029"/>
            <a:ext cx="1617078" cy="2078641"/>
            <a:chOff x="14368593" y="4958973"/>
            <a:chExt cx="3515051" cy="4532334"/>
          </a:xfrm>
        </p:grpSpPr>
        <p:pic>
          <p:nvPicPr>
            <p:cNvPr id="21" name="Picture 20">
              <a:hlinkClick r:id="rId15" action="ppaction://hlinksldjump"/>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4368593" y="5976256"/>
              <a:ext cx="3515051" cy="3515051"/>
            </a:xfrm>
            <a:prstGeom prst="rect">
              <a:avLst/>
            </a:prstGeom>
          </p:spPr>
        </p:pic>
        <p:cxnSp>
          <p:nvCxnSpPr>
            <p:cNvPr id="22" name="Straight Connector 21"/>
            <p:cNvCxnSpPr/>
            <p:nvPr/>
          </p:nvCxnSpPr>
          <p:spPr>
            <a:xfrm>
              <a:off x="16109790" y="4958973"/>
              <a:ext cx="16328" cy="1102848"/>
            </a:xfrm>
            <a:prstGeom prst="line">
              <a:avLst/>
            </a:prstGeom>
          </p:spPr>
          <p:style>
            <a:lnRef idx="1">
              <a:schemeClr val="accent6"/>
            </a:lnRef>
            <a:fillRef idx="0">
              <a:schemeClr val="accent6"/>
            </a:fillRef>
            <a:effectRef idx="0">
              <a:schemeClr val="accent6"/>
            </a:effectRef>
            <a:fontRef idx="minor">
              <a:schemeClr val="tx1"/>
            </a:fontRef>
          </p:style>
        </p:cxnSp>
      </p:grpSp>
      <p:sp>
        <p:nvSpPr>
          <p:cNvPr id="23" name="TextBox 22">
            <a:extLst>
              <a:ext uri="{FF2B5EF4-FFF2-40B4-BE49-F238E27FC236}">
                <a16:creationId xmlns:a16="http://schemas.microsoft.com/office/drawing/2014/main" id="{234A7BD0-93F5-4F8C-B266-2E3B9BD28FA5}"/>
              </a:ext>
            </a:extLst>
          </p:cNvPr>
          <p:cNvSpPr txBox="1"/>
          <p:nvPr/>
        </p:nvSpPr>
        <p:spPr>
          <a:xfrm>
            <a:off x="2545670" y="11103820"/>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18"/>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48823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47"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15"/>
                                        </p:tgtEl>
                                        <p:attrNameLst>
                                          <p:attrName>r</p:attrName>
                                        </p:attrNameLst>
                                      </p:cBhvr>
                                    </p:animRot>
                                    <p:animRot by="-240000">
                                      <p:cBhvr>
                                        <p:cTn id="16" dur="200" fill="hold">
                                          <p:stCondLst>
                                            <p:cond delay="200"/>
                                          </p:stCondLst>
                                        </p:cTn>
                                        <p:tgtEl>
                                          <p:spTgt spid="15"/>
                                        </p:tgtEl>
                                        <p:attrNameLst>
                                          <p:attrName>r</p:attrName>
                                        </p:attrNameLst>
                                      </p:cBhvr>
                                    </p:animRot>
                                    <p:animRot by="240000">
                                      <p:cBhvr>
                                        <p:cTn id="17" dur="200" fill="hold">
                                          <p:stCondLst>
                                            <p:cond delay="400"/>
                                          </p:stCondLst>
                                        </p:cTn>
                                        <p:tgtEl>
                                          <p:spTgt spid="15"/>
                                        </p:tgtEl>
                                        <p:attrNameLst>
                                          <p:attrName>r</p:attrName>
                                        </p:attrNameLst>
                                      </p:cBhvr>
                                    </p:animRot>
                                    <p:animRot by="-240000">
                                      <p:cBhvr>
                                        <p:cTn id="18" dur="200" fill="hold">
                                          <p:stCondLst>
                                            <p:cond delay="600"/>
                                          </p:stCondLst>
                                        </p:cTn>
                                        <p:tgtEl>
                                          <p:spTgt spid="15"/>
                                        </p:tgtEl>
                                        <p:attrNameLst>
                                          <p:attrName>r</p:attrName>
                                        </p:attrNameLst>
                                      </p:cBhvr>
                                    </p:animRot>
                                    <p:animRot by="120000">
                                      <p:cBhvr>
                                        <p:cTn id="19"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Nhà bất động sản hoạt hình nhà, Màu nước, Sơn, Mực ướt, Mái nhà, Bất động  sản, Tòa nhà png | Klipartz"/>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9888"/>
                    </a14:imgEffect>
                  </a14:imgLayer>
                </a14:imgProps>
              </a:ext>
              <a:ext uri="{28A0092B-C50C-407E-A947-70E740481C1C}">
                <a14:useLocalDpi xmlns:a14="http://schemas.microsoft.com/office/drawing/2010/main" val="0"/>
              </a:ext>
            </a:extLst>
          </a:blip>
          <a:srcRect/>
          <a:stretch>
            <a:fillRect/>
          </a:stretch>
        </p:blipFill>
        <p:spPr bwMode="auto">
          <a:xfrm>
            <a:off x="7211334" y="4101868"/>
            <a:ext cx="5995441" cy="3604002"/>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52400" y="882335"/>
            <a:ext cx="11588262" cy="4392692"/>
          </a:xfrm>
          <a:prstGeom prst="roundRect">
            <a:avLst/>
          </a:prstGeom>
          <a:noFill/>
        </p:spPr>
        <p:txBody>
          <a:bodyPr wrap="square" lIns="91440" tIns="45720" rIns="91440" bIns="45720">
            <a:spAutoFit/>
          </a:bodyPr>
          <a:lstStyle/>
          <a:p>
            <a:pPr algn="ctr">
              <a:lnSpc>
                <a:spcPct val="150000"/>
              </a:lnSpc>
            </a:pPr>
            <a:r>
              <a:rPr lang="en-US" sz="4000" b="1" cap="none" spc="0"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Hãy</a:t>
            </a: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cap="none" spc="0"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đọc</a:t>
            </a: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1 </a:t>
            </a:r>
            <a:r>
              <a:rPr lang="en-US" sz="4000" b="1" cap="none" spc="0"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đoạn</a:t>
            </a: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cap="none" spc="0"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trong</a:t>
            </a: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cap="none" spc="0"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bài</a:t>
            </a: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p>
          <a:p>
            <a:pPr algn="ctr">
              <a:lnSpc>
                <a:spcPct val="150000"/>
              </a:lnSpc>
            </a:pPr>
            <a:r>
              <a:rPr lang="en-US" sz="4800" b="1" i="1" cap="none" spc="0" dirty="0" err="1">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Trong</a:t>
            </a:r>
            <a:r>
              <a:rPr lang="en-US" sz="4800" b="1" i="1" cap="none" spc="0" dirty="0">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800" b="1" i="1" cap="none" spc="0" dirty="0" err="1">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quán</a:t>
            </a:r>
            <a:r>
              <a:rPr lang="en-US" sz="4800" b="1" i="1" cap="none" spc="0" dirty="0">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800" b="1" i="1" cap="none" spc="0" dirty="0" err="1">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ăn</a:t>
            </a:r>
            <a:r>
              <a:rPr lang="en-US" sz="4800" b="1" i="1" cap="none" spc="0" dirty="0">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 “Ba </a:t>
            </a:r>
            <a:r>
              <a:rPr lang="en-US" sz="4800" b="1" i="1" cap="none" spc="0" dirty="0" err="1">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cá</a:t>
            </a:r>
            <a:r>
              <a:rPr lang="en-US" sz="4800" b="1" i="1" cap="none" spc="0" dirty="0">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800" b="1" i="1" cap="none" spc="0" dirty="0" err="1">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bống</a:t>
            </a:r>
            <a:r>
              <a:rPr lang="en-US" sz="4800" b="1" i="1" cap="none" spc="0" dirty="0">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a:t>
            </a:r>
          </a:p>
          <a:p>
            <a:pPr algn="ctr">
              <a:lnSpc>
                <a:spcPct val="150000"/>
              </a:lnSpc>
            </a:pP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và</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trả</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lời</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câu</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hỏi</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theo</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yêu</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cầu</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của</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giáo</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viên</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a:t>
            </a:r>
          </a:p>
          <a:p>
            <a:pPr algn="ctr">
              <a:lnSpc>
                <a:spcPct val="150000"/>
              </a:lnSpc>
            </a:pP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(SGK </a:t>
            </a:r>
            <a:r>
              <a:rPr lang="en-US" sz="4000" b="1" cap="none" spc="0"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trang</a:t>
            </a: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158)</a:t>
            </a:r>
          </a:p>
        </p:txBody>
      </p:sp>
      <p:sp>
        <p:nvSpPr>
          <p:cNvPr id="5" name="AutoShape 6" descr="Photoshop cành hoa đào phai đẹp file PSD #2"/>
          <p:cNvSpPr>
            <a:spLocks noChangeAspect="1" noChangeArrowheads="1"/>
          </p:cNvSpPr>
          <p:nvPr/>
        </p:nvSpPr>
        <p:spPr bwMode="auto">
          <a:xfrm>
            <a:off x="0" y="151974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24178" y="931322"/>
            <a:ext cx="2639786" cy="3048264"/>
          </a:xfrm>
          <a:prstGeom prst="rect">
            <a:avLst/>
          </a:prstGeom>
        </p:spPr>
      </p:pic>
      <p:pic>
        <p:nvPicPr>
          <p:cNvPr id="4098" name="Picture 2" descr="Pinocchio 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3621832"/>
            <a:ext cx="2010808" cy="335134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245" y="6254925"/>
            <a:ext cx="6541575" cy="1121761"/>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66290" y="6245868"/>
            <a:ext cx="6541575" cy="1121761"/>
          </a:xfrm>
          <a:prstGeom prst="rect">
            <a:avLst/>
          </a:prstGeom>
        </p:spPr>
      </p:pic>
      <p:pic>
        <p:nvPicPr>
          <p:cNvPr id="15" name="Picture 4" descr="https://i.pinimg.com/564x/5d/28/16/5d281614a375ee630028260c028deae6.jpg"/>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9658" b="47486" l="62288" r="93007"/>
                    </a14:imgEffect>
                  </a14:imgLayer>
                </a14:imgProps>
              </a:ext>
              <a:ext uri="{28A0092B-C50C-407E-A947-70E740481C1C}">
                <a14:useLocalDpi xmlns:a14="http://schemas.microsoft.com/office/drawing/2010/main" val="0"/>
              </a:ext>
            </a:extLst>
          </a:blip>
          <a:srcRect l="58448" t="27429" r="3153" b="50286"/>
          <a:stretch/>
        </p:blipFill>
        <p:spPr bwMode="auto">
          <a:xfrm>
            <a:off x="2792186" y="0"/>
            <a:ext cx="1828800" cy="10613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s://i.pinimg.com/564x/5d/28/16/5d281614a375ee630028260c028deae6.jpg"/>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9658" b="47486" l="62288" r="93007"/>
                    </a14:imgEffect>
                  </a14:imgLayer>
                </a14:imgProps>
              </a:ext>
              <a:ext uri="{28A0092B-C50C-407E-A947-70E740481C1C}">
                <a14:useLocalDpi xmlns:a14="http://schemas.microsoft.com/office/drawing/2010/main" val="0"/>
              </a:ext>
            </a:extLst>
          </a:blip>
          <a:srcRect l="58448" t="27429" r="3153" b="50286"/>
          <a:stretch/>
        </p:blipFill>
        <p:spPr bwMode="auto">
          <a:xfrm>
            <a:off x="7608278" y="-1"/>
            <a:ext cx="1828800" cy="10613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s://i.pinimg.com/564x/89/97/f5/8997f511b7acd5402afee377b5997c45.jpg"/>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52600" t="15255" r="7812" b="62228"/>
          <a:stretch/>
        </p:blipFill>
        <p:spPr bwMode="auto">
          <a:xfrm>
            <a:off x="5566427" y="376149"/>
            <a:ext cx="1779815" cy="101237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https://i.pinimg.com/564x/89/97/f5/8997f511b7acd5402afee377b5997c45.jpg"/>
          <p:cNvPicPr>
            <a:picLocks noChangeAspect="1" noChangeArrowheads="1"/>
          </p:cNvPicPr>
          <p:nvPr/>
        </p:nvPicPr>
        <p:blipFill rotWithShape="1">
          <a:blip r:embed="rId12">
            <a:extLst>
              <a:ext uri="{BEBA8EAE-BF5A-486C-A8C5-ECC9F3942E4B}">
                <a14:imgProps xmlns:a14="http://schemas.microsoft.com/office/drawing/2010/main">
                  <a14:imgLayer r:embed="rId11">
                    <a14:imgEffect>
                      <a14:backgroundRemoval t="48540" b="72856" l="9779" r="28503"/>
                    </a14:imgEffect>
                  </a14:imgLayer>
                </a14:imgProps>
              </a:ext>
              <a:ext uri="{28A0092B-C50C-407E-A947-70E740481C1C}">
                <a14:useLocalDpi xmlns:a14="http://schemas.microsoft.com/office/drawing/2010/main" val="0"/>
              </a:ext>
            </a:extLst>
          </a:blip>
          <a:srcRect l="7439" t="45500" r="69157" b="24105"/>
          <a:stretch/>
        </p:blipFill>
        <p:spPr bwMode="auto">
          <a:xfrm>
            <a:off x="830036" y="-473232"/>
            <a:ext cx="1257300" cy="163285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https://i.pinimg.com/564x/89/97/f5/8997f511b7acd5402afee377b5997c45.jpg"/>
          <p:cNvPicPr>
            <a:picLocks noChangeAspect="1" noChangeArrowheads="1"/>
          </p:cNvPicPr>
          <p:nvPr/>
        </p:nvPicPr>
        <p:blipFill rotWithShape="1">
          <a:blip r:embed="rId12">
            <a:extLst>
              <a:ext uri="{BEBA8EAE-BF5A-486C-A8C5-ECC9F3942E4B}">
                <a14:imgProps xmlns:a14="http://schemas.microsoft.com/office/drawing/2010/main">
                  <a14:imgLayer r:embed="rId11">
                    <a14:imgEffect>
                      <a14:backgroundRemoval t="48540" b="72856" l="9779" r="28503"/>
                    </a14:imgEffect>
                  </a14:imgLayer>
                </a14:imgProps>
              </a:ext>
              <a:ext uri="{28A0092B-C50C-407E-A947-70E740481C1C}">
                <a14:useLocalDpi xmlns:a14="http://schemas.microsoft.com/office/drawing/2010/main" val="0"/>
              </a:ext>
            </a:extLst>
          </a:blip>
          <a:srcRect l="7439" t="45500" r="69157" b="24105"/>
          <a:stretch/>
        </p:blipFill>
        <p:spPr bwMode="auto">
          <a:xfrm>
            <a:off x="9285006" y="-554580"/>
            <a:ext cx="1257300" cy="1632858"/>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11089272" y="1467170"/>
            <a:ext cx="922964" cy="2381605"/>
            <a:chOff x="7807125" y="3957329"/>
            <a:chExt cx="922964" cy="2381605"/>
          </a:xfrm>
        </p:grpSpPr>
        <p:pic>
          <p:nvPicPr>
            <p:cNvPr id="21" name="Picture 2" descr="Hà Nội) Lì Xì Việt - Phong bao lì xì phong cách thuần Việt | Giá cả | Lì xì,  Thiệp, Hình minh họa">
              <a:hlinkClick r:id="rId13" action="ppaction://hlinksldjump"/>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4938" r="86008"/>
                      </a14:imgEffect>
                    </a14:imgLayer>
                  </a14:imgProps>
                </a:ext>
                <a:ext uri="{28A0092B-C50C-407E-A947-70E740481C1C}">
                  <a14:useLocalDpi xmlns:a14="http://schemas.microsoft.com/office/drawing/2010/main" val="0"/>
                </a:ext>
              </a:extLst>
            </a:blip>
            <a:srcRect l="31857" r="31223"/>
            <a:stretch/>
          </p:blipFill>
          <p:spPr bwMode="auto">
            <a:xfrm>
              <a:off x="7807125" y="4463122"/>
              <a:ext cx="922964" cy="1875812"/>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Connector 21"/>
            <p:cNvCxnSpPr/>
            <p:nvPr/>
          </p:nvCxnSpPr>
          <p:spPr>
            <a:xfrm>
              <a:off x="8252683" y="3957329"/>
              <a:ext cx="7512" cy="505793"/>
            </a:xfrm>
            <a:prstGeom prst="line">
              <a:avLst/>
            </a:prstGeom>
          </p:spPr>
          <p:style>
            <a:lnRef idx="1">
              <a:schemeClr val="accent6"/>
            </a:lnRef>
            <a:fillRef idx="0">
              <a:schemeClr val="accent6"/>
            </a:fillRef>
            <a:effectRef idx="0">
              <a:schemeClr val="accent6"/>
            </a:effectRef>
            <a:fontRef idx="minor">
              <a:schemeClr val="tx1"/>
            </a:fontRef>
          </p:style>
        </p:cxnSp>
      </p:grpSp>
      <p:sp>
        <p:nvSpPr>
          <p:cNvPr id="23" name="TextBox 22">
            <a:extLst>
              <a:ext uri="{FF2B5EF4-FFF2-40B4-BE49-F238E27FC236}">
                <a16:creationId xmlns:a16="http://schemas.microsoft.com/office/drawing/2014/main" id="{F3FD9D7B-9B7C-4E14-826E-202827D17074}"/>
              </a:ext>
            </a:extLst>
          </p:cNvPr>
          <p:cNvSpPr txBox="1"/>
          <p:nvPr/>
        </p:nvSpPr>
        <p:spPr>
          <a:xfrm>
            <a:off x="2545670" y="11103820"/>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16"/>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59246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47"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anim calcmode="lin" valueType="num">
                                      <p:cBhvr>
                                        <p:cTn id="12" dur="1000" fill="hold"/>
                                        <p:tgtEl>
                                          <p:spTgt spid="20"/>
                                        </p:tgtEl>
                                        <p:attrNameLst>
                                          <p:attrName>ppt_x</p:attrName>
                                        </p:attrNameLst>
                                      </p:cBhvr>
                                      <p:tavLst>
                                        <p:tav tm="0">
                                          <p:val>
                                            <p:strVal val="#ppt_x"/>
                                          </p:val>
                                        </p:tav>
                                        <p:tav tm="100000">
                                          <p:val>
                                            <p:strVal val="#ppt_x"/>
                                          </p:val>
                                        </p:tav>
                                      </p:tavLst>
                                    </p:anim>
                                    <p:anim calcmode="lin" valueType="num">
                                      <p:cBhvr>
                                        <p:cTn id="13" dur="1000" fill="hold"/>
                                        <p:tgtEl>
                                          <p:spTgt spid="20"/>
                                        </p:tgtEl>
                                        <p:attrNameLst>
                                          <p:attrName>ppt_y</p:attrName>
                                        </p:attrNameLst>
                                      </p:cBhvr>
                                      <p:tavLst>
                                        <p:tav tm="0">
                                          <p:val>
                                            <p:strVal val="#ppt_y-.1"/>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20"/>
                                        </p:tgtEl>
                                        <p:attrNameLst>
                                          <p:attrName>r</p:attrName>
                                        </p:attrNameLst>
                                      </p:cBhvr>
                                    </p:animRot>
                                    <p:animRot by="-240000">
                                      <p:cBhvr>
                                        <p:cTn id="16" dur="200" fill="hold">
                                          <p:stCondLst>
                                            <p:cond delay="200"/>
                                          </p:stCondLst>
                                        </p:cTn>
                                        <p:tgtEl>
                                          <p:spTgt spid="20"/>
                                        </p:tgtEl>
                                        <p:attrNameLst>
                                          <p:attrName>r</p:attrName>
                                        </p:attrNameLst>
                                      </p:cBhvr>
                                    </p:animRot>
                                    <p:animRot by="240000">
                                      <p:cBhvr>
                                        <p:cTn id="17" dur="200" fill="hold">
                                          <p:stCondLst>
                                            <p:cond delay="400"/>
                                          </p:stCondLst>
                                        </p:cTn>
                                        <p:tgtEl>
                                          <p:spTgt spid="20"/>
                                        </p:tgtEl>
                                        <p:attrNameLst>
                                          <p:attrName>r</p:attrName>
                                        </p:attrNameLst>
                                      </p:cBhvr>
                                    </p:animRot>
                                    <p:animRot by="-240000">
                                      <p:cBhvr>
                                        <p:cTn id="18" dur="200" fill="hold">
                                          <p:stCondLst>
                                            <p:cond delay="600"/>
                                          </p:stCondLst>
                                        </p:cTn>
                                        <p:tgtEl>
                                          <p:spTgt spid="20"/>
                                        </p:tgtEl>
                                        <p:attrNameLst>
                                          <p:attrName>r</p:attrName>
                                        </p:attrNameLst>
                                      </p:cBhvr>
                                    </p:animRot>
                                    <p:animRot by="120000">
                                      <p:cBhvr>
                                        <p:cTn id="19"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Lâu đài phim hoạt hình png | PNGEg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902540" y="3600450"/>
            <a:ext cx="3314700" cy="325755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52400" y="882335"/>
            <a:ext cx="11588262" cy="4392692"/>
          </a:xfrm>
          <a:prstGeom prst="roundRect">
            <a:avLst/>
          </a:prstGeom>
          <a:noFill/>
        </p:spPr>
        <p:txBody>
          <a:bodyPr wrap="square" lIns="91440" tIns="45720" rIns="91440" bIns="45720">
            <a:spAutoFit/>
          </a:bodyPr>
          <a:lstStyle/>
          <a:p>
            <a:pPr algn="ctr">
              <a:lnSpc>
                <a:spcPct val="150000"/>
              </a:lnSpc>
            </a:pPr>
            <a:r>
              <a:rPr lang="en-US" sz="4000" b="1" cap="none" spc="0"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Hãy</a:t>
            </a: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cap="none" spc="0"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đọc</a:t>
            </a: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1 </a:t>
            </a:r>
            <a:r>
              <a:rPr lang="en-US" sz="4000" b="1" cap="none" spc="0"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đoạn</a:t>
            </a: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cap="none" spc="0"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trong</a:t>
            </a: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cap="none" spc="0"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bài</a:t>
            </a: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p>
          <a:p>
            <a:pPr algn="ctr">
              <a:lnSpc>
                <a:spcPct val="150000"/>
              </a:lnSpc>
            </a:pPr>
            <a:r>
              <a:rPr lang="en-US" sz="4800" b="1" i="1" cap="none" spc="0" dirty="0" err="1">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Rất</a:t>
            </a:r>
            <a:r>
              <a:rPr lang="en-US" sz="4800" b="1" i="1" cap="none" spc="0" dirty="0">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800" b="1" i="1" cap="none" spc="0" dirty="0" err="1">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nhiều</a:t>
            </a:r>
            <a:r>
              <a:rPr lang="en-US" sz="4800" b="1" i="1" cap="none" spc="0" dirty="0">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800" b="1" i="1" cap="none" spc="0" dirty="0" err="1">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mặt</a:t>
            </a:r>
            <a:r>
              <a:rPr lang="en-US" sz="4800" b="1" i="1" cap="none" spc="0" dirty="0">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800" b="1" i="1" cap="none" spc="0" dirty="0" err="1">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trăng</a:t>
            </a:r>
            <a:endParaRPr lang="en-US" sz="4800" b="1" i="1" cap="none" spc="0" dirty="0">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endParaRPr>
          </a:p>
          <a:p>
            <a:pPr algn="ctr">
              <a:lnSpc>
                <a:spcPct val="150000"/>
              </a:lnSpc>
            </a:pP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và</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trả</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lời</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câu</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hỏi</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theo</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yêu</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cầu</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của</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giáo</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viên</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a:t>
            </a:r>
          </a:p>
          <a:p>
            <a:pPr algn="ctr">
              <a:lnSpc>
                <a:spcPct val="150000"/>
              </a:lnSpc>
            </a:pP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(SGK </a:t>
            </a:r>
            <a:r>
              <a:rPr lang="en-US" sz="4000" b="1" cap="none" spc="0"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trang</a:t>
            </a: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164)</a:t>
            </a:r>
          </a:p>
        </p:txBody>
      </p:sp>
      <p:sp>
        <p:nvSpPr>
          <p:cNvPr id="5" name="AutoShape 6" descr="Photoshop cành hoa đào phai đẹp file PSD #2"/>
          <p:cNvSpPr>
            <a:spLocks noChangeAspect="1" noChangeArrowheads="1"/>
          </p:cNvSpPr>
          <p:nvPr/>
        </p:nvSpPr>
        <p:spPr bwMode="auto">
          <a:xfrm>
            <a:off x="0" y="151974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24178" y="931322"/>
            <a:ext cx="2639786" cy="3048264"/>
          </a:xfrm>
          <a:prstGeom prst="rect">
            <a:avLst/>
          </a:prstGeom>
        </p:spPr>
      </p:pic>
      <p:pic>
        <p:nvPicPr>
          <p:cNvPr id="2056" name="Picture 8" descr="princess, Crown, Clothing, Pink PNG Image | Princess cartoon, Cute princess,  Princess painti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52400" y="3979586"/>
            <a:ext cx="1882366" cy="30815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9245" y="6254925"/>
            <a:ext cx="6541575" cy="1121761"/>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66290" y="6245868"/>
            <a:ext cx="6541575" cy="1121761"/>
          </a:xfrm>
          <a:prstGeom prst="rect">
            <a:avLst/>
          </a:prstGeom>
        </p:spPr>
      </p:pic>
      <p:pic>
        <p:nvPicPr>
          <p:cNvPr id="16" name="Picture 4" descr="https://i.pinimg.com/564x/5d/28/16/5d281614a375ee630028260c028deae6.jpg"/>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9658" b="47486" l="62288" r="93007"/>
                    </a14:imgEffect>
                  </a14:imgLayer>
                </a14:imgProps>
              </a:ext>
              <a:ext uri="{28A0092B-C50C-407E-A947-70E740481C1C}">
                <a14:useLocalDpi xmlns:a14="http://schemas.microsoft.com/office/drawing/2010/main" val="0"/>
              </a:ext>
            </a:extLst>
          </a:blip>
          <a:srcRect l="58448" t="27429" r="3153" b="50286"/>
          <a:stretch/>
        </p:blipFill>
        <p:spPr bwMode="auto">
          <a:xfrm>
            <a:off x="2792186" y="0"/>
            <a:ext cx="1828800" cy="10613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s://i.pinimg.com/564x/5d/28/16/5d281614a375ee630028260c028deae6.jpg"/>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9658" b="47486" l="62288" r="93007"/>
                    </a14:imgEffect>
                  </a14:imgLayer>
                </a14:imgProps>
              </a:ext>
              <a:ext uri="{28A0092B-C50C-407E-A947-70E740481C1C}">
                <a14:useLocalDpi xmlns:a14="http://schemas.microsoft.com/office/drawing/2010/main" val="0"/>
              </a:ext>
            </a:extLst>
          </a:blip>
          <a:srcRect l="58448" t="27429" r="3153" b="50286"/>
          <a:stretch/>
        </p:blipFill>
        <p:spPr bwMode="auto">
          <a:xfrm>
            <a:off x="7608278" y="-1"/>
            <a:ext cx="1828800" cy="106135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ttps://i.pinimg.com/564x/89/97/f5/8997f511b7acd5402afee377b5997c45.jpg"/>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52600" t="15255" r="7812" b="62228"/>
          <a:stretch/>
        </p:blipFill>
        <p:spPr bwMode="auto">
          <a:xfrm>
            <a:off x="5566427" y="376149"/>
            <a:ext cx="1779815" cy="101237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https://i.pinimg.com/564x/89/97/f5/8997f511b7acd5402afee377b5997c45.jpg"/>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48540" b="72856" l="9779" r="28503"/>
                    </a14:imgEffect>
                  </a14:imgLayer>
                </a14:imgProps>
              </a:ext>
              <a:ext uri="{28A0092B-C50C-407E-A947-70E740481C1C}">
                <a14:useLocalDpi xmlns:a14="http://schemas.microsoft.com/office/drawing/2010/main" val="0"/>
              </a:ext>
            </a:extLst>
          </a:blip>
          <a:srcRect l="7439" t="45500" r="69157" b="24105"/>
          <a:stretch/>
        </p:blipFill>
        <p:spPr bwMode="auto">
          <a:xfrm>
            <a:off x="830036" y="-473232"/>
            <a:ext cx="1257300" cy="163285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https://i.pinimg.com/564x/89/97/f5/8997f511b7acd5402afee377b5997c45.jpg"/>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48540" b="72856" l="9779" r="28503"/>
                    </a14:imgEffect>
                  </a14:imgLayer>
                </a14:imgProps>
              </a:ext>
              <a:ext uri="{28A0092B-C50C-407E-A947-70E740481C1C}">
                <a14:useLocalDpi xmlns:a14="http://schemas.microsoft.com/office/drawing/2010/main" val="0"/>
              </a:ext>
            </a:extLst>
          </a:blip>
          <a:srcRect l="7439" t="45500" r="69157" b="24105"/>
          <a:stretch/>
        </p:blipFill>
        <p:spPr bwMode="auto">
          <a:xfrm>
            <a:off x="9285006" y="-554580"/>
            <a:ext cx="1257300" cy="1632858"/>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10142744" y="1239161"/>
            <a:ext cx="1376476" cy="2109076"/>
            <a:chOff x="13203228" y="341154"/>
            <a:chExt cx="1955322" cy="2976527"/>
          </a:xfrm>
        </p:grpSpPr>
        <p:pic>
          <p:nvPicPr>
            <p:cNvPr id="22" name="Picture 21">
              <a:hlinkClick r:id="rId14" action="ppaction://hlinksldjump"/>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99500"/>
                      </a14:imgEffect>
                    </a14:imgLayer>
                  </a14:imgProps>
                </a:ext>
                <a:ext uri="{28A0092B-C50C-407E-A947-70E740481C1C}">
                  <a14:useLocalDpi xmlns:a14="http://schemas.microsoft.com/office/drawing/2010/main" val="0"/>
                </a:ext>
              </a:extLst>
            </a:blip>
            <a:stretch>
              <a:fillRect/>
            </a:stretch>
          </p:blipFill>
          <p:spPr>
            <a:xfrm>
              <a:off x="13203228" y="1362359"/>
              <a:ext cx="1955322" cy="1955322"/>
            </a:xfrm>
            <a:prstGeom prst="rect">
              <a:avLst/>
            </a:prstGeom>
          </p:spPr>
        </p:pic>
        <p:cxnSp>
          <p:nvCxnSpPr>
            <p:cNvPr id="23" name="Straight Connector 22"/>
            <p:cNvCxnSpPr/>
            <p:nvPr/>
          </p:nvCxnSpPr>
          <p:spPr>
            <a:xfrm>
              <a:off x="14103220" y="341154"/>
              <a:ext cx="16328" cy="1102848"/>
            </a:xfrm>
            <a:prstGeom prst="line">
              <a:avLst/>
            </a:prstGeom>
          </p:spPr>
          <p:style>
            <a:lnRef idx="1">
              <a:schemeClr val="accent6"/>
            </a:lnRef>
            <a:fillRef idx="0">
              <a:schemeClr val="accent6"/>
            </a:fillRef>
            <a:effectRef idx="0">
              <a:schemeClr val="accent6"/>
            </a:effectRef>
            <a:fontRef idx="minor">
              <a:schemeClr val="tx1"/>
            </a:fontRef>
          </p:style>
        </p:cxnSp>
      </p:grpSp>
      <p:sp>
        <p:nvSpPr>
          <p:cNvPr id="24" name="TextBox 23">
            <a:extLst>
              <a:ext uri="{FF2B5EF4-FFF2-40B4-BE49-F238E27FC236}">
                <a16:creationId xmlns:a16="http://schemas.microsoft.com/office/drawing/2014/main" id="{A8F0A1F7-7CE6-4113-AA99-7F89A85195DF}"/>
              </a:ext>
            </a:extLst>
          </p:cNvPr>
          <p:cNvSpPr txBox="1"/>
          <p:nvPr/>
        </p:nvSpPr>
        <p:spPr>
          <a:xfrm>
            <a:off x="2545670" y="11103820"/>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17"/>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5154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47"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anim calcmode="lin" valueType="num">
                                      <p:cBhvr>
                                        <p:cTn id="12" dur="1000" fill="hold"/>
                                        <p:tgtEl>
                                          <p:spTgt spid="21"/>
                                        </p:tgtEl>
                                        <p:attrNameLst>
                                          <p:attrName>ppt_x</p:attrName>
                                        </p:attrNameLst>
                                      </p:cBhvr>
                                      <p:tavLst>
                                        <p:tav tm="0">
                                          <p:val>
                                            <p:strVal val="#ppt_x"/>
                                          </p:val>
                                        </p:tav>
                                        <p:tav tm="100000">
                                          <p:val>
                                            <p:strVal val="#ppt_x"/>
                                          </p:val>
                                        </p:tav>
                                      </p:tavLst>
                                    </p:anim>
                                    <p:anim calcmode="lin" valueType="num">
                                      <p:cBhvr>
                                        <p:cTn id="13" dur="1000" fill="hold"/>
                                        <p:tgtEl>
                                          <p:spTgt spid="21"/>
                                        </p:tgtEl>
                                        <p:attrNameLst>
                                          <p:attrName>ppt_y</p:attrName>
                                        </p:attrNameLst>
                                      </p:cBhvr>
                                      <p:tavLst>
                                        <p:tav tm="0">
                                          <p:val>
                                            <p:strVal val="#ppt_y-.1"/>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21"/>
                                        </p:tgtEl>
                                        <p:attrNameLst>
                                          <p:attrName>r</p:attrName>
                                        </p:attrNameLst>
                                      </p:cBhvr>
                                    </p:animRot>
                                    <p:animRot by="-240000">
                                      <p:cBhvr>
                                        <p:cTn id="16" dur="200" fill="hold">
                                          <p:stCondLst>
                                            <p:cond delay="200"/>
                                          </p:stCondLst>
                                        </p:cTn>
                                        <p:tgtEl>
                                          <p:spTgt spid="21"/>
                                        </p:tgtEl>
                                        <p:attrNameLst>
                                          <p:attrName>r</p:attrName>
                                        </p:attrNameLst>
                                      </p:cBhvr>
                                    </p:animRot>
                                    <p:animRot by="240000">
                                      <p:cBhvr>
                                        <p:cTn id="17" dur="200" fill="hold">
                                          <p:stCondLst>
                                            <p:cond delay="400"/>
                                          </p:stCondLst>
                                        </p:cTn>
                                        <p:tgtEl>
                                          <p:spTgt spid="21"/>
                                        </p:tgtEl>
                                        <p:attrNameLst>
                                          <p:attrName>r</p:attrName>
                                        </p:attrNameLst>
                                      </p:cBhvr>
                                    </p:animRot>
                                    <p:animRot by="-240000">
                                      <p:cBhvr>
                                        <p:cTn id="18" dur="200" fill="hold">
                                          <p:stCondLst>
                                            <p:cond delay="600"/>
                                          </p:stCondLst>
                                        </p:cTn>
                                        <p:tgtEl>
                                          <p:spTgt spid="21"/>
                                        </p:tgtEl>
                                        <p:attrNameLst>
                                          <p:attrName>r</p:attrName>
                                        </p:attrNameLst>
                                      </p:cBhvr>
                                    </p:animRot>
                                    <p:animRot by="120000">
                                      <p:cBhvr>
                                        <p:cTn id="19"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736011" y="2932429"/>
            <a:ext cx="7136458" cy="1967772"/>
            <a:chOff x="2784996" y="2256112"/>
            <a:chExt cx="7136458" cy="1967772"/>
          </a:xfrm>
        </p:grpSpPr>
        <p:sp>
          <p:nvSpPr>
            <p:cNvPr id="6" name="TextBox 5">
              <a:extLst>
                <a:ext uri="{FF2B5EF4-FFF2-40B4-BE49-F238E27FC236}">
                  <a16:creationId xmlns:a16="http://schemas.microsoft.com/office/drawing/2014/main" id="{8A8DCF1B-5881-4B0B-8855-D858294FA0D9}"/>
                </a:ext>
              </a:extLst>
            </p:cNvPr>
            <p:cNvSpPr txBox="1"/>
            <p:nvPr/>
          </p:nvSpPr>
          <p:spPr>
            <a:xfrm>
              <a:off x="2784996" y="2284892"/>
              <a:ext cx="7086600" cy="1938992"/>
            </a:xfrm>
            <a:prstGeom prst="rect">
              <a:avLst/>
            </a:prstGeom>
            <a:noFill/>
          </p:spPr>
          <p:txBody>
            <a:bodyPr wrap="square">
              <a:spAutoFit/>
              <a:scene3d>
                <a:camera prst="orthographicFront"/>
                <a:lightRig rig="threePt" dir="t"/>
              </a:scene3d>
              <a:sp3d extrusionH="57150">
                <a:bevelT w="38100" h="38100"/>
              </a:sp3d>
            </a:bodyPr>
            <a:lstStyle/>
            <a:p>
              <a:pPr algn="ctr"/>
              <a:r>
                <a:rPr lang="en-GB" sz="8000" b="1" cap="all" dirty="0">
                  <a:ln w="38100">
                    <a:noFill/>
                  </a:ln>
                  <a:solidFill>
                    <a:srgbClr val="C00000"/>
                  </a:solidFill>
                  <a:latin typeface="UTM Showcard" panose="02040603050506020204" pitchFamily="18" charset="0"/>
                  <a:ea typeface="方正黑体简体" panose="03000509000000000000" pitchFamily="65" charset="-122"/>
                  <a:cs typeface="Arial" panose="020B0604020202020204" pitchFamily="34" charset="0"/>
                </a:rPr>
                <a:t>ÔN TẬP  </a:t>
              </a:r>
            </a:p>
            <a:p>
              <a:pPr algn="ctr"/>
              <a:r>
                <a:rPr lang="en-GB" sz="4000" b="1" cap="all" dirty="0" err="1">
                  <a:ln w="38100">
                    <a:noFill/>
                  </a:ln>
                  <a:solidFill>
                    <a:srgbClr val="C00000"/>
                  </a:solidFill>
                  <a:latin typeface="UVN Binh Duong" pitchFamily="2" charset="0"/>
                  <a:ea typeface="方正黑体简体" panose="03000509000000000000" pitchFamily="65" charset="-122"/>
                  <a:cs typeface="Arial" panose="020B0604020202020204" pitchFamily="34" charset="0"/>
                </a:rPr>
                <a:t>Tuần</a:t>
              </a:r>
              <a:r>
                <a:rPr lang="en-GB" sz="4000" b="1" cap="all" dirty="0">
                  <a:ln w="38100">
                    <a:noFill/>
                  </a:ln>
                  <a:solidFill>
                    <a:srgbClr val="C00000"/>
                  </a:solidFill>
                  <a:latin typeface="UVN Binh Duong" pitchFamily="2" charset="0"/>
                  <a:ea typeface="方正黑体简体" panose="03000509000000000000" pitchFamily="65" charset="-122"/>
                  <a:cs typeface="Arial" panose="020B0604020202020204" pitchFamily="34" charset="0"/>
                </a:rPr>
                <a:t> 18 – </a:t>
              </a:r>
              <a:r>
                <a:rPr lang="en-GB" sz="4000" b="1" cap="all" dirty="0" err="1">
                  <a:ln w="38100">
                    <a:noFill/>
                  </a:ln>
                  <a:solidFill>
                    <a:srgbClr val="C00000"/>
                  </a:solidFill>
                  <a:latin typeface="UVN Binh Duong" pitchFamily="2" charset="0"/>
                  <a:ea typeface="方正黑体简体" panose="03000509000000000000" pitchFamily="65" charset="-122"/>
                  <a:cs typeface="Arial" panose="020B0604020202020204" pitchFamily="34" charset="0"/>
                </a:rPr>
                <a:t>Tiết</a:t>
              </a:r>
              <a:r>
                <a:rPr lang="en-GB" sz="4000" b="1" cap="all" dirty="0">
                  <a:ln w="38100">
                    <a:noFill/>
                  </a:ln>
                  <a:solidFill>
                    <a:srgbClr val="C00000"/>
                  </a:solidFill>
                  <a:latin typeface="UVN Binh Duong" pitchFamily="2" charset="0"/>
                  <a:ea typeface="方正黑体简体" panose="03000509000000000000" pitchFamily="65" charset="-122"/>
                  <a:cs typeface="Arial" panose="020B0604020202020204" pitchFamily="34" charset="0"/>
                </a:rPr>
                <a:t> 6</a:t>
              </a:r>
            </a:p>
          </p:txBody>
        </p:sp>
        <p:sp>
          <p:nvSpPr>
            <p:cNvPr id="7" name="TextBox 6">
              <a:extLst>
                <a:ext uri="{FF2B5EF4-FFF2-40B4-BE49-F238E27FC236}">
                  <a16:creationId xmlns:a16="http://schemas.microsoft.com/office/drawing/2014/main" id="{8A8DCF1B-5881-4B0B-8855-D858294FA0D9}"/>
                </a:ext>
              </a:extLst>
            </p:cNvPr>
            <p:cNvSpPr txBox="1"/>
            <p:nvPr/>
          </p:nvSpPr>
          <p:spPr>
            <a:xfrm>
              <a:off x="2834854" y="2256112"/>
              <a:ext cx="7086600" cy="1938992"/>
            </a:xfrm>
            <a:prstGeom prst="rect">
              <a:avLst/>
            </a:prstGeom>
            <a:noFill/>
          </p:spPr>
          <p:txBody>
            <a:bodyPr wrap="square">
              <a:spAutoFit/>
              <a:scene3d>
                <a:camera prst="orthographicFront"/>
                <a:lightRig rig="threePt" dir="t"/>
              </a:scene3d>
              <a:sp3d extrusionH="57150">
                <a:bevelT w="38100" h="38100"/>
              </a:sp3d>
            </a:bodyPr>
            <a:lstStyle/>
            <a:p>
              <a:pPr algn="ctr"/>
              <a:r>
                <a:rPr lang="en-GB" sz="8000" b="1" cap="all" dirty="0">
                  <a:ln w="38100">
                    <a:noFill/>
                  </a:ln>
                  <a:solidFill>
                    <a:schemeClr val="bg1"/>
                  </a:solidFill>
                  <a:latin typeface="UTM Showcard" panose="02040603050506020204" pitchFamily="18" charset="0"/>
                  <a:ea typeface="方正黑体简体" panose="03000509000000000000" pitchFamily="65" charset="-122"/>
                  <a:cs typeface="Arial" panose="020B0604020202020204" pitchFamily="34" charset="0"/>
                </a:rPr>
                <a:t>ÔN TẬP  </a:t>
              </a:r>
            </a:p>
            <a:p>
              <a:pPr algn="ctr"/>
              <a:r>
                <a:rPr lang="en-GB" sz="4000" b="1" cap="all" dirty="0" err="1">
                  <a:ln w="38100">
                    <a:noFill/>
                  </a:ln>
                  <a:solidFill>
                    <a:schemeClr val="bg1"/>
                  </a:solidFill>
                  <a:latin typeface="UVN Binh Duong" pitchFamily="2" charset="0"/>
                  <a:ea typeface="方正黑体简体" panose="03000509000000000000" pitchFamily="65" charset="-122"/>
                  <a:cs typeface="Arial" panose="020B0604020202020204" pitchFamily="34" charset="0"/>
                </a:rPr>
                <a:t>Tuần</a:t>
              </a:r>
              <a:r>
                <a:rPr lang="en-GB" sz="4000" b="1" cap="all" dirty="0">
                  <a:ln w="38100">
                    <a:noFill/>
                  </a:ln>
                  <a:solidFill>
                    <a:schemeClr val="bg1"/>
                  </a:solidFill>
                  <a:latin typeface="UVN Binh Duong" pitchFamily="2" charset="0"/>
                  <a:ea typeface="方正黑体简体" panose="03000509000000000000" pitchFamily="65" charset="-122"/>
                  <a:cs typeface="Arial" panose="020B0604020202020204" pitchFamily="34" charset="0"/>
                </a:rPr>
                <a:t> 18 – </a:t>
              </a:r>
              <a:r>
                <a:rPr lang="en-GB" sz="4000" b="1" cap="all" dirty="0" err="1">
                  <a:ln w="38100">
                    <a:noFill/>
                  </a:ln>
                  <a:solidFill>
                    <a:schemeClr val="bg1"/>
                  </a:solidFill>
                  <a:latin typeface="UVN Binh Duong" pitchFamily="2" charset="0"/>
                  <a:ea typeface="方正黑体简体" panose="03000509000000000000" pitchFamily="65" charset="-122"/>
                  <a:cs typeface="Arial" panose="020B0604020202020204" pitchFamily="34" charset="0"/>
                </a:rPr>
                <a:t>Tiết</a:t>
              </a:r>
              <a:r>
                <a:rPr lang="en-GB" sz="4000" b="1" cap="all" dirty="0">
                  <a:ln w="38100">
                    <a:noFill/>
                  </a:ln>
                  <a:solidFill>
                    <a:schemeClr val="bg1"/>
                  </a:solidFill>
                  <a:latin typeface="UVN Binh Duong" pitchFamily="2" charset="0"/>
                  <a:ea typeface="方正黑体简体" panose="03000509000000000000" pitchFamily="65" charset="-122"/>
                  <a:cs typeface="Arial" panose="020B0604020202020204" pitchFamily="34" charset="0"/>
                </a:rPr>
                <a:t> 6</a:t>
              </a:r>
            </a:p>
          </p:txBody>
        </p:sp>
      </p:grpSp>
      <p:pic>
        <p:nvPicPr>
          <p:cNvPr id="8" name="Picture 4" descr="https://i.pinimg.com/564x/5d/28/16/5d281614a375ee630028260c028deae6.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9658" b="47486" l="62288" r="93007"/>
                    </a14:imgEffect>
                  </a14:imgLayer>
                </a14:imgProps>
              </a:ext>
              <a:ext uri="{28A0092B-C50C-407E-A947-70E740481C1C}">
                <a14:useLocalDpi xmlns:a14="http://schemas.microsoft.com/office/drawing/2010/main" val="0"/>
              </a:ext>
            </a:extLst>
          </a:blip>
          <a:srcRect l="58448" t="27429" r="3153" b="50286"/>
          <a:stretch/>
        </p:blipFill>
        <p:spPr bwMode="auto">
          <a:xfrm>
            <a:off x="5364911" y="1004798"/>
            <a:ext cx="1828800" cy="10613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i.pinimg.com/564x/5d/28/16/5d281614a375ee630028260c028deae6.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9658" b="47486" l="62288" r="93007"/>
                    </a14:imgEffect>
                  </a14:imgLayer>
                </a14:imgProps>
              </a:ext>
              <a:ext uri="{28A0092B-C50C-407E-A947-70E740481C1C}">
                <a14:useLocalDpi xmlns:a14="http://schemas.microsoft.com/office/drawing/2010/main" val="0"/>
              </a:ext>
            </a:extLst>
          </a:blip>
          <a:srcRect l="58448" t="27429" r="3153" b="50286"/>
          <a:stretch/>
        </p:blipFill>
        <p:spPr bwMode="auto">
          <a:xfrm>
            <a:off x="7608278" y="-1"/>
            <a:ext cx="1828800" cy="10613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s://i.pinimg.com/564x/89/97/f5/8997f511b7acd5402afee377b5997c4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2600" t="15255" r="7812" b="62228"/>
          <a:stretch/>
        </p:blipFill>
        <p:spPr bwMode="auto">
          <a:xfrm>
            <a:off x="2987291" y="-56411"/>
            <a:ext cx="1779815" cy="10123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s://i.pinimg.com/564x/89/97/f5/8997f511b7acd5402afee377b5997c4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48540" b="72856" l="9779" r="28503"/>
                    </a14:imgEffect>
                  </a14:imgLayer>
                </a14:imgProps>
              </a:ext>
              <a:ext uri="{28A0092B-C50C-407E-A947-70E740481C1C}">
                <a14:useLocalDpi xmlns:a14="http://schemas.microsoft.com/office/drawing/2010/main" val="0"/>
              </a:ext>
            </a:extLst>
          </a:blip>
          <a:srcRect l="7439" t="45500" r="69157" b="24105"/>
          <a:stretch/>
        </p:blipFill>
        <p:spPr bwMode="auto">
          <a:xfrm>
            <a:off x="874990" y="1567839"/>
            <a:ext cx="1257300" cy="16328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https://i.pinimg.com/564x/89/97/f5/8997f511b7acd5402afee377b5997c4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48540" b="72856" l="9779" r="28503"/>
                    </a14:imgEffect>
                  </a14:imgLayer>
                </a14:imgProps>
              </a:ext>
              <a:ext uri="{28A0092B-C50C-407E-A947-70E740481C1C}">
                <a14:useLocalDpi xmlns:a14="http://schemas.microsoft.com/office/drawing/2010/main" val="0"/>
              </a:ext>
            </a:extLst>
          </a:blip>
          <a:srcRect l="7439" t="45500" r="69157" b="24105"/>
          <a:stretch/>
        </p:blipFill>
        <p:spPr bwMode="auto">
          <a:xfrm>
            <a:off x="11135250" y="0"/>
            <a:ext cx="1257300" cy="163285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A98EDA5-57DF-430C-8419-9F225FF3E522}"/>
              </a:ext>
            </a:extLst>
          </p:cNvPr>
          <p:cNvSpPr txBox="1"/>
          <p:nvPr/>
        </p:nvSpPr>
        <p:spPr>
          <a:xfrm>
            <a:off x="2545670" y="11103820"/>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7"/>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0757259"/>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Lâu đài phim hoạt hình png | PNGEg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902540" y="3600450"/>
            <a:ext cx="3314700" cy="325755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52400" y="882335"/>
            <a:ext cx="11588262" cy="4392692"/>
          </a:xfrm>
          <a:prstGeom prst="roundRect">
            <a:avLst/>
          </a:prstGeom>
          <a:noFill/>
        </p:spPr>
        <p:txBody>
          <a:bodyPr wrap="square" lIns="91440" tIns="45720" rIns="91440" bIns="45720">
            <a:spAutoFit/>
          </a:bodyPr>
          <a:lstStyle/>
          <a:p>
            <a:pPr algn="ctr">
              <a:lnSpc>
                <a:spcPct val="150000"/>
              </a:lnSpc>
            </a:pPr>
            <a:r>
              <a:rPr lang="en-US" sz="4000" b="1" cap="none" spc="0"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Hãy</a:t>
            </a: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cap="none" spc="0"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đọc</a:t>
            </a: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1 </a:t>
            </a:r>
            <a:r>
              <a:rPr lang="en-US" sz="4000" b="1" cap="none" spc="0"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đoạn</a:t>
            </a: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cap="none" spc="0"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trong</a:t>
            </a: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cap="none" spc="0"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bài</a:t>
            </a: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p>
          <a:p>
            <a:pPr algn="ctr">
              <a:lnSpc>
                <a:spcPct val="150000"/>
              </a:lnSpc>
            </a:pPr>
            <a:r>
              <a:rPr lang="en-US" sz="4800" b="1" i="1" cap="none" spc="0" dirty="0" err="1">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Rất</a:t>
            </a:r>
            <a:r>
              <a:rPr lang="en-US" sz="4800" b="1" i="1" cap="none" spc="0" dirty="0">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800" b="1" i="1" cap="none" spc="0" dirty="0" err="1">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nhiều</a:t>
            </a:r>
            <a:r>
              <a:rPr lang="en-US" sz="4800" b="1" i="1" cap="none" spc="0" dirty="0">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800" b="1" i="1" cap="none" spc="0" dirty="0" err="1">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mặt</a:t>
            </a:r>
            <a:r>
              <a:rPr lang="en-US" sz="4800" b="1" i="1" cap="none" spc="0" dirty="0">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800" b="1" i="1" cap="none" spc="0" dirty="0" err="1">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trăng</a:t>
            </a:r>
            <a:r>
              <a:rPr lang="en-US" sz="4800" b="1" i="1" cap="none" spc="0" dirty="0">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800" b="1" i="1" cap="none" spc="0" dirty="0" err="1">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tt</a:t>
            </a:r>
            <a:r>
              <a:rPr lang="en-US" sz="4800" b="1" i="1" cap="none" spc="0" dirty="0">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a:t>
            </a:r>
          </a:p>
          <a:p>
            <a:pPr algn="ctr">
              <a:lnSpc>
                <a:spcPct val="150000"/>
              </a:lnSpc>
            </a:pP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và</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trả</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lời</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câu</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hỏi</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theo</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yêu</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cầu</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của</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giáo</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40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viên</a:t>
            </a:r>
            <a:r>
              <a:rPr lang="en-US" sz="40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a:t>
            </a:r>
          </a:p>
          <a:p>
            <a:pPr algn="ctr">
              <a:lnSpc>
                <a:spcPct val="150000"/>
              </a:lnSpc>
            </a:pP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(SGK </a:t>
            </a:r>
            <a:r>
              <a:rPr lang="en-US" sz="4000" b="1" cap="none" spc="0"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trang</a:t>
            </a:r>
            <a:r>
              <a:rPr lang="en-US" sz="4000" b="1" cap="none" spc="0"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168)</a:t>
            </a:r>
          </a:p>
        </p:txBody>
      </p:sp>
      <p:sp>
        <p:nvSpPr>
          <p:cNvPr id="5" name="AutoShape 6" descr="Photoshop cành hoa đào phai đẹp file PSD #2"/>
          <p:cNvSpPr>
            <a:spLocks noChangeAspect="1" noChangeArrowheads="1"/>
          </p:cNvSpPr>
          <p:nvPr/>
        </p:nvSpPr>
        <p:spPr bwMode="auto">
          <a:xfrm>
            <a:off x="0" y="151974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24178" y="931322"/>
            <a:ext cx="2639786" cy="3048264"/>
          </a:xfrm>
          <a:prstGeom prst="rect">
            <a:avLst/>
          </a:prstGeom>
        </p:spPr>
      </p:pic>
      <p:pic>
        <p:nvPicPr>
          <p:cNvPr id="11" name="Picture 8" descr="princess, Crown, Clothing, Pink PNG Image | Princess cartoon, Cute princess,  Princess painti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52400" y="3979586"/>
            <a:ext cx="1882366" cy="30815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9245" y="6254925"/>
            <a:ext cx="6541575" cy="112176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66290" y="6245868"/>
            <a:ext cx="6541575" cy="1121761"/>
          </a:xfrm>
          <a:prstGeom prst="rect">
            <a:avLst/>
          </a:prstGeom>
        </p:spPr>
      </p:pic>
      <p:pic>
        <p:nvPicPr>
          <p:cNvPr id="14" name="Picture 4" descr="https://i.pinimg.com/564x/5d/28/16/5d281614a375ee630028260c028deae6.jpg"/>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9658" b="47486" l="62288" r="93007"/>
                    </a14:imgEffect>
                  </a14:imgLayer>
                </a14:imgProps>
              </a:ext>
              <a:ext uri="{28A0092B-C50C-407E-A947-70E740481C1C}">
                <a14:useLocalDpi xmlns:a14="http://schemas.microsoft.com/office/drawing/2010/main" val="0"/>
              </a:ext>
            </a:extLst>
          </a:blip>
          <a:srcRect l="58448" t="27429" r="3153" b="50286"/>
          <a:stretch/>
        </p:blipFill>
        <p:spPr bwMode="auto">
          <a:xfrm>
            <a:off x="2792186" y="0"/>
            <a:ext cx="1828800" cy="10613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s://i.pinimg.com/564x/5d/28/16/5d281614a375ee630028260c028deae6.jpg"/>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9658" b="47486" l="62288" r="93007"/>
                    </a14:imgEffect>
                  </a14:imgLayer>
                </a14:imgProps>
              </a:ext>
              <a:ext uri="{28A0092B-C50C-407E-A947-70E740481C1C}">
                <a14:useLocalDpi xmlns:a14="http://schemas.microsoft.com/office/drawing/2010/main" val="0"/>
              </a:ext>
            </a:extLst>
          </a:blip>
          <a:srcRect l="58448" t="27429" r="3153" b="50286"/>
          <a:stretch/>
        </p:blipFill>
        <p:spPr bwMode="auto">
          <a:xfrm>
            <a:off x="7608278" y="-1"/>
            <a:ext cx="1828800" cy="10613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ttps://i.pinimg.com/564x/89/97/f5/8997f511b7acd5402afee377b5997c45.jpg"/>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52600" t="15255" r="7812" b="62228"/>
          <a:stretch/>
        </p:blipFill>
        <p:spPr bwMode="auto">
          <a:xfrm>
            <a:off x="5566427" y="376149"/>
            <a:ext cx="1779815" cy="101237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https://i.pinimg.com/564x/89/97/f5/8997f511b7acd5402afee377b5997c45.jpg"/>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48540" b="72856" l="9779" r="28503"/>
                    </a14:imgEffect>
                  </a14:imgLayer>
                </a14:imgProps>
              </a:ext>
              <a:ext uri="{28A0092B-C50C-407E-A947-70E740481C1C}">
                <a14:useLocalDpi xmlns:a14="http://schemas.microsoft.com/office/drawing/2010/main" val="0"/>
              </a:ext>
            </a:extLst>
          </a:blip>
          <a:srcRect l="7439" t="45500" r="69157" b="24105"/>
          <a:stretch/>
        </p:blipFill>
        <p:spPr bwMode="auto">
          <a:xfrm>
            <a:off x="830036" y="-473232"/>
            <a:ext cx="1257300" cy="16328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https://i.pinimg.com/564x/89/97/f5/8997f511b7acd5402afee377b5997c45.jpg"/>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48540" b="72856" l="9779" r="28503"/>
                    </a14:imgEffect>
                  </a14:imgLayer>
                </a14:imgProps>
              </a:ext>
              <a:ext uri="{28A0092B-C50C-407E-A947-70E740481C1C}">
                <a14:useLocalDpi xmlns:a14="http://schemas.microsoft.com/office/drawing/2010/main" val="0"/>
              </a:ext>
            </a:extLst>
          </a:blip>
          <a:srcRect l="7439" t="45500" r="69157" b="24105"/>
          <a:stretch/>
        </p:blipFill>
        <p:spPr bwMode="auto">
          <a:xfrm>
            <a:off x="9285006" y="-554580"/>
            <a:ext cx="1257300" cy="1632858"/>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10704928" y="1465042"/>
            <a:ext cx="1807049" cy="2126351"/>
            <a:chOff x="16442870" y="2414682"/>
            <a:chExt cx="2881551" cy="3759017"/>
          </a:xfrm>
        </p:grpSpPr>
        <p:pic>
          <p:nvPicPr>
            <p:cNvPr id="20" name="Picture 19">
              <a:hlinkClick r:id="rId14" action="ppaction://hlinksldjump"/>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0" b="99333" l="417" r="100000"/>
                      </a14:imgEffect>
                    </a14:imgLayer>
                  </a14:imgProps>
                </a:ext>
                <a:ext uri="{28A0092B-C50C-407E-A947-70E740481C1C}">
                  <a14:useLocalDpi xmlns:a14="http://schemas.microsoft.com/office/drawing/2010/main" val="0"/>
                </a:ext>
              </a:extLst>
            </a:blip>
            <a:stretch>
              <a:fillRect/>
            </a:stretch>
          </p:blipFill>
          <p:spPr>
            <a:xfrm>
              <a:off x="16442870" y="3292148"/>
              <a:ext cx="2881551" cy="2881551"/>
            </a:xfrm>
            <a:prstGeom prst="rect">
              <a:avLst/>
            </a:prstGeom>
          </p:spPr>
        </p:pic>
        <p:cxnSp>
          <p:nvCxnSpPr>
            <p:cNvPr id="21" name="Straight Connector 20"/>
            <p:cNvCxnSpPr/>
            <p:nvPr/>
          </p:nvCxnSpPr>
          <p:spPr>
            <a:xfrm>
              <a:off x="17898702" y="2414682"/>
              <a:ext cx="16328" cy="1102848"/>
            </a:xfrm>
            <a:prstGeom prst="line">
              <a:avLst/>
            </a:prstGeom>
          </p:spPr>
          <p:style>
            <a:lnRef idx="1">
              <a:schemeClr val="accent6"/>
            </a:lnRef>
            <a:fillRef idx="0">
              <a:schemeClr val="accent6"/>
            </a:fillRef>
            <a:effectRef idx="0">
              <a:schemeClr val="accent6"/>
            </a:effectRef>
            <a:fontRef idx="minor">
              <a:schemeClr val="tx1"/>
            </a:fontRef>
          </p:style>
        </p:cxnSp>
      </p:grpSp>
      <p:sp>
        <p:nvSpPr>
          <p:cNvPr id="22" name="TextBox 21">
            <a:extLst>
              <a:ext uri="{FF2B5EF4-FFF2-40B4-BE49-F238E27FC236}">
                <a16:creationId xmlns:a16="http://schemas.microsoft.com/office/drawing/2014/main" id="{4E645D82-4CA1-4B77-9E2A-954DFAD443C9}"/>
              </a:ext>
            </a:extLst>
          </p:cNvPr>
          <p:cNvSpPr txBox="1"/>
          <p:nvPr/>
        </p:nvSpPr>
        <p:spPr>
          <a:xfrm>
            <a:off x="2545670" y="11103820"/>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17"/>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64812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47"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19"/>
                                        </p:tgtEl>
                                        <p:attrNameLst>
                                          <p:attrName>r</p:attrName>
                                        </p:attrNameLst>
                                      </p:cBhvr>
                                    </p:animRot>
                                    <p:animRot by="-240000">
                                      <p:cBhvr>
                                        <p:cTn id="16" dur="200" fill="hold">
                                          <p:stCondLst>
                                            <p:cond delay="200"/>
                                          </p:stCondLst>
                                        </p:cTn>
                                        <p:tgtEl>
                                          <p:spTgt spid="19"/>
                                        </p:tgtEl>
                                        <p:attrNameLst>
                                          <p:attrName>r</p:attrName>
                                        </p:attrNameLst>
                                      </p:cBhvr>
                                    </p:animRot>
                                    <p:animRot by="240000">
                                      <p:cBhvr>
                                        <p:cTn id="17" dur="200" fill="hold">
                                          <p:stCondLst>
                                            <p:cond delay="400"/>
                                          </p:stCondLst>
                                        </p:cTn>
                                        <p:tgtEl>
                                          <p:spTgt spid="19"/>
                                        </p:tgtEl>
                                        <p:attrNameLst>
                                          <p:attrName>r</p:attrName>
                                        </p:attrNameLst>
                                      </p:cBhvr>
                                    </p:animRot>
                                    <p:animRot by="-240000">
                                      <p:cBhvr>
                                        <p:cTn id="18" dur="200" fill="hold">
                                          <p:stCondLst>
                                            <p:cond delay="600"/>
                                          </p:stCondLst>
                                        </p:cTn>
                                        <p:tgtEl>
                                          <p:spTgt spid="19"/>
                                        </p:tgtEl>
                                        <p:attrNameLst>
                                          <p:attrName>r</p:attrName>
                                        </p:attrNameLst>
                                      </p:cBhvr>
                                    </p:animRot>
                                    <p:animRot by="120000">
                                      <p:cBhvr>
                                        <p:cTn id="19"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7" y="50990"/>
            <a:ext cx="12192000" cy="6096012"/>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46000"/>
          <a:stretch/>
        </p:blipFill>
        <p:spPr>
          <a:xfrm>
            <a:off x="31347" y="4935227"/>
            <a:ext cx="3429000" cy="185166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1" y="-325932"/>
            <a:ext cx="6469722" cy="4313148"/>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7503" y="2585983"/>
            <a:ext cx="3429000" cy="3429000"/>
          </a:xfrm>
          <a:prstGeom prst="rect">
            <a:avLst/>
          </a:prstGeom>
        </p:spPr>
      </p:pic>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t="46000"/>
          <a:stretch/>
        </p:blipFill>
        <p:spPr>
          <a:xfrm>
            <a:off x="8983756" y="5733420"/>
            <a:ext cx="3429000" cy="1851660"/>
          </a:xfrm>
          <a:prstGeom prst="rect">
            <a:avLst/>
          </a:prstGeom>
        </p:spPr>
      </p:pic>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b="49333"/>
          <a:stretch/>
        </p:blipFill>
        <p:spPr>
          <a:xfrm>
            <a:off x="7702949" y="6014983"/>
            <a:ext cx="3429000" cy="1737360"/>
          </a:xfrm>
          <a:prstGeom prst="rect">
            <a:avLst/>
          </a:prstGeom>
        </p:spPr>
      </p:pic>
      <p:pic>
        <p:nvPicPr>
          <p:cNvPr id="22" name="Picture 21"/>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920077" y="640186"/>
            <a:ext cx="3429000" cy="3429000"/>
          </a:xfrm>
          <a:prstGeom prst="rect">
            <a:avLst/>
          </a:prstGeom>
        </p:spPr>
      </p:pic>
      <p:grpSp>
        <p:nvGrpSpPr>
          <p:cNvPr id="12" name="Group 11"/>
          <p:cNvGrpSpPr/>
          <p:nvPr/>
        </p:nvGrpSpPr>
        <p:grpSpPr>
          <a:xfrm>
            <a:off x="2810909" y="1376779"/>
            <a:ext cx="6732270" cy="3393444"/>
            <a:chOff x="3013424" y="2150324"/>
            <a:chExt cx="6732270" cy="3393444"/>
          </a:xfrm>
        </p:grpSpPr>
        <p:sp>
          <p:nvSpPr>
            <p:cNvPr id="15" name="矩形 259"/>
            <p:cNvSpPr>
              <a:spLocks noChangeArrowheads="1"/>
            </p:cNvSpPr>
            <p:nvPr/>
          </p:nvSpPr>
          <p:spPr bwMode="auto">
            <a:xfrm>
              <a:off x="3013424" y="2201315"/>
              <a:ext cx="6606540" cy="3342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w="38100" h="38100"/>
              </a:sp3d>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buNone/>
              </a:pPr>
              <a:r>
                <a:rPr lang="en-US" altLang="zh-CN" sz="9600" cap="all" dirty="0">
                  <a:ln w="38100">
                    <a:noFill/>
                  </a:ln>
                  <a:solidFill>
                    <a:srgbClr val="C00000"/>
                  </a:solidFill>
                  <a:effectLst>
                    <a:outerShdw blurRad="60007" dist="310007" dir="7680000" sy="30000" kx="1300200" algn="ctr" rotWithShape="0">
                      <a:prstClr val="black">
                        <a:alpha val="32000"/>
                      </a:prstClr>
                    </a:outerShdw>
                  </a:effectLst>
                  <a:latin typeface="UVN Binh Duong" pitchFamily="2" charset="0"/>
                  <a:ea typeface="方正黑体简体" panose="03000509000000000000" pitchFamily="65" charset="-122"/>
                  <a:cs typeface="Arial" panose="020B0604020202020204" pitchFamily="34" charset="0"/>
                  <a:sym typeface="+mn-lt"/>
                </a:rPr>
                <a:t>LÌ XÌ </a:t>
              </a:r>
            </a:p>
            <a:p>
              <a:pPr algn="ctr">
                <a:buNone/>
              </a:pPr>
              <a:r>
                <a:rPr lang="en-US" altLang="zh-CN" sz="9600" cap="all" dirty="0">
                  <a:ln w="38100">
                    <a:noFill/>
                  </a:ln>
                  <a:solidFill>
                    <a:srgbClr val="C00000"/>
                  </a:solidFill>
                  <a:effectLst>
                    <a:outerShdw blurRad="60007" dist="310007" dir="7680000" sy="30000" kx="1300200" algn="ctr" rotWithShape="0">
                      <a:prstClr val="black">
                        <a:alpha val="32000"/>
                      </a:prstClr>
                    </a:outerShdw>
                  </a:effectLst>
                  <a:latin typeface="UVN Binh Duong" pitchFamily="2" charset="0"/>
                  <a:ea typeface="方正黑体简体" panose="03000509000000000000" pitchFamily="65" charset="-122"/>
                  <a:cs typeface="Arial" panose="020B0604020202020204" pitchFamily="34" charset="0"/>
                  <a:sym typeface="+mn-lt"/>
                </a:rPr>
                <a:t>ĐẦU NĂM</a:t>
              </a:r>
              <a:endParaRPr lang="zh-CN" altLang="en-US" sz="9600" cap="all" dirty="0">
                <a:ln w="38100">
                  <a:noFill/>
                </a:ln>
                <a:solidFill>
                  <a:srgbClr val="C00000"/>
                </a:solidFill>
                <a:effectLst>
                  <a:outerShdw blurRad="60007" dist="310007" dir="7680000" sy="30000" kx="1300200" algn="ctr" rotWithShape="0">
                    <a:prstClr val="black">
                      <a:alpha val="32000"/>
                    </a:prstClr>
                  </a:outerShdw>
                </a:effectLst>
                <a:latin typeface="UVN Binh Duong" pitchFamily="2" charset="0"/>
                <a:ea typeface="方正黑体简体" panose="03000509000000000000" pitchFamily="65" charset="-122"/>
                <a:cs typeface="Arial" panose="020B0604020202020204" pitchFamily="34" charset="0"/>
                <a:sym typeface="+mn-lt"/>
              </a:endParaRPr>
            </a:p>
          </p:txBody>
        </p:sp>
        <p:sp>
          <p:nvSpPr>
            <p:cNvPr id="16" name="矩形 259"/>
            <p:cNvSpPr>
              <a:spLocks noChangeArrowheads="1"/>
            </p:cNvSpPr>
            <p:nvPr/>
          </p:nvSpPr>
          <p:spPr bwMode="auto">
            <a:xfrm>
              <a:off x="3139154" y="2150324"/>
              <a:ext cx="6606540" cy="3342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w="38100" h="38100"/>
              </a:sp3d>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buNone/>
              </a:pPr>
              <a:r>
                <a:rPr lang="en-US" altLang="zh-CN" sz="9600" cap="all" dirty="0">
                  <a:ln w="38100">
                    <a:noFill/>
                  </a:ln>
                  <a:solidFill>
                    <a:schemeClr val="bg1"/>
                  </a:solidFill>
                  <a:effectLst>
                    <a:outerShdw blurRad="60007" dist="310007" dir="7680000" sy="30000" kx="1300200" algn="ctr" rotWithShape="0">
                      <a:prstClr val="black">
                        <a:alpha val="32000"/>
                      </a:prstClr>
                    </a:outerShdw>
                  </a:effectLst>
                  <a:latin typeface="UVN Binh Duong" pitchFamily="2" charset="0"/>
                  <a:ea typeface="方正黑体简体" panose="03000509000000000000" pitchFamily="65" charset="-122"/>
                  <a:cs typeface="Arial" panose="020B0604020202020204" pitchFamily="34" charset="0"/>
                  <a:sym typeface="+mn-lt"/>
                </a:rPr>
                <a:t>LÌ XÌ</a:t>
              </a:r>
            </a:p>
            <a:p>
              <a:pPr algn="ctr">
                <a:buNone/>
              </a:pPr>
              <a:r>
                <a:rPr lang="en-US" altLang="zh-CN" sz="9600" cap="all" dirty="0">
                  <a:ln w="38100">
                    <a:noFill/>
                  </a:ln>
                  <a:solidFill>
                    <a:schemeClr val="bg1"/>
                  </a:solidFill>
                  <a:effectLst>
                    <a:outerShdw blurRad="60007" dist="310007" dir="7680000" sy="30000" kx="1300200" algn="ctr" rotWithShape="0">
                      <a:prstClr val="black">
                        <a:alpha val="32000"/>
                      </a:prstClr>
                    </a:outerShdw>
                  </a:effectLst>
                  <a:latin typeface="UVN Binh Duong" pitchFamily="2" charset="0"/>
                  <a:ea typeface="方正黑体简体" panose="03000509000000000000" pitchFamily="65" charset="-122"/>
                  <a:cs typeface="Arial" panose="020B0604020202020204" pitchFamily="34" charset="0"/>
                  <a:sym typeface="+mn-lt"/>
                </a:rPr>
                <a:t>ĐẦU NĂM</a:t>
              </a:r>
              <a:endParaRPr lang="zh-CN" altLang="en-US" sz="9600" cap="all" dirty="0">
                <a:ln w="38100">
                  <a:noFill/>
                </a:ln>
                <a:solidFill>
                  <a:schemeClr val="bg1"/>
                </a:solidFill>
                <a:effectLst>
                  <a:outerShdw blurRad="60007" dist="310007" dir="7680000" sy="30000" kx="1300200" algn="ctr" rotWithShape="0">
                    <a:prstClr val="black">
                      <a:alpha val="32000"/>
                    </a:prstClr>
                  </a:outerShdw>
                </a:effectLst>
                <a:latin typeface="UVN Binh Duong" pitchFamily="2" charset="0"/>
                <a:ea typeface="方正黑体简体" panose="03000509000000000000" pitchFamily="65" charset="-122"/>
                <a:cs typeface="Arial" panose="020B0604020202020204" pitchFamily="34" charset="0"/>
                <a:sym typeface="+mn-lt"/>
              </a:endParaRPr>
            </a:p>
          </p:txBody>
        </p:sp>
      </p:grpSp>
      <p:pic>
        <p:nvPicPr>
          <p:cNvPr id="17" name="Picture 16"/>
          <p:cNvPicPr>
            <a:picLocks noChangeAspect="1"/>
          </p:cNvPicPr>
          <p:nvPr/>
        </p:nvPicPr>
        <p:blipFill>
          <a:blip r:embed="rId7" cstate="print">
            <a:extLst>
              <a:ext uri="{BEBA8EAE-BF5A-486C-A8C5-ECC9F3942E4B}">
                <a14:imgProps xmlns:a14="http://schemas.microsoft.com/office/drawing/2010/main">
                  <a14:imgLayer r:embed="rId8">
                    <a14:imgEffect>
                      <a14:backgroundRemoval t="9994" b="97153" l="424" r="100000"/>
                    </a14:imgEffect>
                  </a14:imgLayer>
                </a14:imgProps>
              </a:ext>
              <a:ext uri="{28A0092B-C50C-407E-A947-70E740481C1C}">
                <a14:useLocalDpi xmlns:a14="http://schemas.microsoft.com/office/drawing/2010/main" val="0"/>
              </a:ext>
            </a:extLst>
          </a:blip>
          <a:stretch>
            <a:fillRect/>
          </a:stretch>
        </p:blipFill>
        <p:spPr>
          <a:xfrm>
            <a:off x="7494835" y="1774190"/>
            <a:ext cx="2235250" cy="2235250"/>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b="49333"/>
          <a:stretch/>
        </p:blipFill>
        <p:spPr>
          <a:xfrm>
            <a:off x="1646997" y="5363995"/>
            <a:ext cx="3429000" cy="1737360"/>
          </a:xfrm>
          <a:prstGeom prst="rect">
            <a:avLst/>
          </a:prstGeom>
        </p:spPr>
      </p:pic>
      <p:sp>
        <p:nvSpPr>
          <p:cNvPr id="14" name="TextBox 13">
            <a:extLst>
              <a:ext uri="{FF2B5EF4-FFF2-40B4-BE49-F238E27FC236}">
                <a16:creationId xmlns:a16="http://schemas.microsoft.com/office/drawing/2014/main" id="{45A14316-BFF5-44AA-8ABE-F2B5746C4BD0}"/>
              </a:ext>
            </a:extLst>
          </p:cNvPr>
          <p:cNvSpPr txBox="1"/>
          <p:nvPr/>
        </p:nvSpPr>
        <p:spPr>
          <a:xfrm>
            <a:off x="2545670" y="11103820"/>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9"/>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49277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42" presetClass="entr" presetSubtype="0"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childTnLst>
                          </p:cTn>
                        </p:par>
                        <p:par>
                          <p:cTn id="43" fill="hold">
                            <p:stCondLst>
                              <p:cond delay="5000"/>
                            </p:stCondLst>
                            <p:childTnLst>
                              <p:par>
                                <p:cTn id="44" presetID="42" presetClass="entr" presetSubtype="0"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7546" y="-19902"/>
            <a:ext cx="6256649" cy="4712616"/>
          </a:xfrm>
          <a:prstGeom prst="rect">
            <a:avLst/>
          </a:prstGeom>
          <a:effectLst>
            <a:outerShdw blurRad="50800" dist="38100" dir="5400000" algn="t" rotWithShape="0">
              <a:prstClr val="black">
                <a:alpha val="40000"/>
              </a:prstClr>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5257" y="-24813"/>
            <a:ext cx="6271908" cy="6271908"/>
          </a:xfrm>
          <a:prstGeom prst="rect">
            <a:avLst/>
          </a:prstGeom>
          <a:effectLst>
            <a:outerShdw blurRad="50800" dist="38100" dir="2700000" algn="tl" rotWithShape="0">
              <a:prstClr val="black">
                <a:alpha val="40000"/>
              </a:prstClr>
            </a:outerShdw>
          </a:effectLst>
        </p:spPr>
      </p:pic>
      <p:pic>
        <p:nvPicPr>
          <p:cNvPr id="31" name="Picture 30"/>
          <p:cNvPicPr>
            <a:picLocks noChangeAspect="1"/>
          </p:cNvPicPr>
          <p:nvPr/>
        </p:nvPicPr>
        <p:blipFill rotWithShape="1">
          <a:blip r:embed="rId6">
            <a:extLst>
              <a:ext uri="{28A0092B-C50C-407E-A947-70E740481C1C}">
                <a14:useLocalDpi xmlns:a14="http://schemas.microsoft.com/office/drawing/2010/main" val="0"/>
              </a:ext>
            </a:extLst>
          </a:blip>
          <a:srcRect t="21244"/>
          <a:stretch/>
        </p:blipFill>
        <p:spPr>
          <a:xfrm>
            <a:off x="-65695" y="4587671"/>
            <a:ext cx="3540056" cy="2788026"/>
          </a:xfrm>
          <a:prstGeom prst="rect">
            <a:avLst/>
          </a:prstGeom>
          <a:effectLst>
            <a:outerShdw blurRad="50800" dist="38100" dir="2700000" algn="tl" rotWithShape="0">
              <a:prstClr val="black">
                <a:alpha val="40000"/>
              </a:prstClr>
            </a:outerShdw>
          </a:effectLst>
        </p:spPr>
      </p:pic>
      <p:pic>
        <p:nvPicPr>
          <p:cNvPr id="32" name="Picture 31">
            <a:hlinkClick r:id="rId7"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25377" t="3494"/>
          <a:stretch/>
        </p:blipFill>
        <p:spPr>
          <a:xfrm>
            <a:off x="5755142" y="3980136"/>
            <a:ext cx="2513893" cy="3251104"/>
          </a:xfrm>
          <a:prstGeom prst="rect">
            <a:avLst/>
          </a:prstGeom>
          <a:effectLst>
            <a:outerShdw blurRad="50800" dist="38100" dir="5400000" algn="t" rotWithShape="0">
              <a:prstClr val="black">
                <a:alpha val="40000"/>
              </a:prstClr>
            </a:outerShdw>
          </a:effectLst>
        </p:spPr>
      </p:pic>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4178" y="6357048"/>
            <a:ext cx="6541575" cy="1121761"/>
          </a:xfrm>
          <a:prstGeom prst="rect">
            <a:avLst/>
          </a:prstGeom>
        </p:spPr>
      </p:pic>
      <p:pic>
        <p:nvPicPr>
          <p:cNvPr id="34" name="Picture 3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21357" y="6347991"/>
            <a:ext cx="6541575" cy="1121761"/>
          </a:xfrm>
          <a:prstGeom prst="rect">
            <a:avLst/>
          </a:prstGeom>
        </p:spPr>
      </p:pic>
      <p:pic>
        <p:nvPicPr>
          <p:cNvPr id="4" name="Picture 3">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22403" y="3386019"/>
            <a:ext cx="2232903" cy="2763562"/>
          </a:xfrm>
          <a:prstGeom prst="rect">
            <a:avLst/>
          </a:prstGeom>
        </p:spPr>
      </p:pic>
      <p:pic>
        <p:nvPicPr>
          <p:cNvPr id="12" name="Picture 11">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80515" y="2988383"/>
            <a:ext cx="2101961" cy="2384520"/>
          </a:xfrm>
          <a:prstGeom prst="rect">
            <a:avLst/>
          </a:prstGeom>
        </p:spPr>
      </p:pic>
      <p:pic>
        <p:nvPicPr>
          <p:cNvPr id="14" name="Picture 13">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000106" y="190009"/>
            <a:ext cx="1902102" cy="2942745"/>
          </a:xfrm>
          <a:prstGeom prst="rect">
            <a:avLst/>
          </a:prstGeom>
        </p:spPr>
      </p:pic>
      <p:pic>
        <p:nvPicPr>
          <p:cNvPr id="28" name="Picture 27">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24178" y="2240006"/>
            <a:ext cx="2136419" cy="2274252"/>
          </a:xfrm>
          <a:prstGeom prst="rect">
            <a:avLst/>
          </a:prstGeom>
        </p:spPr>
      </p:pic>
      <p:pic>
        <p:nvPicPr>
          <p:cNvPr id="29" name="Picture 28">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225748" y="2327797"/>
            <a:ext cx="1950344" cy="2467219"/>
          </a:xfrm>
          <a:prstGeom prst="rect">
            <a:avLst/>
          </a:prstGeom>
        </p:spPr>
      </p:pic>
      <p:pic>
        <p:nvPicPr>
          <p:cNvPr id="30" name="Picture 29">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971538" y="574215"/>
            <a:ext cx="1164693" cy="2811804"/>
          </a:xfrm>
          <a:prstGeom prst="rect">
            <a:avLst/>
          </a:prstGeom>
        </p:spPr>
      </p:pic>
      <p:pic>
        <p:nvPicPr>
          <p:cNvPr id="35" name="Picture 34">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397321" y="1813398"/>
            <a:ext cx="2239795" cy="2591270"/>
          </a:xfrm>
          <a:prstGeom prst="rect">
            <a:avLst/>
          </a:prstGeom>
        </p:spPr>
      </p:pic>
      <p:pic>
        <p:nvPicPr>
          <p:cNvPr id="38" name="Picture 37">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415798" y="977166"/>
            <a:ext cx="1681569" cy="2501678"/>
          </a:xfrm>
          <a:prstGeom prst="rect">
            <a:avLst/>
          </a:prstGeom>
        </p:spPr>
      </p:pic>
      <p:sp>
        <p:nvSpPr>
          <p:cNvPr id="16" name="TextBox 15">
            <a:extLst>
              <a:ext uri="{FF2B5EF4-FFF2-40B4-BE49-F238E27FC236}">
                <a16:creationId xmlns:a16="http://schemas.microsoft.com/office/drawing/2014/main" id="{1659601F-A92F-4350-B879-3AEEF9C1FC24}"/>
              </a:ext>
            </a:extLst>
          </p:cNvPr>
          <p:cNvSpPr txBox="1"/>
          <p:nvPr/>
        </p:nvSpPr>
        <p:spPr>
          <a:xfrm>
            <a:off x="2545670" y="11103820"/>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26"/>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10190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ppt_x</p:attrName>
                                        </p:attrNameLst>
                                      </p:cBhvr>
                                      <p:tavLst>
                                        <p:tav tm="0">
                                          <p:val>
                                            <p:strVal val="#ppt_x"/>
                                          </p:val>
                                        </p:tav>
                                        <p:tav tm="100000">
                                          <p:val>
                                            <p:strVal val="#ppt_x"/>
                                          </p:val>
                                        </p:tav>
                                      </p:tavLst>
                                    </p:anim>
                                    <p:anim calcmode="lin" valueType="num">
                                      <p:cBhvr>
                                        <p:cTn id="24" dur="1000" fill="hold"/>
                                        <p:tgtEl>
                                          <p:spTgt spid="3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1000"/>
                                        <p:tgtEl>
                                          <p:spTgt spid="29"/>
                                        </p:tgtEl>
                                      </p:cBhvr>
                                    </p:animEffect>
                                    <p:anim calcmode="lin" valueType="num">
                                      <p:cBhvr>
                                        <p:cTn id="33" dur="1000" fill="hold"/>
                                        <p:tgtEl>
                                          <p:spTgt spid="29"/>
                                        </p:tgtEl>
                                        <p:attrNameLst>
                                          <p:attrName>ppt_x</p:attrName>
                                        </p:attrNameLst>
                                      </p:cBhvr>
                                      <p:tavLst>
                                        <p:tav tm="0">
                                          <p:val>
                                            <p:strVal val="#ppt_x"/>
                                          </p:val>
                                        </p:tav>
                                        <p:tav tm="100000">
                                          <p:val>
                                            <p:strVal val="#ppt_x"/>
                                          </p:val>
                                        </p:tav>
                                      </p:tavLst>
                                    </p:anim>
                                    <p:anim calcmode="lin" valueType="num">
                                      <p:cBhvr>
                                        <p:cTn id="34" dur="1000" fill="hold"/>
                                        <p:tgtEl>
                                          <p:spTgt spid="2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1000"/>
                                        <p:tgtEl>
                                          <p:spTgt spid="38"/>
                                        </p:tgtEl>
                                      </p:cBhvr>
                                    </p:animEffect>
                                    <p:anim calcmode="lin" valueType="num">
                                      <p:cBhvr>
                                        <p:cTn id="43" dur="1000" fill="hold"/>
                                        <p:tgtEl>
                                          <p:spTgt spid="38"/>
                                        </p:tgtEl>
                                        <p:attrNameLst>
                                          <p:attrName>ppt_x</p:attrName>
                                        </p:attrNameLst>
                                      </p:cBhvr>
                                      <p:tavLst>
                                        <p:tav tm="0">
                                          <p:val>
                                            <p:strVal val="#ppt_x"/>
                                          </p:val>
                                        </p:tav>
                                        <p:tav tm="100000">
                                          <p:val>
                                            <p:strVal val="#ppt_x"/>
                                          </p:val>
                                        </p:tav>
                                      </p:tavLst>
                                    </p:anim>
                                    <p:anim calcmode="lin" valueType="num">
                                      <p:cBhvr>
                                        <p:cTn id="44" dur="1000" fill="hold"/>
                                        <p:tgtEl>
                                          <p:spTgt spid="38"/>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42" presetClass="entr" presetSubtype="0" fill="hold"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additive="base">
                                        <p:cTn id="53" dur="500" fill="hold"/>
                                        <p:tgtEl>
                                          <p:spTgt spid="32"/>
                                        </p:tgtEl>
                                        <p:attrNameLst>
                                          <p:attrName>ppt_x</p:attrName>
                                        </p:attrNameLst>
                                      </p:cBhvr>
                                      <p:tavLst>
                                        <p:tav tm="0">
                                          <p:val>
                                            <p:strVal val="1+#ppt_w/2"/>
                                          </p:val>
                                        </p:tav>
                                        <p:tav tm="100000">
                                          <p:val>
                                            <p:strVal val="#ppt_x"/>
                                          </p:val>
                                        </p:tav>
                                      </p:tavLst>
                                    </p:anim>
                                    <p:anim calcmode="lin" valueType="num">
                                      <p:cBhvr additive="base">
                                        <p:cTn id="54"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28"/>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28"/>
                                        </p:tgtEl>
                                        <p:attrNameLst>
                                          <p:attrName>r</p:attrName>
                                        </p:attrNameLst>
                                      </p:cBhvr>
                                    </p:animRot>
                                    <p:animRot by="-240000">
                                      <p:cBhvr>
                                        <p:cTn id="60" dur="200" fill="hold">
                                          <p:stCondLst>
                                            <p:cond delay="200"/>
                                          </p:stCondLst>
                                        </p:cTn>
                                        <p:tgtEl>
                                          <p:spTgt spid="28"/>
                                        </p:tgtEl>
                                        <p:attrNameLst>
                                          <p:attrName>r</p:attrName>
                                        </p:attrNameLst>
                                      </p:cBhvr>
                                    </p:animRot>
                                    <p:animRot by="240000">
                                      <p:cBhvr>
                                        <p:cTn id="61" dur="200" fill="hold">
                                          <p:stCondLst>
                                            <p:cond delay="400"/>
                                          </p:stCondLst>
                                        </p:cTn>
                                        <p:tgtEl>
                                          <p:spTgt spid="28"/>
                                        </p:tgtEl>
                                        <p:attrNameLst>
                                          <p:attrName>r</p:attrName>
                                        </p:attrNameLst>
                                      </p:cBhvr>
                                    </p:animRot>
                                    <p:animRot by="-240000">
                                      <p:cBhvr>
                                        <p:cTn id="62" dur="200" fill="hold">
                                          <p:stCondLst>
                                            <p:cond delay="600"/>
                                          </p:stCondLst>
                                        </p:cTn>
                                        <p:tgtEl>
                                          <p:spTgt spid="28"/>
                                        </p:tgtEl>
                                        <p:attrNameLst>
                                          <p:attrName>r</p:attrName>
                                        </p:attrNameLst>
                                      </p:cBhvr>
                                    </p:animRot>
                                    <p:animRot by="120000">
                                      <p:cBhvr>
                                        <p:cTn id="63" dur="200" fill="hold">
                                          <p:stCondLst>
                                            <p:cond delay="800"/>
                                          </p:stCondLst>
                                        </p:cTn>
                                        <p:tgtEl>
                                          <p:spTgt spid="28"/>
                                        </p:tgtEl>
                                        <p:attrNameLst>
                                          <p:attrName>r</p:attrName>
                                        </p:attrNameLst>
                                      </p:cBhvr>
                                    </p:animRot>
                                  </p:childTnLst>
                                </p:cTn>
                              </p:par>
                              <p:par>
                                <p:cTn id="64" presetID="42" presetClass="exit" presetSubtype="0" fill="hold" nodeType="withEffect">
                                  <p:stCondLst>
                                    <p:cond delay="0"/>
                                  </p:stCondLst>
                                  <p:childTnLst>
                                    <p:animEffect transition="out" filter="fade">
                                      <p:cBhvr>
                                        <p:cTn id="65" dur="1000"/>
                                        <p:tgtEl>
                                          <p:spTgt spid="28"/>
                                        </p:tgtEl>
                                      </p:cBhvr>
                                    </p:animEffect>
                                    <p:anim calcmode="lin" valueType="num">
                                      <p:cBhvr>
                                        <p:cTn id="66" dur="1000"/>
                                        <p:tgtEl>
                                          <p:spTgt spid="28"/>
                                        </p:tgtEl>
                                        <p:attrNameLst>
                                          <p:attrName>ppt_x</p:attrName>
                                        </p:attrNameLst>
                                      </p:cBhvr>
                                      <p:tavLst>
                                        <p:tav tm="0">
                                          <p:val>
                                            <p:strVal val="ppt_x"/>
                                          </p:val>
                                        </p:tav>
                                        <p:tav tm="100000">
                                          <p:val>
                                            <p:strVal val="ppt_x"/>
                                          </p:val>
                                        </p:tav>
                                      </p:tavLst>
                                    </p:anim>
                                    <p:anim calcmode="lin" valueType="num">
                                      <p:cBhvr>
                                        <p:cTn id="67" dur="1000"/>
                                        <p:tgtEl>
                                          <p:spTgt spid="28"/>
                                        </p:tgtEl>
                                        <p:attrNameLst>
                                          <p:attrName>ppt_y</p:attrName>
                                        </p:attrNameLst>
                                      </p:cBhvr>
                                      <p:tavLst>
                                        <p:tav tm="0">
                                          <p:val>
                                            <p:strVal val="ppt_y"/>
                                          </p:val>
                                        </p:tav>
                                        <p:tav tm="100000">
                                          <p:val>
                                            <p:strVal val="ppt_y+.1"/>
                                          </p:val>
                                        </p:tav>
                                      </p:tavLst>
                                    </p:anim>
                                    <p:set>
                                      <p:cBhvr>
                                        <p:cTn id="68"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8"/>
                  </p:tgtEl>
                </p:cond>
              </p:nextCondLst>
            </p:seq>
            <p:seq concurrent="1" nextAc="seek">
              <p:cTn id="69" restart="whenNotActive" fill="hold" evtFilter="cancelBubble" nodeType="interactiveSeq">
                <p:stCondLst>
                  <p:cond evt="onClick" delay="0">
                    <p:tgtEl>
                      <p:spTgt spid="35"/>
                    </p:tgtEl>
                  </p:cond>
                </p:stCondLst>
                <p:endSync evt="end" delay="0">
                  <p:rtn val="all"/>
                </p:endSync>
                <p:childTnLst>
                  <p:par>
                    <p:cTn id="70" fill="hold">
                      <p:stCondLst>
                        <p:cond delay="0"/>
                      </p:stCondLst>
                      <p:childTnLst>
                        <p:par>
                          <p:cTn id="71" fill="hold">
                            <p:stCondLst>
                              <p:cond delay="0"/>
                            </p:stCondLst>
                            <p:childTnLst>
                              <p:par>
                                <p:cTn id="72" presetID="32" presetClass="emph" presetSubtype="0" fill="hold" nodeType="withEffect">
                                  <p:stCondLst>
                                    <p:cond delay="0"/>
                                  </p:stCondLst>
                                  <p:childTnLst>
                                    <p:animRot by="120000">
                                      <p:cBhvr>
                                        <p:cTn id="73" dur="100" fill="hold">
                                          <p:stCondLst>
                                            <p:cond delay="0"/>
                                          </p:stCondLst>
                                        </p:cTn>
                                        <p:tgtEl>
                                          <p:spTgt spid="35"/>
                                        </p:tgtEl>
                                        <p:attrNameLst>
                                          <p:attrName>r</p:attrName>
                                        </p:attrNameLst>
                                      </p:cBhvr>
                                    </p:animRot>
                                    <p:animRot by="-240000">
                                      <p:cBhvr>
                                        <p:cTn id="74" dur="200" fill="hold">
                                          <p:stCondLst>
                                            <p:cond delay="200"/>
                                          </p:stCondLst>
                                        </p:cTn>
                                        <p:tgtEl>
                                          <p:spTgt spid="35"/>
                                        </p:tgtEl>
                                        <p:attrNameLst>
                                          <p:attrName>r</p:attrName>
                                        </p:attrNameLst>
                                      </p:cBhvr>
                                    </p:animRot>
                                    <p:animRot by="240000">
                                      <p:cBhvr>
                                        <p:cTn id="75" dur="200" fill="hold">
                                          <p:stCondLst>
                                            <p:cond delay="400"/>
                                          </p:stCondLst>
                                        </p:cTn>
                                        <p:tgtEl>
                                          <p:spTgt spid="35"/>
                                        </p:tgtEl>
                                        <p:attrNameLst>
                                          <p:attrName>r</p:attrName>
                                        </p:attrNameLst>
                                      </p:cBhvr>
                                    </p:animRot>
                                    <p:animRot by="-240000">
                                      <p:cBhvr>
                                        <p:cTn id="76" dur="200" fill="hold">
                                          <p:stCondLst>
                                            <p:cond delay="600"/>
                                          </p:stCondLst>
                                        </p:cTn>
                                        <p:tgtEl>
                                          <p:spTgt spid="35"/>
                                        </p:tgtEl>
                                        <p:attrNameLst>
                                          <p:attrName>r</p:attrName>
                                        </p:attrNameLst>
                                      </p:cBhvr>
                                    </p:animRot>
                                    <p:animRot by="120000">
                                      <p:cBhvr>
                                        <p:cTn id="77" dur="200" fill="hold">
                                          <p:stCondLst>
                                            <p:cond delay="800"/>
                                          </p:stCondLst>
                                        </p:cTn>
                                        <p:tgtEl>
                                          <p:spTgt spid="35"/>
                                        </p:tgtEl>
                                        <p:attrNameLst>
                                          <p:attrName>r</p:attrName>
                                        </p:attrNameLst>
                                      </p:cBhvr>
                                    </p:animRot>
                                  </p:childTnLst>
                                </p:cTn>
                              </p:par>
                              <p:par>
                                <p:cTn id="78" presetID="42" presetClass="exit" presetSubtype="0" fill="hold" nodeType="withEffect">
                                  <p:stCondLst>
                                    <p:cond delay="0"/>
                                  </p:stCondLst>
                                  <p:childTnLst>
                                    <p:animEffect transition="out" filter="fade">
                                      <p:cBhvr>
                                        <p:cTn id="79" dur="1000"/>
                                        <p:tgtEl>
                                          <p:spTgt spid="35"/>
                                        </p:tgtEl>
                                      </p:cBhvr>
                                    </p:animEffect>
                                    <p:anim calcmode="lin" valueType="num">
                                      <p:cBhvr>
                                        <p:cTn id="80" dur="1000"/>
                                        <p:tgtEl>
                                          <p:spTgt spid="35"/>
                                        </p:tgtEl>
                                        <p:attrNameLst>
                                          <p:attrName>ppt_x</p:attrName>
                                        </p:attrNameLst>
                                      </p:cBhvr>
                                      <p:tavLst>
                                        <p:tav tm="0">
                                          <p:val>
                                            <p:strVal val="ppt_x"/>
                                          </p:val>
                                        </p:tav>
                                        <p:tav tm="100000">
                                          <p:val>
                                            <p:strVal val="ppt_x"/>
                                          </p:val>
                                        </p:tav>
                                      </p:tavLst>
                                    </p:anim>
                                    <p:anim calcmode="lin" valueType="num">
                                      <p:cBhvr>
                                        <p:cTn id="81" dur="1000"/>
                                        <p:tgtEl>
                                          <p:spTgt spid="35"/>
                                        </p:tgtEl>
                                        <p:attrNameLst>
                                          <p:attrName>ppt_y</p:attrName>
                                        </p:attrNameLst>
                                      </p:cBhvr>
                                      <p:tavLst>
                                        <p:tav tm="0">
                                          <p:val>
                                            <p:strVal val="ppt_y"/>
                                          </p:val>
                                        </p:tav>
                                        <p:tav tm="100000">
                                          <p:val>
                                            <p:strVal val="ppt_y+.1"/>
                                          </p:val>
                                        </p:tav>
                                      </p:tavLst>
                                    </p:anim>
                                    <p:set>
                                      <p:cBhvr>
                                        <p:cTn id="82"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5"/>
                  </p:tgtEl>
                </p:cond>
              </p:nextCondLst>
            </p:seq>
            <p:seq concurrent="1" nextAc="seek">
              <p:cTn id="83" restart="whenNotActive" fill="hold" evtFilter="cancelBubble" nodeType="interactiveSeq">
                <p:stCondLst>
                  <p:cond evt="onClick" delay="0">
                    <p:tgtEl>
                      <p:spTgt spid="14"/>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nodeType="withEffect">
                                  <p:stCondLst>
                                    <p:cond delay="0"/>
                                  </p:stCondLst>
                                  <p:childTnLst>
                                    <p:animRot by="120000">
                                      <p:cBhvr>
                                        <p:cTn id="87" dur="100" fill="hold">
                                          <p:stCondLst>
                                            <p:cond delay="0"/>
                                          </p:stCondLst>
                                        </p:cTn>
                                        <p:tgtEl>
                                          <p:spTgt spid="14"/>
                                        </p:tgtEl>
                                        <p:attrNameLst>
                                          <p:attrName>r</p:attrName>
                                        </p:attrNameLst>
                                      </p:cBhvr>
                                    </p:animRot>
                                    <p:animRot by="-240000">
                                      <p:cBhvr>
                                        <p:cTn id="88" dur="200" fill="hold">
                                          <p:stCondLst>
                                            <p:cond delay="200"/>
                                          </p:stCondLst>
                                        </p:cTn>
                                        <p:tgtEl>
                                          <p:spTgt spid="14"/>
                                        </p:tgtEl>
                                        <p:attrNameLst>
                                          <p:attrName>r</p:attrName>
                                        </p:attrNameLst>
                                      </p:cBhvr>
                                    </p:animRot>
                                    <p:animRot by="240000">
                                      <p:cBhvr>
                                        <p:cTn id="89" dur="200" fill="hold">
                                          <p:stCondLst>
                                            <p:cond delay="400"/>
                                          </p:stCondLst>
                                        </p:cTn>
                                        <p:tgtEl>
                                          <p:spTgt spid="14"/>
                                        </p:tgtEl>
                                        <p:attrNameLst>
                                          <p:attrName>r</p:attrName>
                                        </p:attrNameLst>
                                      </p:cBhvr>
                                    </p:animRot>
                                    <p:animRot by="-240000">
                                      <p:cBhvr>
                                        <p:cTn id="90" dur="200" fill="hold">
                                          <p:stCondLst>
                                            <p:cond delay="600"/>
                                          </p:stCondLst>
                                        </p:cTn>
                                        <p:tgtEl>
                                          <p:spTgt spid="14"/>
                                        </p:tgtEl>
                                        <p:attrNameLst>
                                          <p:attrName>r</p:attrName>
                                        </p:attrNameLst>
                                      </p:cBhvr>
                                    </p:animRot>
                                    <p:animRot by="120000">
                                      <p:cBhvr>
                                        <p:cTn id="91" dur="200" fill="hold">
                                          <p:stCondLst>
                                            <p:cond delay="800"/>
                                          </p:stCondLst>
                                        </p:cTn>
                                        <p:tgtEl>
                                          <p:spTgt spid="14"/>
                                        </p:tgtEl>
                                        <p:attrNameLst>
                                          <p:attrName>r</p:attrName>
                                        </p:attrNameLst>
                                      </p:cBhvr>
                                    </p:animRot>
                                  </p:childTnLst>
                                </p:cTn>
                              </p:par>
                              <p:par>
                                <p:cTn id="92" presetID="42" presetClass="exit" presetSubtype="0" fill="hold" nodeType="withEffect">
                                  <p:stCondLst>
                                    <p:cond delay="0"/>
                                  </p:stCondLst>
                                  <p:childTnLst>
                                    <p:animEffect transition="out" filter="fade">
                                      <p:cBhvr>
                                        <p:cTn id="93" dur="1000"/>
                                        <p:tgtEl>
                                          <p:spTgt spid="14"/>
                                        </p:tgtEl>
                                      </p:cBhvr>
                                    </p:animEffect>
                                    <p:anim calcmode="lin" valueType="num">
                                      <p:cBhvr>
                                        <p:cTn id="94" dur="1000"/>
                                        <p:tgtEl>
                                          <p:spTgt spid="14"/>
                                        </p:tgtEl>
                                        <p:attrNameLst>
                                          <p:attrName>ppt_x</p:attrName>
                                        </p:attrNameLst>
                                      </p:cBhvr>
                                      <p:tavLst>
                                        <p:tav tm="0">
                                          <p:val>
                                            <p:strVal val="ppt_x"/>
                                          </p:val>
                                        </p:tav>
                                        <p:tav tm="100000">
                                          <p:val>
                                            <p:strVal val="ppt_x"/>
                                          </p:val>
                                        </p:tav>
                                      </p:tavLst>
                                    </p:anim>
                                    <p:anim calcmode="lin" valueType="num">
                                      <p:cBhvr>
                                        <p:cTn id="95" dur="1000"/>
                                        <p:tgtEl>
                                          <p:spTgt spid="14"/>
                                        </p:tgtEl>
                                        <p:attrNameLst>
                                          <p:attrName>ppt_y</p:attrName>
                                        </p:attrNameLst>
                                      </p:cBhvr>
                                      <p:tavLst>
                                        <p:tav tm="0">
                                          <p:val>
                                            <p:strVal val="ppt_y"/>
                                          </p:val>
                                        </p:tav>
                                        <p:tav tm="100000">
                                          <p:val>
                                            <p:strVal val="ppt_y+.1"/>
                                          </p:val>
                                        </p:tav>
                                      </p:tavLst>
                                    </p:anim>
                                    <p:set>
                                      <p:cBhvr>
                                        <p:cTn id="96"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4"/>
                  </p:tgtEl>
                </p:cond>
              </p:nextCondLst>
            </p:seq>
            <p:seq concurrent="1" nextAc="seek">
              <p:cTn id="97" restart="whenNotActive" fill="hold" evtFilter="cancelBubble" nodeType="interactiveSeq">
                <p:stCondLst>
                  <p:cond evt="onClick" delay="0">
                    <p:tgtEl>
                      <p:spTgt spid="12"/>
                    </p:tgtEl>
                  </p:cond>
                </p:stCondLst>
                <p:endSync evt="end" delay="0">
                  <p:rtn val="all"/>
                </p:endSync>
                <p:childTnLst>
                  <p:par>
                    <p:cTn id="98" fill="hold">
                      <p:stCondLst>
                        <p:cond delay="0"/>
                      </p:stCondLst>
                      <p:childTnLst>
                        <p:par>
                          <p:cTn id="99" fill="hold">
                            <p:stCondLst>
                              <p:cond delay="0"/>
                            </p:stCondLst>
                            <p:childTnLst>
                              <p:par>
                                <p:cTn id="100" presetID="32" presetClass="emph" presetSubtype="0" fill="hold" nodeType="withEffect">
                                  <p:stCondLst>
                                    <p:cond delay="0"/>
                                  </p:stCondLst>
                                  <p:childTnLst>
                                    <p:animRot by="120000">
                                      <p:cBhvr>
                                        <p:cTn id="101" dur="100" fill="hold">
                                          <p:stCondLst>
                                            <p:cond delay="0"/>
                                          </p:stCondLst>
                                        </p:cTn>
                                        <p:tgtEl>
                                          <p:spTgt spid="12"/>
                                        </p:tgtEl>
                                        <p:attrNameLst>
                                          <p:attrName>r</p:attrName>
                                        </p:attrNameLst>
                                      </p:cBhvr>
                                    </p:animRot>
                                    <p:animRot by="-240000">
                                      <p:cBhvr>
                                        <p:cTn id="102" dur="200" fill="hold">
                                          <p:stCondLst>
                                            <p:cond delay="200"/>
                                          </p:stCondLst>
                                        </p:cTn>
                                        <p:tgtEl>
                                          <p:spTgt spid="12"/>
                                        </p:tgtEl>
                                        <p:attrNameLst>
                                          <p:attrName>r</p:attrName>
                                        </p:attrNameLst>
                                      </p:cBhvr>
                                    </p:animRot>
                                    <p:animRot by="240000">
                                      <p:cBhvr>
                                        <p:cTn id="103" dur="200" fill="hold">
                                          <p:stCondLst>
                                            <p:cond delay="400"/>
                                          </p:stCondLst>
                                        </p:cTn>
                                        <p:tgtEl>
                                          <p:spTgt spid="12"/>
                                        </p:tgtEl>
                                        <p:attrNameLst>
                                          <p:attrName>r</p:attrName>
                                        </p:attrNameLst>
                                      </p:cBhvr>
                                    </p:animRot>
                                    <p:animRot by="-240000">
                                      <p:cBhvr>
                                        <p:cTn id="104" dur="200" fill="hold">
                                          <p:stCondLst>
                                            <p:cond delay="600"/>
                                          </p:stCondLst>
                                        </p:cTn>
                                        <p:tgtEl>
                                          <p:spTgt spid="12"/>
                                        </p:tgtEl>
                                        <p:attrNameLst>
                                          <p:attrName>r</p:attrName>
                                        </p:attrNameLst>
                                      </p:cBhvr>
                                    </p:animRot>
                                    <p:animRot by="120000">
                                      <p:cBhvr>
                                        <p:cTn id="105" dur="200" fill="hold">
                                          <p:stCondLst>
                                            <p:cond delay="800"/>
                                          </p:stCondLst>
                                        </p:cTn>
                                        <p:tgtEl>
                                          <p:spTgt spid="12"/>
                                        </p:tgtEl>
                                        <p:attrNameLst>
                                          <p:attrName>r</p:attrName>
                                        </p:attrNameLst>
                                      </p:cBhvr>
                                    </p:animRot>
                                  </p:childTnLst>
                                </p:cTn>
                              </p:par>
                              <p:par>
                                <p:cTn id="106" presetID="42" presetClass="exit" presetSubtype="0" fill="hold" nodeType="withEffect">
                                  <p:stCondLst>
                                    <p:cond delay="0"/>
                                  </p:stCondLst>
                                  <p:childTnLst>
                                    <p:animEffect transition="out" filter="fade">
                                      <p:cBhvr>
                                        <p:cTn id="107" dur="1000"/>
                                        <p:tgtEl>
                                          <p:spTgt spid="12"/>
                                        </p:tgtEl>
                                      </p:cBhvr>
                                    </p:animEffect>
                                    <p:anim calcmode="lin" valueType="num">
                                      <p:cBhvr>
                                        <p:cTn id="108" dur="1000"/>
                                        <p:tgtEl>
                                          <p:spTgt spid="12"/>
                                        </p:tgtEl>
                                        <p:attrNameLst>
                                          <p:attrName>ppt_x</p:attrName>
                                        </p:attrNameLst>
                                      </p:cBhvr>
                                      <p:tavLst>
                                        <p:tav tm="0">
                                          <p:val>
                                            <p:strVal val="ppt_x"/>
                                          </p:val>
                                        </p:tav>
                                        <p:tav tm="100000">
                                          <p:val>
                                            <p:strVal val="ppt_x"/>
                                          </p:val>
                                        </p:tav>
                                      </p:tavLst>
                                    </p:anim>
                                    <p:anim calcmode="lin" valueType="num">
                                      <p:cBhvr>
                                        <p:cTn id="109" dur="1000"/>
                                        <p:tgtEl>
                                          <p:spTgt spid="12"/>
                                        </p:tgtEl>
                                        <p:attrNameLst>
                                          <p:attrName>ppt_y</p:attrName>
                                        </p:attrNameLst>
                                      </p:cBhvr>
                                      <p:tavLst>
                                        <p:tav tm="0">
                                          <p:val>
                                            <p:strVal val="ppt_y"/>
                                          </p:val>
                                        </p:tav>
                                        <p:tav tm="100000">
                                          <p:val>
                                            <p:strVal val="ppt_y+.1"/>
                                          </p:val>
                                        </p:tav>
                                      </p:tavLst>
                                    </p:anim>
                                    <p:set>
                                      <p:cBhvr>
                                        <p:cTn id="110"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10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2"/>
                  </p:tgtEl>
                </p:cond>
              </p:nextCondLst>
            </p:seq>
            <p:seq concurrent="1" nextAc="seek">
              <p:cTn id="111" restart="whenNotActive" fill="hold" evtFilter="cancelBubble" nodeType="interactiveSeq">
                <p:stCondLst>
                  <p:cond evt="onClick" delay="0">
                    <p:tgtEl>
                      <p:spTgt spid="30"/>
                    </p:tgtEl>
                  </p:cond>
                </p:stCondLst>
                <p:endSync evt="end" delay="0">
                  <p:rtn val="all"/>
                </p:endSync>
                <p:childTnLst>
                  <p:par>
                    <p:cTn id="112" fill="hold">
                      <p:stCondLst>
                        <p:cond delay="0"/>
                      </p:stCondLst>
                      <p:childTnLst>
                        <p:par>
                          <p:cTn id="113" fill="hold">
                            <p:stCondLst>
                              <p:cond delay="0"/>
                            </p:stCondLst>
                            <p:childTnLst>
                              <p:par>
                                <p:cTn id="114" presetID="32" presetClass="emph" presetSubtype="0" fill="hold" nodeType="withEffect">
                                  <p:stCondLst>
                                    <p:cond delay="0"/>
                                  </p:stCondLst>
                                  <p:childTnLst>
                                    <p:animRot by="120000">
                                      <p:cBhvr>
                                        <p:cTn id="115" dur="100" fill="hold">
                                          <p:stCondLst>
                                            <p:cond delay="0"/>
                                          </p:stCondLst>
                                        </p:cTn>
                                        <p:tgtEl>
                                          <p:spTgt spid="30"/>
                                        </p:tgtEl>
                                        <p:attrNameLst>
                                          <p:attrName>r</p:attrName>
                                        </p:attrNameLst>
                                      </p:cBhvr>
                                    </p:animRot>
                                    <p:animRot by="-240000">
                                      <p:cBhvr>
                                        <p:cTn id="116" dur="200" fill="hold">
                                          <p:stCondLst>
                                            <p:cond delay="200"/>
                                          </p:stCondLst>
                                        </p:cTn>
                                        <p:tgtEl>
                                          <p:spTgt spid="30"/>
                                        </p:tgtEl>
                                        <p:attrNameLst>
                                          <p:attrName>r</p:attrName>
                                        </p:attrNameLst>
                                      </p:cBhvr>
                                    </p:animRot>
                                    <p:animRot by="240000">
                                      <p:cBhvr>
                                        <p:cTn id="117" dur="200" fill="hold">
                                          <p:stCondLst>
                                            <p:cond delay="400"/>
                                          </p:stCondLst>
                                        </p:cTn>
                                        <p:tgtEl>
                                          <p:spTgt spid="30"/>
                                        </p:tgtEl>
                                        <p:attrNameLst>
                                          <p:attrName>r</p:attrName>
                                        </p:attrNameLst>
                                      </p:cBhvr>
                                    </p:animRot>
                                    <p:animRot by="-240000">
                                      <p:cBhvr>
                                        <p:cTn id="118" dur="200" fill="hold">
                                          <p:stCondLst>
                                            <p:cond delay="600"/>
                                          </p:stCondLst>
                                        </p:cTn>
                                        <p:tgtEl>
                                          <p:spTgt spid="30"/>
                                        </p:tgtEl>
                                        <p:attrNameLst>
                                          <p:attrName>r</p:attrName>
                                        </p:attrNameLst>
                                      </p:cBhvr>
                                    </p:animRot>
                                    <p:animRot by="120000">
                                      <p:cBhvr>
                                        <p:cTn id="119" dur="200" fill="hold">
                                          <p:stCondLst>
                                            <p:cond delay="800"/>
                                          </p:stCondLst>
                                        </p:cTn>
                                        <p:tgtEl>
                                          <p:spTgt spid="30"/>
                                        </p:tgtEl>
                                        <p:attrNameLst>
                                          <p:attrName>r</p:attrName>
                                        </p:attrNameLst>
                                      </p:cBhvr>
                                    </p:animRot>
                                  </p:childTnLst>
                                </p:cTn>
                              </p:par>
                              <p:par>
                                <p:cTn id="120" presetID="42" presetClass="exit" presetSubtype="0" fill="hold" nodeType="withEffect">
                                  <p:stCondLst>
                                    <p:cond delay="0"/>
                                  </p:stCondLst>
                                  <p:childTnLst>
                                    <p:animEffect transition="out" filter="fade">
                                      <p:cBhvr>
                                        <p:cTn id="121" dur="1000"/>
                                        <p:tgtEl>
                                          <p:spTgt spid="30"/>
                                        </p:tgtEl>
                                      </p:cBhvr>
                                    </p:animEffect>
                                    <p:anim calcmode="lin" valueType="num">
                                      <p:cBhvr>
                                        <p:cTn id="122" dur="1000"/>
                                        <p:tgtEl>
                                          <p:spTgt spid="30"/>
                                        </p:tgtEl>
                                        <p:attrNameLst>
                                          <p:attrName>ppt_x</p:attrName>
                                        </p:attrNameLst>
                                      </p:cBhvr>
                                      <p:tavLst>
                                        <p:tav tm="0">
                                          <p:val>
                                            <p:strVal val="ppt_x"/>
                                          </p:val>
                                        </p:tav>
                                        <p:tav tm="100000">
                                          <p:val>
                                            <p:strVal val="ppt_x"/>
                                          </p:val>
                                        </p:tav>
                                      </p:tavLst>
                                    </p:anim>
                                    <p:anim calcmode="lin" valueType="num">
                                      <p:cBhvr>
                                        <p:cTn id="123" dur="1000"/>
                                        <p:tgtEl>
                                          <p:spTgt spid="30"/>
                                        </p:tgtEl>
                                        <p:attrNameLst>
                                          <p:attrName>ppt_y</p:attrName>
                                        </p:attrNameLst>
                                      </p:cBhvr>
                                      <p:tavLst>
                                        <p:tav tm="0">
                                          <p:val>
                                            <p:strVal val="ppt_y"/>
                                          </p:val>
                                        </p:tav>
                                        <p:tav tm="100000">
                                          <p:val>
                                            <p:strVal val="ppt_y+.1"/>
                                          </p:val>
                                        </p:tav>
                                      </p:tavLst>
                                    </p:anim>
                                    <p:set>
                                      <p:cBhvr>
                                        <p:cTn id="124"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12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0"/>
                  </p:tgtEl>
                </p:cond>
              </p:nextCondLst>
            </p:seq>
            <p:seq concurrent="1" nextAc="seek">
              <p:cTn id="125" restart="whenNotActive" fill="hold" evtFilter="cancelBubble" nodeType="interactiveSeq">
                <p:stCondLst>
                  <p:cond evt="onClick" delay="0">
                    <p:tgtEl>
                      <p:spTgt spid="29"/>
                    </p:tgtEl>
                  </p:cond>
                </p:stCondLst>
                <p:endSync evt="end" delay="0">
                  <p:rtn val="all"/>
                </p:endSync>
                <p:childTnLst>
                  <p:par>
                    <p:cTn id="126" fill="hold">
                      <p:stCondLst>
                        <p:cond delay="0"/>
                      </p:stCondLst>
                      <p:childTnLst>
                        <p:par>
                          <p:cTn id="127" fill="hold">
                            <p:stCondLst>
                              <p:cond delay="0"/>
                            </p:stCondLst>
                            <p:childTnLst>
                              <p:par>
                                <p:cTn id="128" presetID="32" presetClass="emph" presetSubtype="0" fill="hold" nodeType="withEffect">
                                  <p:stCondLst>
                                    <p:cond delay="0"/>
                                  </p:stCondLst>
                                  <p:childTnLst>
                                    <p:animRot by="120000">
                                      <p:cBhvr>
                                        <p:cTn id="129" dur="100" fill="hold">
                                          <p:stCondLst>
                                            <p:cond delay="0"/>
                                          </p:stCondLst>
                                        </p:cTn>
                                        <p:tgtEl>
                                          <p:spTgt spid="29"/>
                                        </p:tgtEl>
                                        <p:attrNameLst>
                                          <p:attrName>r</p:attrName>
                                        </p:attrNameLst>
                                      </p:cBhvr>
                                    </p:animRot>
                                    <p:animRot by="-240000">
                                      <p:cBhvr>
                                        <p:cTn id="130" dur="200" fill="hold">
                                          <p:stCondLst>
                                            <p:cond delay="200"/>
                                          </p:stCondLst>
                                        </p:cTn>
                                        <p:tgtEl>
                                          <p:spTgt spid="29"/>
                                        </p:tgtEl>
                                        <p:attrNameLst>
                                          <p:attrName>r</p:attrName>
                                        </p:attrNameLst>
                                      </p:cBhvr>
                                    </p:animRot>
                                    <p:animRot by="240000">
                                      <p:cBhvr>
                                        <p:cTn id="131" dur="200" fill="hold">
                                          <p:stCondLst>
                                            <p:cond delay="400"/>
                                          </p:stCondLst>
                                        </p:cTn>
                                        <p:tgtEl>
                                          <p:spTgt spid="29"/>
                                        </p:tgtEl>
                                        <p:attrNameLst>
                                          <p:attrName>r</p:attrName>
                                        </p:attrNameLst>
                                      </p:cBhvr>
                                    </p:animRot>
                                    <p:animRot by="-240000">
                                      <p:cBhvr>
                                        <p:cTn id="132" dur="200" fill="hold">
                                          <p:stCondLst>
                                            <p:cond delay="600"/>
                                          </p:stCondLst>
                                        </p:cTn>
                                        <p:tgtEl>
                                          <p:spTgt spid="29"/>
                                        </p:tgtEl>
                                        <p:attrNameLst>
                                          <p:attrName>r</p:attrName>
                                        </p:attrNameLst>
                                      </p:cBhvr>
                                    </p:animRot>
                                    <p:animRot by="120000">
                                      <p:cBhvr>
                                        <p:cTn id="133" dur="200" fill="hold">
                                          <p:stCondLst>
                                            <p:cond delay="800"/>
                                          </p:stCondLst>
                                        </p:cTn>
                                        <p:tgtEl>
                                          <p:spTgt spid="29"/>
                                        </p:tgtEl>
                                        <p:attrNameLst>
                                          <p:attrName>r</p:attrName>
                                        </p:attrNameLst>
                                      </p:cBhvr>
                                    </p:animRot>
                                  </p:childTnLst>
                                </p:cTn>
                              </p:par>
                              <p:par>
                                <p:cTn id="134" presetID="42" presetClass="exit" presetSubtype="0" fill="hold" nodeType="withEffect">
                                  <p:stCondLst>
                                    <p:cond delay="0"/>
                                  </p:stCondLst>
                                  <p:childTnLst>
                                    <p:animEffect transition="out" filter="fade">
                                      <p:cBhvr>
                                        <p:cTn id="135" dur="1000"/>
                                        <p:tgtEl>
                                          <p:spTgt spid="29"/>
                                        </p:tgtEl>
                                      </p:cBhvr>
                                    </p:animEffect>
                                    <p:anim calcmode="lin" valueType="num">
                                      <p:cBhvr>
                                        <p:cTn id="136" dur="1000"/>
                                        <p:tgtEl>
                                          <p:spTgt spid="29"/>
                                        </p:tgtEl>
                                        <p:attrNameLst>
                                          <p:attrName>ppt_x</p:attrName>
                                        </p:attrNameLst>
                                      </p:cBhvr>
                                      <p:tavLst>
                                        <p:tav tm="0">
                                          <p:val>
                                            <p:strVal val="ppt_x"/>
                                          </p:val>
                                        </p:tav>
                                        <p:tav tm="100000">
                                          <p:val>
                                            <p:strVal val="ppt_x"/>
                                          </p:val>
                                        </p:tav>
                                      </p:tavLst>
                                    </p:anim>
                                    <p:anim calcmode="lin" valueType="num">
                                      <p:cBhvr>
                                        <p:cTn id="137" dur="1000"/>
                                        <p:tgtEl>
                                          <p:spTgt spid="29"/>
                                        </p:tgtEl>
                                        <p:attrNameLst>
                                          <p:attrName>ppt_y</p:attrName>
                                        </p:attrNameLst>
                                      </p:cBhvr>
                                      <p:tavLst>
                                        <p:tav tm="0">
                                          <p:val>
                                            <p:strVal val="ppt_y"/>
                                          </p:val>
                                        </p:tav>
                                        <p:tav tm="100000">
                                          <p:val>
                                            <p:strVal val="ppt_y+.1"/>
                                          </p:val>
                                        </p:tav>
                                      </p:tavLst>
                                    </p:anim>
                                    <p:set>
                                      <p:cBhvr>
                                        <p:cTn id="138"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13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9"/>
                  </p:tgtEl>
                </p:cond>
              </p:nextCondLst>
            </p:seq>
            <p:seq concurrent="1" nextAc="seek">
              <p:cTn id="139" restart="whenNotActive" fill="hold" evtFilter="cancelBubble" nodeType="interactiveSeq">
                <p:stCondLst>
                  <p:cond evt="onClick" delay="0">
                    <p:tgtEl>
                      <p:spTgt spid="38"/>
                    </p:tgtEl>
                  </p:cond>
                </p:stCondLst>
                <p:endSync evt="end" delay="0">
                  <p:rtn val="all"/>
                </p:endSync>
                <p:childTnLst>
                  <p:par>
                    <p:cTn id="140" fill="hold">
                      <p:stCondLst>
                        <p:cond delay="0"/>
                      </p:stCondLst>
                      <p:childTnLst>
                        <p:par>
                          <p:cTn id="141" fill="hold">
                            <p:stCondLst>
                              <p:cond delay="0"/>
                            </p:stCondLst>
                            <p:childTnLst>
                              <p:par>
                                <p:cTn id="142" presetID="32" presetClass="emph" presetSubtype="0" fill="hold" nodeType="withEffect">
                                  <p:stCondLst>
                                    <p:cond delay="0"/>
                                  </p:stCondLst>
                                  <p:childTnLst>
                                    <p:animRot by="120000">
                                      <p:cBhvr>
                                        <p:cTn id="143" dur="100" fill="hold">
                                          <p:stCondLst>
                                            <p:cond delay="0"/>
                                          </p:stCondLst>
                                        </p:cTn>
                                        <p:tgtEl>
                                          <p:spTgt spid="38"/>
                                        </p:tgtEl>
                                        <p:attrNameLst>
                                          <p:attrName>r</p:attrName>
                                        </p:attrNameLst>
                                      </p:cBhvr>
                                    </p:animRot>
                                    <p:animRot by="-240000">
                                      <p:cBhvr>
                                        <p:cTn id="144" dur="200" fill="hold">
                                          <p:stCondLst>
                                            <p:cond delay="200"/>
                                          </p:stCondLst>
                                        </p:cTn>
                                        <p:tgtEl>
                                          <p:spTgt spid="38"/>
                                        </p:tgtEl>
                                        <p:attrNameLst>
                                          <p:attrName>r</p:attrName>
                                        </p:attrNameLst>
                                      </p:cBhvr>
                                    </p:animRot>
                                    <p:animRot by="240000">
                                      <p:cBhvr>
                                        <p:cTn id="145" dur="200" fill="hold">
                                          <p:stCondLst>
                                            <p:cond delay="400"/>
                                          </p:stCondLst>
                                        </p:cTn>
                                        <p:tgtEl>
                                          <p:spTgt spid="38"/>
                                        </p:tgtEl>
                                        <p:attrNameLst>
                                          <p:attrName>r</p:attrName>
                                        </p:attrNameLst>
                                      </p:cBhvr>
                                    </p:animRot>
                                    <p:animRot by="-240000">
                                      <p:cBhvr>
                                        <p:cTn id="146" dur="200" fill="hold">
                                          <p:stCondLst>
                                            <p:cond delay="600"/>
                                          </p:stCondLst>
                                        </p:cTn>
                                        <p:tgtEl>
                                          <p:spTgt spid="38"/>
                                        </p:tgtEl>
                                        <p:attrNameLst>
                                          <p:attrName>r</p:attrName>
                                        </p:attrNameLst>
                                      </p:cBhvr>
                                    </p:animRot>
                                    <p:animRot by="120000">
                                      <p:cBhvr>
                                        <p:cTn id="147" dur="200" fill="hold">
                                          <p:stCondLst>
                                            <p:cond delay="800"/>
                                          </p:stCondLst>
                                        </p:cTn>
                                        <p:tgtEl>
                                          <p:spTgt spid="38"/>
                                        </p:tgtEl>
                                        <p:attrNameLst>
                                          <p:attrName>r</p:attrName>
                                        </p:attrNameLst>
                                      </p:cBhvr>
                                    </p:animRot>
                                  </p:childTnLst>
                                </p:cTn>
                              </p:par>
                              <p:par>
                                <p:cTn id="148" presetID="42" presetClass="exit" presetSubtype="0" fill="hold" nodeType="withEffect">
                                  <p:stCondLst>
                                    <p:cond delay="0"/>
                                  </p:stCondLst>
                                  <p:childTnLst>
                                    <p:animEffect transition="out" filter="fade">
                                      <p:cBhvr>
                                        <p:cTn id="149" dur="1000"/>
                                        <p:tgtEl>
                                          <p:spTgt spid="38"/>
                                        </p:tgtEl>
                                      </p:cBhvr>
                                    </p:animEffect>
                                    <p:anim calcmode="lin" valueType="num">
                                      <p:cBhvr>
                                        <p:cTn id="150" dur="1000"/>
                                        <p:tgtEl>
                                          <p:spTgt spid="38"/>
                                        </p:tgtEl>
                                        <p:attrNameLst>
                                          <p:attrName>ppt_x</p:attrName>
                                        </p:attrNameLst>
                                      </p:cBhvr>
                                      <p:tavLst>
                                        <p:tav tm="0">
                                          <p:val>
                                            <p:strVal val="ppt_x"/>
                                          </p:val>
                                        </p:tav>
                                        <p:tav tm="100000">
                                          <p:val>
                                            <p:strVal val="ppt_x"/>
                                          </p:val>
                                        </p:tav>
                                      </p:tavLst>
                                    </p:anim>
                                    <p:anim calcmode="lin" valueType="num">
                                      <p:cBhvr>
                                        <p:cTn id="151" dur="1000"/>
                                        <p:tgtEl>
                                          <p:spTgt spid="38"/>
                                        </p:tgtEl>
                                        <p:attrNameLst>
                                          <p:attrName>ppt_y</p:attrName>
                                        </p:attrNameLst>
                                      </p:cBhvr>
                                      <p:tavLst>
                                        <p:tav tm="0">
                                          <p:val>
                                            <p:strVal val="ppt_y"/>
                                          </p:val>
                                        </p:tav>
                                        <p:tav tm="100000">
                                          <p:val>
                                            <p:strVal val="ppt_y+.1"/>
                                          </p:val>
                                        </p:tav>
                                      </p:tavLst>
                                    </p:anim>
                                    <p:set>
                                      <p:cBhvr>
                                        <p:cTn id="152"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14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8"/>
                  </p:tgtEl>
                </p:cond>
              </p:nextCondLst>
            </p:seq>
            <p:seq concurrent="1" nextAc="seek">
              <p:cTn id="153" restart="whenNotActive" fill="hold" evtFilter="cancelBubble" nodeType="interactiveSeq">
                <p:stCondLst>
                  <p:cond evt="onClick" delay="0">
                    <p:tgtEl>
                      <p:spTgt spid="4"/>
                    </p:tgtEl>
                  </p:cond>
                </p:stCondLst>
                <p:endSync evt="end" delay="0">
                  <p:rtn val="all"/>
                </p:endSync>
                <p:childTnLst>
                  <p:par>
                    <p:cTn id="154" fill="hold">
                      <p:stCondLst>
                        <p:cond delay="0"/>
                      </p:stCondLst>
                      <p:childTnLst>
                        <p:par>
                          <p:cTn id="155" fill="hold">
                            <p:stCondLst>
                              <p:cond delay="0"/>
                            </p:stCondLst>
                            <p:childTnLst>
                              <p:par>
                                <p:cTn id="156" presetID="32" presetClass="emph" presetSubtype="0" fill="hold" nodeType="withEffect">
                                  <p:stCondLst>
                                    <p:cond delay="0"/>
                                  </p:stCondLst>
                                  <p:childTnLst>
                                    <p:animRot by="120000">
                                      <p:cBhvr>
                                        <p:cTn id="157" dur="100" fill="hold">
                                          <p:stCondLst>
                                            <p:cond delay="0"/>
                                          </p:stCondLst>
                                        </p:cTn>
                                        <p:tgtEl>
                                          <p:spTgt spid="4"/>
                                        </p:tgtEl>
                                        <p:attrNameLst>
                                          <p:attrName>r</p:attrName>
                                        </p:attrNameLst>
                                      </p:cBhvr>
                                    </p:animRot>
                                    <p:animRot by="-240000">
                                      <p:cBhvr>
                                        <p:cTn id="158" dur="200" fill="hold">
                                          <p:stCondLst>
                                            <p:cond delay="200"/>
                                          </p:stCondLst>
                                        </p:cTn>
                                        <p:tgtEl>
                                          <p:spTgt spid="4"/>
                                        </p:tgtEl>
                                        <p:attrNameLst>
                                          <p:attrName>r</p:attrName>
                                        </p:attrNameLst>
                                      </p:cBhvr>
                                    </p:animRot>
                                    <p:animRot by="240000">
                                      <p:cBhvr>
                                        <p:cTn id="159" dur="200" fill="hold">
                                          <p:stCondLst>
                                            <p:cond delay="400"/>
                                          </p:stCondLst>
                                        </p:cTn>
                                        <p:tgtEl>
                                          <p:spTgt spid="4"/>
                                        </p:tgtEl>
                                        <p:attrNameLst>
                                          <p:attrName>r</p:attrName>
                                        </p:attrNameLst>
                                      </p:cBhvr>
                                    </p:animRot>
                                    <p:animRot by="-240000">
                                      <p:cBhvr>
                                        <p:cTn id="160" dur="200" fill="hold">
                                          <p:stCondLst>
                                            <p:cond delay="600"/>
                                          </p:stCondLst>
                                        </p:cTn>
                                        <p:tgtEl>
                                          <p:spTgt spid="4"/>
                                        </p:tgtEl>
                                        <p:attrNameLst>
                                          <p:attrName>r</p:attrName>
                                        </p:attrNameLst>
                                      </p:cBhvr>
                                    </p:animRot>
                                    <p:animRot by="120000">
                                      <p:cBhvr>
                                        <p:cTn id="161" dur="200" fill="hold">
                                          <p:stCondLst>
                                            <p:cond delay="800"/>
                                          </p:stCondLst>
                                        </p:cTn>
                                        <p:tgtEl>
                                          <p:spTgt spid="4"/>
                                        </p:tgtEl>
                                        <p:attrNameLst>
                                          <p:attrName>r</p:attrName>
                                        </p:attrNameLst>
                                      </p:cBhvr>
                                    </p:animRot>
                                  </p:childTnLst>
                                </p:cTn>
                              </p:par>
                              <p:par>
                                <p:cTn id="162" presetID="42" presetClass="exit" presetSubtype="0" fill="hold" nodeType="withEffect">
                                  <p:stCondLst>
                                    <p:cond delay="0"/>
                                  </p:stCondLst>
                                  <p:childTnLst>
                                    <p:animEffect transition="out" filter="fade">
                                      <p:cBhvr>
                                        <p:cTn id="163" dur="1000"/>
                                        <p:tgtEl>
                                          <p:spTgt spid="4"/>
                                        </p:tgtEl>
                                      </p:cBhvr>
                                    </p:animEffect>
                                    <p:anim calcmode="lin" valueType="num">
                                      <p:cBhvr>
                                        <p:cTn id="164" dur="1000"/>
                                        <p:tgtEl>
                                          <p:spTgt spid="4"/>
                                        </p:tgtEl>
                                        <p:attrNameLst>
                                          <p:attrName>ppt_x</p:attrName>
                                        </p:attrNameLst>
                                      </p:cBhvr>
                                      <p:tavLst>
                                        <p:tav tm="0">
                                          <p:val>
                                            <p:strVal val="ppt_x"/>
                                          </p:val>
                                        </p:tav>
                                        <p:tav tm="100000">
                                          <p:val>
                                            <p:strVal val="ppt_x"/>
                                          </p:val>
                                        </p:tav>
                                      </p:tavLst>
                                    </p:anim>
                                    <p:anim calcmode="lin" valueType="num">
                                      <p:cBhvr>
                                        <p:cTn id="165" dur="1000"/>
                                        <p:tgtEl>
                                          <p:spTgt spid="4"/>
                                        </p:tgtEl>
                                        <p:attrNameLst>
                                          <p:attrName>ppt_y</p:attrName>
                                        </p:attrNameLst>
                                      </p:cBhvr>
                                      <p:tavLst>
                                        <p:tav tm="0">
                                          <p:val>
                                            <p:strVal val="ppt_y"/>
                                          </p:val>
                                        </p:tav>
                                        <p:tav tm="100000">
                                          <p:val>
                                            <p:strVal val="ppt_y+.1"/>
                                          </p:val>
                                        </p:tav>
                                      </p:tavLst>
                                    </p:anim>
                                    <p:set>
                                      <p:cBhvr>
                                        <p:cTn id="166" dur="1" fill="hold">
                                          <p:stCondLst>
                                            <p:cond delay="999"/>
                                          </p:stCondLst>
                                        </p:cTn>
                                        <p:tgtEl>
                                          <p:spTgt spid="4"/>
                                        </p:tgtEl>
                                        <p:attrNameLst>
                                          <p:attrName>style.visibility</p:attrName>
                                        </p:attrNameLst>
                                      </p:cBhvr>
                                      <p:to>
                                        <p:strVal val="hidden"/>
                                      </p:to>
                                    </p:set>
                                  </p:childTnLst>
                                  <p:subTnLst>
                                    <p:audio>
                                      <p:cMediaNode>
                                        <p:cTn display="0" masterRel="sameClick">
                                          <p:stCondLst>
                                            <p:cond evt="begin" delay="0">
                                              <p:tn val="16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47" y="0"/>
            <a:ext cx="12192000" cy="6096012"/>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46000"/>
          <a:stretch/>
        </p:blipFill>
        <p:spPr>
          <a:xfrm>
            <a:off x="31347" y="4935227"/>
            <a:ext cx="3429000" cy="185166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1" y="-325932"/>
            <a:ext cx="6469722" cy="4313148"/>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73188" y="2467699"/>
            <a:ext cx="3429000" cy="34290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46000"/>
          <a:stretch/>
        </p:blipFill>
        <p:spPr>
          <a:xfrm>
            <a:off x="8763000" y="4686648"/>
            <a:ext cx="3429000" cy="185166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49333"/>
          <a:stretch/>
        </p:blipFill>
        <p:spPr>
          <a:xfrm>
            <a:off x="5062728" y="5316227"/>
            <a:ext cx="3429000" cy="1737360"/>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893197" y="729118"/>
            <a:ext cx="3429000" cy="3429000"/>
          </a:xfrm>
          <a:prstGeom prst="rect">
            <a:avLst/>
          </a:prstGeom>
        </p:spPr>
      </p:pic>
      <p:grpSp>
        <p:nvGrpSpPr>
          <p:cNvPr id="9" name="Group 8"/>
          <p:cNvGrpSpPr/>
          <p:nvPr/>
        </p:nvGrpSpPr>
        <p:grpSpPr>
          <a:xfrm>
            <a:off x="1781015" y="2417556"/>
            <a:ext cx="8548753" cy="1584635"/>
            <a:chOff x="1983530" y="3191101"/>
            <a:chExt cx="8548753" cy="1584635"/>
          </a:xfrm>
        </p:grpSpPr>
        <p:sp>
          <p:nvSpPr>
            <p:cNvPr id="10" name="矩形 259"/>
            <p:cNvSpPr>
              <a:spLocks noChangeArrowheads="1"/>
            </p:cNvSpPr>
            <p:nvPr/>
          </p:nvSpPr>
          <p:spPr bwMode="auto">
            <a:xfrm>
              <a:off x="1983530" y="3206076"/>
              <a:ext cx="854875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w="38100" h="38100"/>
              </a:sp3d>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buNone/>
              </a:pPr>
              <a:r>
                <a:rPr lang="en-US" altLang="zh-CN" sz="9600" cap="all" dirty="0">
                  <a:ln w="38100">
                    <a:noFill/>
                  </a:ln>
                  <a:solidFill>
                    <a:srgbClr val="C00000"/>
                  </a:solidFill>
                  <a:effectLst>
                    <a:outerShdw blurRad="60007" dist="310007" dir="7680000" sy="30000" kx="1300200" algn="ctr" rotWithShape="0">
                      <a:prstClr val="black">
                        <a:alpha val="32000"/>
                      </a:prstClr>
                    </a:outerShdw>
                  </a:effectLst>
                  <a:latin typeface="UVN Binh Duong" pitchFamily="2" charset="0"/>
                  <a:ea typeface="方正黑体简体" panose="03000509000000000000" pitchFamily="65" charset="-122"/>
                  <a:cs typeface="Arial" panose="020B0604020202020204" pitchFamily="34" charset="0"/>
                  <a:sym typeface="+mn-lt"/>
                </a:rPr>
                <a:t>TẬP LÀM VĂN</a:t>
              </a:r>
              <a:endParaRPr lang="zh-CN" altLang="en-US" sz="9600" cap="all" dirty="0">
                <a:ln w="38100">
                  <a:noFill/>
                </a:ln>
                <a:solidFill>
                  <a:srgbClr val="C00000"/>
                </a:solidFill>
                <a:effectLst>
                  <a:outerShdw blurRad="60007" dist="310007" dir="7680000" sy="30000" kx="1300200" algn="ctr" rotWithShape="0">
                    <a:prstClr val="black">
                      <a:alpha val="32000"/>
                    </a:prstClr>
                  </a:outerShdw>
                </a:effectLst>
                <a:latin typeface="UVN Binh Duong" pitchFamily="2" charset="0"/>
                <a:ea typeface="方正黑体简体" panose="03000509000000000000" pitchFamily="65" charset="-122"/>
                <a:cs typeface="Arial" panose="020B0604020202020204" pitchFamily="34" charset="0"/>
                <a:sym typeface="+mn-lt"/>
              </a:endParaRPr>
            </a:p>
          </p:txBody>
        </p:sp>
        <p:sp>
          <p:nvSpPr>
            <p:cNvPr id="11" name="矩形 259"/>
            <p:cNvSpPr>
              <a:spLocks noChangeArrowheads="1"/>
            </p:cNvSpPr>
            <p:nvPr/>
          </p:nvSpPr>
          <p:spPr bwMode="auto">
            <a:xfrm>
              <a:off x="2175500" y="3191101"/>
              <a:ext cx="830872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w="38100" h="38100"/>
              </a:sp3d>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buNone/>
              </a:pPr>
              <a:r>
                <a:rPr lang="en-US" altLang="zh-CN" sz="9600" cap="all" dirty="0">
                  <a:ln w="38100">
                    <a:noFill/>
                  </a:ln>
                  <a:solidFill>
                    <a:schemeClr val="bg1"/>
                  </a:solidFill>
                  <a:effectLst>
                    <a:outerShdw blurRad="60007" dist="310007" dir="7680000" sy="30000" kx="1300200" algn="ctr" rotWithShape="0">
                      <a:prstClr val="black">
                        <a:alpha val="32000"/>
                      </a:prstClr>
                    </a:outerShdw>
                  </a:effectLst>
                  <a:latin typeface="UVN Binh Duong" pitchFamily="2" charset="0"/>
                  <a:ea typeface="方正黑体简体" panose="03000509000000000000" pitchFamily="65" charset="-122"/>
                  <a:cs typeface="Arial" panose="020B0604020202020204" pitchFamily="34" charset="0"/>
                  <a:sym typeface="+mn-lt"/>
                </a:rPr>
                <a:t>TẬP LÀM VĂN</a:t>
              </a:r>
              <a:endParaRPr lang="zh-CN" altLang="en-US" sz="9600" cap="all" dirty="0">
                <a:ln w="38100">
                  <a:noFill/>
                </a:ln>
                <a:solidFill>
                  <a:schemeClr val="bg1"/>
                </a:solidFill>
                <a:effectLst>
                  <a:outerShdw blurRad="60007" dist="310007" dir="7680000" sy="30000" kx="1300200" algn="ctr" rotWithShape="0">
                    <a:prstClr val="black">
                      <a:alpha val="32000"/>
                    </a:prstClr>
                  </a:outerShdw>
                </a:effectLst>
                <a:latin typeface="UVN Binh Duong" pitchFamily="2" charset="0"/>
                <a:ea typeface="方正黑体简体" panose="03000509000000000000" pitchFamily="65" charset="-122"/>
                <a:cs typeface="Arial" panose="020B0604020202020204" pitchFamily="34" charset="0"/>
                <a:sym typeface="+mn-lt"/>
              </a:endParaRPr>
            </a:p>
          </p:txBody>
        </p:sp>
      </p:grpSp>
      <p:pic>
        <p:nvPicPr>
          <p:cNvPr id="12" name="Picture 11"/>
          <p:cNvPicPr>
            <a:picLocks noChangeAspect="1"/>
          </p:cNvPicPr>
          <p:nvPr/>
        </p:nvPicPr>
        <p:blipFill>
          <a:blip r:embed="rId7" cstate="print">
            <a:extLst>
              <a:ext uri="{BEBA8EAE-BF5A-486C-A8C5-ECC9F3942E4B}">
                <a14:imgProps xmlns:a14="http://schemas.microsoft.com/office/drawing/2010/main">
                  <a14:imgLayer r:embed="rId8">
                    <a14:imgEffect>
                      <a14:backgroundRemoval t="9994" b="97153" l="424" r="100000"/>
                    </a14:imgEffect>
                  </a14:imgLayer>
                </a14:imgProps>
              </a:ext>
              <a:ext uri="{28A0092B-C50C-407E-A947-70E740481C1C}">
                <a14:useLocalDpi xmlns:a14="http://schemas.microsoft.com/office/drawing/2010/main" val="0"/>
              </a:ext>
            </a:extLst>
          </a:blip>
          <a:stretch>
            <a:fillRect/>
          </a:stretch>
        </p:blipFill>
        <p:spPr>
          <a:xfrm>
            <a:off x="7255285" y="3433445"/>
            <a:ext cx="2235250" cy="2235250"/>
          </a:xfrm>
          <a:prstGeom prst="rect">
            <a:avLst/>
          </a:prstGeom>
        </p:spPr>
      </p:pic>
      <p:sp>
        <p:nvSpPr>
          <p:cNvPr id="13" name="TextBox 12">
            <a:extLst>
              <a:ext uri="{FF2B5EF4-FFF2-40B4-BE49-F238E27FC236}">
                <a16:creationId xmlns:a16="http://schemas.microsoft.com/office/drawing/2014/main" id="{BBFFD6F1-DD46-4DAF-9D07-9647FB1D0122}"/>
              </a:ext>
            </a:extLst>
          </p:cNvPr>
          <p:cNvSpPr txBox="1"/>
          <p:nvPr/>
        </p:nvSpPr>
        <p:spPr>
          <a:xfrm>
            <a:off x="2545670" y="11103820"/>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9"/>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41430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42" presetClass="entr" presetSubtype="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31" y="-19603"/>
            <a:ext cx="12192000" cy="6096012"/>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67" y="-354327"/>
            <a:ext cx="6469722" cy="4313148"/>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9609" y="1841138"/>
            <a:ext cx="2522838" cy="936345"/>
          </a:xfrm>
          <a:prstGeom prst="rect">
            <a:avLst/>
          </a:prstGeom>
        </p:spPr>
      </p:pic>
      <p:sp>
        <p:nvSpPr>
          <p:cNvPr id="4" name="TextBox 2">
            <a:extLst>
              <a:ext uri="{FF2B5EF4-FFF2-40B4-BE49-F238E27FC236}">
                <a16:creationId xmlns:a16="http://schemas.microsoft.com/office/drawing/2014/main" id="{2AB2513B-FF1E-4A1E-9458-70E3290B802B}"/>
              </a:ext>
            </a:extLst>
          </p:cNvPr>
          <p:cNvSpPr txBox="1"/>
          <p:nvPr/>
        </p:nvSpPr>
        <p:spPr>
          <a:xfrm>
            <a:off x="1305598" y="2806055"/>
            <a:ext cx="9568542" cy="923330"/>
          </a:xfrm>
          <a:prstGeom prst="rect">
            <a:avLst/>
          </a:prstGeom>
          <a:noFill/>
        </p:spPr>
        <p:txBody>
          <a:bodyPr wrap="square">
            <a:spAutoFit/>
          </a:bodyPr>
          <a:lstStyle/>
          <a:p>
            <a:pPr algn="just">
              <a:defRPr/>
            </a:pPr>
            <a:r>
              <a:rPr lang="en-US" sz="5400" b="1" dirty="0" err="1">
                <a:solidFill>
                  <a:srgbClr val="002060"/>
                </a:solidFill>
                <a:latin typeface="Times New Roman" panose="02020603050405020304" pitchFamily="18" charset="0"/>
                <a:cs typeface="Times New Roman" panose="02020603050405020304" pitchFamily="18" charset="0"/>
              </a:rPr>
              <a:t>Tả</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một</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đồ</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dùng</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học</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tập</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của</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em</a:t>
            </a:r>
            <a:endParaRPr lang="zh-CN" altLang="en-US" sz="5400" b="1" dirty="0">
              <a:solidFill>
                <a:srgbClr val="002060"/>
              </a:solidFill>
              <a:latin typeface="UTM French Vanilla" panose="02040603050506020204" pitchFamily="18" charset="0"/>
              <a:ea typeface="汉堡包手机字体" panose="020B0604000101010104" pitchFamily="34" charset="-122"/>
              <a:cs typeface="Times New Roman" panose="02020603050405020304" pitchFamily="18" charset="0"/>
              <a:sym typeface="+mn-lt"/>
            </a:endParaRPr>
          </a:p>
        </p:txBody>
      </p:sp>
      <p:sp>
        <p:nvSpPr>
          <p:cNvPr id="5" name="文本框 16">
            <a:extLst>
              <a:ext uri="{FF2B5EF4-FFF2-40B4-BE49-F238E27FC236}">
                <a16:creationId xmlns:a16="http://schemas.microsoft.com/office/drawing/2014/main" id="{B622BB5B-C1A2-466D-9B6D-9F7DEE8ADCFE}"/>
              </a:ext>
            </a:extLst>
          </p:cNvPr>
          <p:cNvSpPr txBox="1"/>
          <p:nvPr/>
        </p:nvSpPr>
        <p:spPr>
          <a:xfrm>
            <a:off x="5051322" y="1838057"/>
            <a:ext cx="2237461" cy="923330"/>
          </a:xfrm>
          <a:prstGeom prst="rect">
            <a:avLst/>
          </a:prstGeom>
          <a:noFill/>
        </p:spPr>
        <p:txBody>
          <a:bodyPr wrap="square" rtlCol="0">
            <a:spAutoFit/>
          </a:bodyPr>
          <a:lstStyle/>
          <a:p>
            <a:r>
              <a:rPr lang="en-US" altLang="zh-CN" sz="5400" dirty="0" err="1">
                <a:solidFill>
                  <a:srgbClr val="7030A0"/>
                </a:solidFill>
                <a:latin typeface="UTM Flavour" panose="02040603050506020204" pitchFamily="18" charset="0"/>
                <a:ea typeface=".黑体-韩语" panose="02000500000000000000" pitchFamily="2" charset="-122"/>
                <a:cs typeface=".黑体-韩语" panose="02000500000000000000" pitchFamily="2" charset="-122"/>
                <a:sym typeface="+mn-lt"/>
              </a:rPr>
              <a:t>Đề</a:t>
            </a:r>
            <a:r>
              <a:rPr lang="en-US" altLang="zh-CN" sz="5400" dirty="0">
                <a:solidFill>
                  <a:srgbClr val="7030A0"/>
                </a:solidFill>
                <a:latin typeface="UTM Flavour" panose="02040603050506020204" pitchFamily="18" charset="0"/>
                <a:ea typeface=".黑体-韩语" panose="02000500000000000000" pitchFamily="2" charset="-122"/>
                <a:cs typeface=".黑体-韩语" panose="02000500000000000000" pitchFamily="2" charset="-122"/>
                <a:sym typeface="+mn-lt"/>
              </a:rPr>
              <a:t> </a:t>
            </a:r>
            <a:r>
              <a:rPr lang="en-US" altLang="zh-CN" sz="5400" dirty="0" err="1">
                <a:solidFill>
                  <a:srgbClr val="7030A0"/>
                </a:solidFill>
                <a:latin typeface="UTM Flavour" panose="02040603050506020204" pitchFamily="18" charset="0"/>
                <a:ea typeface=".黑体-韩语" panose="02000500000000000000" pitchFamily="2" charset="-122"/>
                <a:cs typeface=".黑体-韩语" panose="02000500000000000000" pitchFamily="2" charset="-122"/>
                <a:sym typeface="+mn-lt"/>
              </a:rPr>
              <a:t>bài</a:t>
            </a:r>
            <a:endParaRPr lang="zh-CN" altLang="en-US" sz="5400" dirty="0">
              <a:solidFill>
                <a:srgbClr val="7030A0"/>
              </a:solidFill>
              <a:latin typeface="UTM Flavour" panose="02040603050506020204" pitchFamily="18" charset="0"/>
              <a:ea typeface=".黑体-韩语" panose="02000500000000000000" pitchFamily="2" charset="-122"/>
              <a:cs typeface=".黑体-韩语" panose="02000500000000000000" pitchFamily="2" charset="-122"/>
              <a:sym typeface="+mn-lt"/>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4060" y="-328833"/>
            <a:ext cx="4314135" cy="2876090"/>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76817" y="4394470"/>
            <a:ext cx="3429000" cy="3429000"/>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b="5571"/>
          <a:stretch/>
        </p:blipFill>
        <p:spPr>
          <a:xfrm>
            <a:off x="7433677" y="3444160"/>
            <a:ext cx="3179894" cy="300272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175944" y="1539200"/>
            <a:ext cx="1209781" cy="1318559"/>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2884" y="3731337"/>
            <a:ext cx="5680534" cy="3031279"/>
          </a:xfrm>
          <a:prstGeom prst="rect">
            <a:avLst/>
          </a:prstGeom>
        </p:spPr>
      </p:pic>
      <p:sp>
        <p:nvSpPr>
          <p:cNvPr id="12" name="TextBox 11">
            <a:extLst>
              <a:ext uri="{FF2B5EF4-FFF2-40B4-BE49-F238E27FC236}">
                <a16:creationId xmlns:a16="http://schemas.microsoft.com/office/drawing/2014/main" id="{A2A59E66-120A-4E8A-8054-B8DF577B2118}"/>
              </a:ext>
            </a:extLst>
          </p:cNvPr>
          <p:cNvSpPr txBox="1"/>
          <p:nvPr/>
        </p:nvSpPr>
        <p:spPr>
          <a:xfrm>
            <a:off x="2545670" y="11103820"/>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10"/>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93184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par>
                                <p:cTn id="12" presetID="42"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1550"/>
                            </p:stCondLst>
                            <p:childTnLst>
                              <p:par>
                                <p:cTn id="23" presetID="2" presetClass="entr" presetSubtype="4"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1" y="0"/>
            <a:ext cx="12192000" cy="6096012"/>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687" y="-233435"/>
            <a:ext cx="3277032" cy="2184688"/>
          </a:xfrm>
          <a:prstGeom prst="rect">
            <a:avLst/>
          </a:prstGeom>
        </p:spPr>
      </p:pic>
      <p:sp>
        <p:nvSpPr>
          <p:cNvPr id="5" name="TextBox 4"/>
          <p:cNvSpPr txBox="1"/>
          <p:nvPr/>
        </p:nvSpPr>
        <p:spPr>
          <a:xfrm>
            <a:off x="-885255" y="1791472"/>
            <a:ext cx="11415252"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Khi</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quan</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sát</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đồ</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vật</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cần</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chú</a:t>
            </a:r>
            <a:r>
              <a:rPr lang="en-US" sz="4000" b="1" dirty="0">
                <a:solidFill>
                  <a:srgbClr val="FF0000"/>
                </a:solidFill>
                <a:latin typeface="Arial" panose="020B0604020202020204" pitchFamily="34" charset="0"/>
                <a:cs typeface="Arial" panose="020B0604020202020204" pitchFamily="34" charset="0"/>
              </a:rPr>
              <a:t> ý:</a:t>
            </a:r>
          </a:p>
        </p:txBody>
      </p:sp>
      <p:sp>
        <p:nvSpPr>
          <p:cNvPr id="6" name="TextBox 5"/>
          <p:cNvSpPr txBox="1"/>
          <p:nvPr/>
        </p:nvSpPr>
        <p:spPr>
          <a:xfrm>
            <a:off x="1129127" y="2688136"/>
            <a:ext cx="10358284" cy="2308324"/>
          </a:xfrm>
          <a:prstGeom prst="rect">
            <a:avLst/>
          </a:prstGeom>
          <a:noFill/>
        </p:spPr>
        <p:txBody>
          <a:bodyPr wrap="square" rtlCol="0">
            <a:spAutoFit/>
          </a:bodyPr>
          <a:lstStyle/>
          <a:p>
            <a:pPr algn="just"/>
            <a:r>
              <a:rPr lang="en-US" sz="3600" b="1" dirty="0">
                <a:solidFill>
                  <a:srgbClr val="002060"/>
                </a:solidFill>
                <a:latin typeface="Arial" panose="020B0604020202020204" pitchFamily="34" charset="0"/>
                <a:cs typeface="Arial" panose="020B0604020202020204" pitchFamily="34" charset="0"/>
              </a:rPr>
              <a:t>+ Quan </a:t>
            </a:r>
            <a:r>
              <a:rPr lang="en-US" sz="3600" b="1" dirty="0" err="1">
                <a:solidFill>
                  <a:srgbClr val="002060"/>
                </a:solidFill>
                <a:latin typeface="Arial" panose="020B0604020202020204" pitchFamily="34" charset="0"/>
                <a:cs typeface="Arial" panose="020B0604020202020204" pitchFamily="34" charset="0"/>
              </a:rPr>
              <a:t>sát</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theo</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trình</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tự</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hợp</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lí</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bằng</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nhiều</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cách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khác</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nhau</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mắt</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nhìn</a:t>
            </a:r>
            <a:r>
              <a:rPr lang="en-US" sz="3600" b="1" dirty="0">
                <a:solidFill>
                  <a:srgbClr val="002060"/>
                </a:solidFill>
                <a:latin typeface="Arial" panose="020B0604020202020204" pitchFamily="34" charset="0"/>
                <a:cs typeface="Arial" panose="020B0604020202020204" pitchFamily="34" charset="0"/>
              </a:rPr>
              <a:t>, tai </a:t>
            </a:r>
            <a:r>
              <a:rPr lang="en-US" sz="3600" b="1" dirty="0" err="1">
                <a:solidFill>
                  <a:srgbClr val="002060"/>
                </a:solidFill>
                <a:latin typeface="Arial" panose="020B0604020202020204" pitchFamily="34" charset="0"/>
                <a:cs typeface="Arial" panose="020B0604020202020204" pitchFamily="34" charset="0"/>
              </a:rPr>
              <a:t>nghe</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tay</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sờ</a:t>
            </a:r>
            <a:r>
              <a:rPr lang="en-US" sz="3600" b="1" dirty="0">
                <a:solidFill>
                  <a:srgbClr val="002060"/>
                </a:solidFill>
                <a:latin typeface="Arial" panose="020B0604020202020204" pitchFamily="34" charset="0"/>
                <a:cs typeface="Arial" panose="020B0604020202020204" pitchFamily="34" charset="0"/>
              </a:rPr>
              <a:t>, …)</a:t>
            </a:r>
          </a:p>
          <a:p>
            <a:pPr algn="just"/>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Cần</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chú</a:t>
            </a:r>
            <a:r>
              <a:rPr lang="en-US" sz="3600" b="1" dirty="0">
                <a:solidFill>
                  <a:srgbClr val="002060"/>
                </a:solidFill>
                <a:latin typeface="Arial" panose="020B0604020202020204" pitchFamily="34" charset="0"/>
                <a:cs typeface="Arial" panose="020B0604020202020204" pitchFamily="34" charset="0"/>
              </a:rPr>
              <a:t> ý </a:t>
            </a:r>
            <a:r>
              <a:rPr lang="en-US" sz="3600" b="1" dirty="0" err="1">
                <a:solidFill>
                  <a:srgbClr val="002060"/>
                </a:solidFill>
                <a:latin typeface="Arial" panose="020B0604020202020204" pitchFamily="34" charset="0"/>
                <a:cs typeface="Arial" panose="020B0604020202020204" pitchFamily="34" charset="0"/>
              </a:rPr>
              <a:t>phát</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hiện</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những</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đặc</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điểm</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riêng</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phân</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biệt</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đồ</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vật</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này</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với</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những</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đồ</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vật</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khác</a:t>
            </a:r>
            <a:r>
              <a:rPr lang="en-US" sz="3600" b="1" dirty="0">
                <a:solidFill>
                  <a:srgbClr val="002060"/>
                </a:solidFill>
                <a:latin typeface="Arial" panose="020B0604020202020204" pitchFamily="34" charset="0"/>
                <a:cs typeface="Arial" panose="020B0604020202020204" pitchFamily="34" charset="0"/>
              </a:rPr>
              <a:t>. </a:t>
            </a:r>
            <a:endParaRPr lang="en-US" sz="3600" dirty="0">
              <a:solidFill>
                <a:srgbClr val="00206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3700" b="48750" l="71200" r="90850"/>
                    </a14:imgEffect>
                  </a14:imgLayer>
                </a14:imgProps>
              </a:ext>
              <a:ext uri="{28A0092B-C50C-407E-A947-70E740481C1C}">
                <a14:useLocalDpi xmlns:a14="http://schemas.microsoft.com/office/drawing/2010/main" val="0"/>
              </a:ext>
            </a:extLst>
          </a:blip>
          <a:srcRect l="70501" t="33119" r="7707" b="50394"/>
          <a:stretch/>
        </p:blipFill>
        <p:spPr>
          <a:xfrm rot="1147580">
            <a:off x="10236152" y="5574507"/>
            <a:ext cx="1429726" cy="1081700"/>
          </a:xfrm>
          <a:prstGeom prst="rect">
            <a:avLst/>
          </a:prstGeom>
        </p:spPr>
      </p:pic>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42950" b="77050" l="6450" r="37100"/>
                    </a14:imgEffect>
                  </a14:imgLayer>
                </a14:imgProps>
              </a:ext>
              <a:ext uri="{28A0092B-C50C-407E-A947-70E740481C1C}">
                <a14:useLocalDpi xmlns:a14="http://schemas.microsoft.com/office/drawing/2010/main" val="0"/>
              </a:ext>
            </a:extLst>
          </a:blip>
          <a:srcRect l="6004" t="42254" r="62599" b="22939"/>
          <a:stretch/>
        </p:blipFill>
        <p:spPr>
          <a:xfrm rot="821804">
            <a:off x="5875807" y="5030906"/>
            <a:ext cx="1508488" cy="1672280"/>
          </a:xfrm>
          <a:prstGeom prst="rect">
            <a:avLst/>
          </a:prstGeom>
        </p:spPr>
      </p:pic>
      <p:pic>
        <p:nvPicPr>
          <p:cNvPr id="9" name="Picture 8"/>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18300" b="31900" l="69550" r="94500">
                        <a14:foregroundMark x1="73450" y1="26450" x2="87800" y2="22600"/>
                        <a14:foregroundMark x1="74750" y1="24100" x2="86050" y2="24950"/>
                        <a14:foregroundMark x1="83350" y1="27250" x2="85650" y2="25500"/>
                      </a14:backgroundRemoval>
                    </a14:imgEffect>
                  </a14:imgLayer>
                </a14:imgProps>
              </a:ext>
              <a:ext uri="{28A0092B-C50C-407E-A947-70E740481C1C}">
                <a14:useLocalDpi xmlns:a14="http://schemas.microsoft.com/office/drawing/2010/main" val="0"/>
              </a:ext>
            </a:extLst>
          </a:blip>
          <a:srcRect l="69570" t="18065" r="5770" b="68387"/>
          <a:stretch/>
        </p:blipFill>
        <p:spPr>
          <a:xfrm rot="1168475">
            <a:off x="1216445" y="4936176"/>
            <a:ext cx="1386440" cy="761735"/>
          </a:xfrm>
          <a:prstGeom prst="rect">
            <a:avLst/>
          </a:prstGeom>
        </p:spPr>
      </p:pic>
      <p:pic>
        <p:nvPicPr>
          <p:cNvPr id="11" name="Picture 10"/>
          <p:cNvPicPr>
            <a:picLocks noChangeAspect="1"/>
          </p:cNvPicPr>
          <p:nvPr/>
        </p:nvPicPr>
        <p:blipFill rotWithShape="1">
          <a:blip r:embed="rId9" cstate="print">
            <a:extLst>
              <a:ext uri="{BEBA8EAE-BF5A-486C-A8C5-ECC9F3942E4B}">
                <a14:imgProps xmlns:a14="http://schemas.microsoft.com/office/drawing/2010/main">
                  <a14:imgLayer r:embed="rId6">
                    <a14:imgEffect>
                      <a14:backgroundRemoval t="44650" b="77200" l="37750" r="61900"/>
                    </a14:imgEffect>
                  </a14:imgLayer>
                </a14:imgProps>
              </a:ext>
              <a:ext uri="{28A0092B-C50C-407E-A947-70E740481C1C}">
                <a14:useLocalDpi xmlns:a14="http://schemas.microsoft.com/office/drawing/2010/main" val="0"/>
              </a:ext>
            </a:extLst>
          </a:blip>
          <a:srcRect l="37312" t="44373" r="38028" b="22366"/>
          <a:stretch/>
        </p:blipFill>
        <p:spPr>
          <a:xfrm rot="20041598">
            <a:off x="8582344" y="5259967"/>
            <a:ext cx="1147300" cy="1547519"/>
          </a:xfrm>
          <a:prstGeom prst="rect">
            <a:avLst/>
          </a:prstGeom>
        </p:spPr>
      </p:pic>
      <p:pic>
        <p:nvPicPr>
          <p:cNvPr id="12" name="Picture 11"/>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77550" b="89650" l="44700" r="94850"/>
                    </a14:imgEffect>
                  </a14:imgLayer>
                </a14:imgProps>
              </a:ext>
              <a:ext uri="{28A0092B-C50C-407E-A947-70E740481C1C}">
                <a14:useLocalDpi xmlns:a14="http://schemas.microsoft.com/office/drawing/2010/main" val="0"/>
              </a:ext>
            </a:extLst>
          </a:blip>
          <a:srcRect l="45126" t="77419" r="5228" b="8961"/>
          <a:stretch/>
        </p:blipFill>
        <p:spPr>
          <a:xfrm rot="19562130">
            <a:off x="2699734" y="5725397"/>
            <a:ext cx="1676371" cy="459897"/>
          </a:xfrm>
          <a:prstGeom prst="rect">
            <a:avLst/>
          </a:prstGeom>
        </p:spPr>
      </p:pic>
      <p:sp>
        <p:nvSpPr>
          <p:cNvPr id="15" name="TextBox 14">
            <a:extLst>
              <a:ext uri="{FF2B5EF4-FFF2-40B4-BE49-F238E27FC236}">
                <a16:creationId xmlns:a16="http://schemas.microsoft.com/office/drawing/2014/main" id="{C05AB78D-56D8-4FDF-874E-9AD064D6C228}"/>
              </a:ext>
            </a:extLst>
          </p:cNvPr>
          <p:cNvSpPr txBox="1"/>
          <p:nvPr/>
        </p:nvSpPr>
        <p:spPr>
          <a:xfrm>
            <a:off x="2545670" y="11103820"/>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12"/>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942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down)">
                                      <p:cBhvr>
                                        <p:cTn id="43" dur="5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down)">
                                      <p:cBhvr>
                                        <p:cTn id="4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034" y="-366921"/>
            <a:ext cx="3069581" cy="204638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7637" y="673513"/>
            <a:ext cx="3772515" cy="936345"/>
          </a:xfrm>
          <a:prstGeom prst="rect">
            <a:avLst/>
          </a:prstGeom>
        </p:spPr>
      </p:pic>
      <p:sp>
        <p:nvSpPr>
          <p:cNvPr id="4" name="文本框 16">
            <a:extLst>
              <a:ext uri="{FF2B5EF4-FFF2-40B4-BE49-F238E27FC236}">
                <a16:creationId xmlns:a16="http://schemas.microsoft.com/office/drawing/2014/main" id="{B622BB5B-C1A2-466D-9B6D-9F7DEE8ADCFE}"/>
              </a:ext>
            </a:extLst>
          </p:cNvPr>
          <p:cNvSpPr txBox="1"/>
          <p:nvPr/>
        </p:nvSpPr>
        <p:spPr>
          <a:xfrm>
            <a:off x="5199457" y="656273"/>
            <a:ext cx="2406431" cy="923330"/>
          </a:xfrm>
          <a:prstGeom prst="rect">
            <a:avLst/>
          </a:prstGeom>
          <a:noFill/>
        </p:spPr>
        <p:txBody>
          <a:bodyPr wrap="square" rtlCol="0">
            <a:spAutoFit/>
          </a:bodyPr>
          <a:lstStyle/>
          <a:p>
            <a:r>
              <a:rPr lang="en-US" altLang="zh-CN" sz="5400" dirty="0" err="1">
                <a:solidFill>
                  <a:srgbClr val="7030A0"/>
                </a:solidFill>
                <a:latin typeface="UTM Flavour" panose="02040603050506020204" pitchFamily="18" charset="0"/>
                <a:ea typeface=".黑体-韩语" panose="02000500000000000000" pitchFamily="2" charset="-122"/>
                <a:cs typeface=".黑体-韩语" panose="02000500000000000000" pitchFamily="2" charset="-122"/>
                <a:sym typeface="+mn-lt"/>
              </a:rPr>
              <a:t>Dàn</a:t>
            </a:r>
            <a:r>
              <a:rPr lang="en-US" altLang="zh-CN" sz="5400" dirty="0">
                <a:solidFill>
                  <a:srgbClr val="7030A0"/>
                </a:solidFill>
                <a:latin typeface="UTM Flavour" panose="02040603050506020204" pitchFamily="18" charset="0"/>
                <a:ea typeface=".黑体-韩语" panose="02000500000000000000" pitchFamily="2" charset="-122"/>
                <a:cs typeface=".黑体-韩语" panose="02000500000000000000" pitchFamily="2" charset="-122"/>
                <a:sym typeface="+mn-lt"/>
              </a:rPr>
              <a:t> ý</a:t>
            </a:r>
            <a:endParaRPr lang="zh-CN" altLang="en-US" sz="5400" dirty="0">
              <a:solidFill>
                <a:srgbClr val="7030A0"/>
              </a:solidFill>
              <a:latin typeface="UTM Flavour" panose="02040603050506020204" pitchFamily="18" charset="0"/>
              <a:ea typeface=".黑体-韩语" panose="02000500000000000000" pitchFamily="2" charset="-122"/>
              <a:cs typeface=".黑体-韩语" panose="02000500000000000000" pitchFamily="2" charset="-122"/>
              <a:sym typeface="+mn-lt"/>
            </a:endParaRPr>
          </a:p>
        </p:txBody>
      </p:sp>
      <p:sp>
        <p:nvSpPr>
          <p:cNvPr id="6" name="TextBox 5"/>
          <p:cNvSpPr txBox="1"/>
          <p:nvPr/>
        </p:nvSpPr>
        <p:spPr>
          <a:xfrm>
            <a:off x="1180018" y="1562980"/>
            <a:ext cx="10190501" cy="3539430"/>
          </a:xfrm>
          <a:prstGeom prst="rect">
            <a:avLst/>
          </a:prstGeom>
          <a:noFill/>
        </p:spPr>
        <p:txBody>
          <a:bodyPr wrap="square" rtlCol="0">
            <a:spAutoFit/>
          </a:bodyPr>
          <a:lstStyle/>
          <a:p>
            <a:pPr algn="just"/>
            <a:r>
              <a:rPr lang="en-US" sz="3200" b="1" dirty="0">
                <a:solidFill>
                  <a:srgbClr val="FF0000"/>
                </a:solidFill>
                <a:latin typeface="Arial" panose="020B0604020202020204" pitchFamily="34" charset="0"/>
                <a:cs typeface="Arial" panose="020B0604020202020204" pitchFamily="34" charset="0"/>
              </a:rPr>
              <a:t>1/ </a:t>
            </a:r>
            <a:r>
              <a:rPr lang="en-US" sz="3200" b="1" dirty="0" err="1">
                <a:solidFill>
                  <a:srgbClr val="FF0000"/>
                </a:solidFill>
                <a:latin typeface="Arial" panose="020B0604020202020204" pitchFamily="34" charset="0"/>
                <a:cs typeface="Arial" panose="020B0604020202020204" pitchFamily="34" charset="0"/>
              </a:rPr>
              <a:t>Mở</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bài</a:t>
            </a:r>
            <a:r>
              <a:rPr lang="en-US" sz="3200" b="1" dirty="0">
                <a:solidFill>
                  <a:srgbClr val="FF000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Giới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thiệu</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đồ</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dùng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học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tập</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định</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tả</a:t>
            </a:r>
            <a:endParaRPr lang="en-US" sz="3200" dirty="0">
              <a:solidFill>
                <a:srgbClr val="002060"/>
              </a:solidFill>
              <a:latin typeface="Arial" panose="020B0604020202020204" pitchFamily="34" charset="0"/>
              <a:cs typeface="Arial" panose="020B0604020202020204" pitchFamily="34" charset="0"/>
            </a:endParaRPr>
          </a:p>
          <a:p>
            <a:pPr algn="just"/>
            <a:r>
              <a:rPr lang="en-US" sz="3200" b="1" dirty="0">
                <a:solidFill>
                  <a:srgbClr val="FF0000"/>
                </a:solidFill>
                <a:latin typeface="Arial" panose="020B0604020202020204" pitchFamily="34" charset="0"/>
                <a:cs typeface="Arial" panose="020B0604020202020204" pitchFamily="34" charset="0"/>
              </a:rPr>
              <a:t>2/ </a:t>
            </a:r>
            <a:r>
              <a:rPr lang="en-US" sz="3200" b="1" dirty="0" err="1">
                <a:solidFill>
                  <a:srgbClr val="FF0000"/>
                </a:solidFill>
                <a:latin typeface="Arial" panose="020B0604020202020204" pitchFamily="34" charset="0"/>
                <a:cs typeface="Arial" panose="020B0604020202020204" pitchFamily="34" charset="0"/>
              </a:rPr>
              <a:t>Thân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bài</a:t>
            </a:r>
            <a:r>
              <a:rPr lang="en-US" sz="3200" b="1" dirty="0">
                <a:solidFill>
                  <a:srgbClr val="FF0000"/>
                </a:solidFill>
                <a:latin typeface="Arial" panose="020B0604020202020204" pitchFamily="34" charset="0"/>
                <a:cs typeface="Arial" panose="020B0604020202020204" pitchFamily="34" charset="0"/>
              </a:rPr>
              <a:t>: </a:t>
            </a:r>
          </a:p>
          <a:p>
            <a:pPr algn="just"/>
            <a:r>
              <a:rPr lang="en-US" sz="3200" b="1" dirty="0">
                <a:solidFill>
                  <a:srgbClr val="002060"/>
                </a:solidFill>
                <a:latin typeface="Arial" panose="020B0604020202020204" pitchFamily="34" charset="0"/>
                <a:cs typeface="Arial" panose="020B0604020202020204" pitchFamily="34" charset="0"/>
              </a:rPr>
              <a:t>	+ </a:t>
            </a:r>
            <a:r>
              <a:rPr lang="en-US" sz="3200" b="1" dirty="0" err="1">
                <a:solidFill>
                  <a:srgbClr val="002060"/>
                </a:solidFill>
                <a:latin typeface="Arial" panose="020B0604020202020204" pitchFamily="34" charset="0"/>
                <a:cs typeface="Arial" panose="020B0604020202020204" pitchFamily="34" charset="0"/>
              </a:rPr>
              <a:t>Tả</a:t>
            </a:r>
            <a:r>
              <a:rPr lang="en-US" sz="3200" b="1" dirty="0">
                <a:solidFill>
                  <a:srgbClr val="002060"/>
                </a:solidFill>
                <a:latin typeface="Arial" panose="020B0604020202020204" pitchFamily="34" charset="0"/>
                <a:cs typeface="Arial" panose="020B0604020202020204" pitchFamily="34" charset="0"/>
              </a:rPr>
              <a:t> bao </a:t>
            </a:r>
            <a:r>
              <a:rPr lang="en-US" sz="3200" b="1" dirty="0" err="1">
                <a:solidFill>
                  <a:srgbClr val="002060"/>
                </a:solidFill>
                <a:latin typeface="Arial" panose="020B0604020202020204" pitchFamily="34" charset="0"/>
                <a:cs typeface="Arial" panose="020B0604020202020204" pitchFamily="34" charset="0"/>
              </a:rPr>
              <a:t>quát</a:t>
            </a:r>
            <a:r>
              <a:rPr lang="en-US" sz="3200" b="1"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từ</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ngoài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vào</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trong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từ</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trên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xuống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dưới</a:t>
            </a:r>
            <a:r>
              <a:rPr lang="en-US" sz="3200" dirty="0">
                <a:solidFill>
                  <a:srgbClr val="002060"/>
                </a:solidFill>
                <a:latin typeface="Arial" panose="020B0604020202020204" pitchFamily="34" charset="0"/>
                <a:cs typeface="Arial" panose="020B0604020202020204" pitchFamily="34" charset="0"/>
              </a:rPr>
              <a:t>.</a:t>
            </a:r>
          </a:p>
          <a:p>
            <a:pPr algn="just"/>
            <a:r>
              <a:rPr lang="en-US" sz="3200" b="1" dirty="0">
                <a:solidFill>
                  <a:srgbClr val="002060"/>
                </a:solidFill>
                <a:latin typeface="Arial" panose="020B0604020202020204" pitchFamily="34" charset="0"/>
                <a:cs typeface="Arial" panose="020B0604020202020204" pitchFamily="34" charset="0"/>
              </a:rPr>
              <a:t>	+ </a:t>
            </a:r>
            <a:r>
              <a:rPr lang="en-US" sz="3200" b="1" dirty="0" err="1">
                <a:solidFill>
                  <a:srgbClr val="002060"/>
                </a:solidFill>
                <a:latin typeface="Arial" panose="020B0604020202020204" pitchFamily="34" charset="0"/>
                <a:cs typeface="Arial" panose="020B0604020202020204" pitchFamily="34" charset="0"/>
              </a:rPr>
              <a:t>Tả</a:t>
            </a:r>
            <a:r>
              <a:rPr lang="en-US" sz="3200" b="1" dirty="0">
                <a:solidFill>
                  <a:srgbClr val="002060"/>
                </a:solidFill>
                <a:latin typeface="Arial" panose="020B0604020202020204" pitchFamily="34" charset="0"/>
                <a:cs typeface="Arial" panose="020B0604020202020204" pitchFamily="34" charset="0"/>
              </a:rPr>
              <a:t> chi </a:t>
            </a:r>
            <a:r>
              <a:rPr lang="en-US" sz="3200" b="1" dirty="0" err="1">
                <a:solidFill>
                  <a:srgbClr val="002060"/>
                </a:solidFill>
                <a:latin typeface="Arial" panose="020B0604020202020204" pitchFamily="34" charset="0"/>
                <a:cs typeface="Arial" panose="020B0604020202020204" pitchFamily="34" charset="0"/>
              </a:rPr>
              <a:t>tiết</a:t>
            </a:r>
            <a:r>
              <a:rPr lang="en-US" sz="3200" b="1"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chọn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và</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tả</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những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bộ</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phận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có</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đặc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điểm</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nổi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bật</a:t>
            </a:r>
            <a:r>
              <a:rPr lang="en-US" sz="3200" dirty="0">
                <a:solidFill>
                  <a:srgbClr val="002060"/>
                </a:solidFill>
                <a:latin typeface="Arial" panose="020B0604020202020204" pitchFamily="34" charset="0"/>
                <a:cs typeface="Arial" panose="020B0604020202020204" pitchFamily="34" charset="0"/>
              </a:rPr>
              <a:t>. </a:t>
            </a:r>
          </a:p>
          <a:p>
            <a:pPr algn="just"/>
            <a:r>
              <a:rPr lang="en-US" sz="3200" b="1" dirty="0">
                <a:solidFill>
                  <a:srgbClr val="FF0000"/>
                </a:solidFill>
                <a:latin typeface="Arial" panose="020B0604020202020204" pitchFamily="34" charset="0"/>
                <a:cs typeface="Arial" panose="020B0604020202020204" pitchFamily="34" charset="0"/>
              </a:rPr>
              <a:t>3/ </a:t>
            </a:r>
            <a:r>
              <a:rPr lang="en-US" sz="3200" b="1" dirty="0" err="1">
                <a:solidFill>
                  <a:srgbClr val="FF0000"/>
                </a:solidFill>
                <a:latin typeface="Arial" panose="020B0604020202020204" pitchFamily="34" charset="0"/>
                <a:cs typeface="Arial" panose="020B0604020202020204" pitchFamily="34" charset="0"/>
              </a:rPr>
              <a:t>Kết</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bài</a:t>
            </a:r>
            <a:r>
              <a:rPr lang="en-US" sz="3200" b="1" dirty="0">
                <a:solidFill>
                  <a:srgbClr val="FF000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Nêu</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công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dụng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hoặc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tình</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cảm</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của</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em</a:t>
            </a:r>
            <a:r>
              <a:rPr lang="en-US" sz="3200" dirty="0">
                <a:solidFill>
                  <a:srgbClr val="002060"/>
                </a:solidFill>
                <a:latin typeface="Arial" panose="020B0604020202020204" pitchFamily="34" charset="0"/>
                <a:cs typeface="Arial" panose="020B0604020202020204" pitchFamily="34" charset="0"/>
              </a:rPr>
              <a:t>.</a:t>
            </a:r>
          </a:p>
        </p:txBody>
      </p:sp>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3700" b="48750" l="71200" r="90850"/>
                    </a14:imgEffect>
                  </a14:imgLayer>
                </a14:imgProps>
              </a:ext>
              <a:ext uri="{28A0092B-C50C-407E-A947-70E740481C1C}">
                <a14:useLocalDpi xmlns:a14="http://schemas.microsoft.com/office/drawing/2010/main" val="0"/>
              </a:ext>
            </a:extLst>
          </a:blip>
          <a:srcRect l="70501" t="33119" r="7707" b="50394"/>
          <a:stretch/>
        </p:blipFill>
        <p:spPr>
          <a:xfrm rot="1147580">
            <a:off x="10281210" y="5950064"/>
            <a:ext cx="1429726" cy="1081700"/>
          </a:xfrm>
          <a:prstGeom prst="rect">
            <a:avLst/>
          </a:prstGeom>
        </p:spPr>
      </p:pic>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42950" b="77050" l="6450" r="37100"/>
                    </a14:imgEffect>
                  </a14:imgLayer>
                </a14:imgProps>
              </a:ext>
              <a:ext uri="{28A0092B-C50C-407E-A947-70E740481C1C}">
                <a14:useLocalDpi xmlns:a14="http://schemas.microsoft.com/office/drawing/2010/main" val="0"/>
              </a:ext>
            </a:extLst>
          </a:blip>
          <a:srcRect l="6004" t="42254" r="62599" b="22939"/>
          <a:stretch/>
        </p:blipFill>
        <p:spPr>
          <a:xfrm rot="821804">
            <a:off x="5920865" y="5406463"/>
            <a:ext cx="1508488" cy="1672280"/>
          </a:xfrm>
          <a:prstGeom prst="rect">
            <a:avLst/>
          </a:prstGeom>
        </p:spPr>
      </p:pic>
      <p:pic>
        <p:nvPicPr>
          <p:cNvPr id="9" name="Picture 8"/>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18300" b="31900" l="69550" r="94500">
                        <a14:foregroundMark x1="73450" y1="26450" x2="87800" y2="22600"/>
                        <a14:foregroundMark x1="74750" y1="24100" x2="86050" y2="24950"/>
                        <a14:foregroundMark x1="83350" y1="27250" x2="85650" y2="25500"/>
                      </a14:backgroundRemoval>
                    </a14:imgEffect>
                  </a14:imgLayer>
                </a14:imgProps>
              </a:ext>
              <a:ext uri="{28A0092B-C50C-407E-A947-70E740481C1C}">
                <a14:useLocalDpi xmlns:a14="http://schemas.microsoft.com/office/drawing/2010/main" val="0"/>
              </a:ext>
            </a:extLst>
          </a:blip>
          <a:srcRect l="69570" t="18065" r="5770" b="68387"/>
          <a:stretch/>
        </p:blipFill>
        <p:spPr>
          <a:xfrm rot="1168475">
            <a:off x="1261503" y="5311733"/>
            <a:ext cx="1386440" cy="761735"/>
          </a:xfrm>
          <a:prstGeom prst="rect">
            <a:avLst/>
          </a:prstGeom>
        </p:spPr>
      </p:pic>
      <p:pic>
        <p:nvPicPr>
          <p:cNvPr id="10" name="Picture 9"/>
          <p:cNvPicPr>
            <a:picLocks noChangeAspect="1"/>
          </p:cNvPicPr>
          <p:nvPr/>
        </p:nvPicPr>
        <p:blipFill rotWithShape="1">
          <a:blip r:embed="rId8" cstate="print">
            <a:extLst>
              <a:ext uri="{BEBA8EAE-BF5A-486C-A8C5-ECC9F3942E4B}">
                <a14:imgProps xmlns:a14="http://schemas.microsoft.com/office/drawing/2010/main">
                  <a14:imgLayer r:embed="rId5">
                    <a14:imgEffect>
                      <a14:backgroundRemoval t="44650" b="77200" l="37750" r="61900"/>
                    </a14:imgEffect>
                  </a14:imgLayer>
                </a14:imgProps>
              </a:ext>
              <a:ext uri="{28A0092B-C50C-407E-A947-70E740481C1C}">
                <a14:useLocalDpi xmlns:a14="http://schemas.microsoft.com/office/drawing/2010/main" val="0"/>
              </a:ext>
            </a:extLst>
          </a:blip>
          <a:srcRect l="37312" t="44373" r="38028" b="22366"/>
          <a:stretch/>
        </p:blipFill>
        <p:spPr>
          <a:xfrm rot="20041598">
            <a:off x="8627402" y="5635524"/>
            <a:ext cx="1147300" cy="1547519"/>
          </a:xfrm>
          <a:prstGeom prst="rect">
            <a:avLst/>
          </a:prstGeom>
        </p:spPr>
      </p:pic>
      <p:pic>
        <p:nvPicPr>
          <p:cNvPr id="11" name="Picture 10"/>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77550" b="89650" l="44700" r="94850"/>
                    </a14:imgEffect>
                  </a14:imgLayer>
                </a14:imgProps>
              </a:ext>
              <a:ext uri="{28A0092B-C50C-407E-A947-70E740481C1C}">
                <a14:useLocalDpi xmlns:a14="http://schemas.microsoft.com/office/drawing/2010/main" val="0"/>
              </a:ext>
            </a:extLst>
          </a:blip>
          <a:srcRect l="45126" t="77419" r="5228" b="8961"/>
          <a:stretch/>
        </p:blipFill>
        <p:spPr>
          <a:xfrm rot="19562130">
            <a:off x="2744792" y="6100954"/>
            <a:ext cx="1676371" cy="459897"/>
          </a:xfrm>
          <a:prstGeom prst="rect">
            <a:avLst/>
          </a:prstGeom>
        </p:spPr>
      </p:pic>
      <p:sp>
        <p:nvSpPr>
          <p:cNvPr id="13" name="TextBox 12">
            <a:extLst>
              <a:ext uri="{FF2B5EF4-FFF2-40B4-BE49-F238E27FC236}">
                <a16:creationId xmlns:a16="http://schemas.microsoft.com/office/drawing/2014/main" id="{C3BAA116-A277-4055-9E6F-9B35BAE856EA}"/>
              </a:ext>
            </a:extLst>
          </p:cNvPr>
          <p:cNvSpPr txBox="1"/>
          <p:nvPr/>
        </p:nvSpPr>
        <p:spPr>
          <a:xfrm>
            <a:off x="2545670" y="11103820"/>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11"/>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9683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2" presetClass="entr" presetSubtype="4"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randombar(horizontal)">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cxnSp>
        <p:nvCxnSpPr>
          <p:cNvPr id="12" name="Straight Connector 11"/>
          <p:cNvCxnSpPr/>
          <p:nvPr/>
        </p:nvCxnSpPr>
        <p:spPr>
          <a:xfrm flipH="1">
            <a:off x="2591576" y="3253777"/>
            <a:ext cx="29549" cy="779445"/>
          </a:xfrm>
          <a:prstGeom prst="line">
            <a:avLst/>
          </a:prstGeom>
        </p:spPr>
        <p:style>
          <a:lnRef idx="1">
            <a:schemeClr val="accent6"/>
          </a:lnRef>
          <a:fillRef idx="0">
            <a:schemeClr val="accent6"/>
          </a:fillRef>
          <a:effectRef idx="0">
            <a:schemeClr val="accent6"/>
          </a:effectRef>
          <a:fontRef idx="minor">
            <a:schemeClr val="tx1"/>
          </a:fontRef>
        </p:style>
      </p:cxnSp>
      <p:grpSp>
        <p:nvGrpSpPr>
          <p:cNvPr id="2" name="Group 1"/>
          <p:cNvGrpSpPr/>
          <p:nvPr/>
        </p:nvGrpSpPr>
        <p:grpSpPr>
          <a:xfrm>
            <a:off x="2665110" y="1820349"/>
            <a:ext cx="8340347" cy="1548004"/>
            <a:chOff x="1006714" y="774110"/>
            <a:chExt cx="10713739" cy="1548004"/>
          </a:xfrm>
        </p:grpSpPr>
        <p:sp>
          <p:nvSpPr>
            <p:cNvPr id="8" name="Rectangle 7"/>
            <p:cNvSpPr/>
            <p:nvPr/>
          </p:nvSpPr>
          <p:spPr>
            <a:xfrm>
              <a:off x="1006714" y="774110"/>
              <a:ext cx="10713739" cy="1548004"/>
            </a:xfrm>
            <a:prstGeom prst="rect">
              <a:avLst/>
            </a:prstGeom>
            <a:solidFill>
              <a:srgbClr val="FEB800"/>
            </a:solid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sp>
        <p:sp>
          <p:nvSpPr>
            <p:cNvPr id="9" name="TextBox 8"/>
            <p:cNvSpPr txBox="1"/>
            <p:nvPr/>
          </p:nvSpPr>
          <p:spPr>
            <a:xfrm>
              <a:off x="1796571" y="774110"/>
              <a:ext cx="8389333" cy="15480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28729" tIns="86360" rIns="86360" bIns="86360" numCol="1" spcCol="1270" anchor="ctr" anchorCtr="0">
              <a:noAutofit/>
            </a:bodyPr>
            <a:lstStyle/>
            <a:p>
              <a:pPr lvl="0" algn="l" defTabSz="1511300">
                <a:lnSpc>
                  <a:spcPct val="90000"/>
                </a:lnSpc>
                <a:spcBef>
                  <a:spcPct val="0"/>
                </a:spcBef>
                <a:spcAft>
                  <a:spcPct val="35000"/>
                </a:spcAft>
              </a:pPr>
              <a:r>
                <a:rPr lang="en-US" sz="3400" b="1" dirty="0">
                  <a:effectLst>
                    <a:outerShdw blurRad="38100" dist="38100" dir="2700000" algn="tl">
                      <a:srgbClr val="000000">
                        <a:alpha val="43137"/>
                      </a:srgbClr>
                    </a:outerShdw>
                  </a:effectLst>
                  <a:latin typeface="UTM Avo" panose="02040603050506020204" pitchFamily="18" charset="0"/>
                </a:rPr>
                <a:t>- </a:t>
              </a:r>
              <a:r>
                <a:rPr lang="en-US" sz="3400" b="1" dirty="0" err="1">
                  <a:effectLst>
                    <a:outerShdw blurRad="38100" dist="38100" dir="2700000" algn="tl">
                      <a:srgbClr val="000000">
                        <a:alpha val="43137"/>
                      </a:srgbClr>
                    </a:outerShdw>
                  </a:effectLst>
                  <a:latin typeface="UTM Avo" panose="02040603050506020204" pitchFamily="18" charset="0"/>
                </a:rPr>
                <a:t>Mở</a:t>
              </a:r>
              <a:r>
                <a:rPr lang="en-US" sz="3400" b="1" dirty="0">
                  <a:effectLst>
                    <a:outerShdw blurRad="38100" dist="38100" dir="2700000" algn="tl">
                      <a:srgbClr val="000000">
                        <a:alpha val="43137"/>
                      </a:srgbClr>
                    </a:outerShdw>
                  </a:effectLst>
                  <a:latin typeface="UTM Avo" panose="02040603050506020204" pitchFamily="18" charset="0"/>
                </a:rPr>
                <a:t> </a:t>
              </a:r>
              <a:r>
                <a:rPr lang="en-US" sz="3400" b="1" dirty="0" err="1">
                  <a:effectLst>
                    <a:outerShdw blurRad="38100" dist="38100" dir="2700000" algn="tl">
                      <a:srgbClr val="000000">
                        <a:alpha val="43137"/>
                      </a:srgbClr>
                    </a:outerShdw>
                  </a:effectLst>
                  <a:latin typeface="UTM Avo" panose="02040603050506020204" pitchFamily="18" charset="0"/>
                </a:rPr>
                <a:t>bài</a:t>
              </a:r>
              <a:r>
                <a:rPr lang="en-US" sz="3400" b="1" kern="1200" dirty="0">
                  <a:effectLst>
                    <a:outerShdw blurRad="38100" dist="38100" dir="2700000" algn="tl">
                      <a:srgbClr val="000000">
                        <a:alpha val="43137"/>
                      </a:srgbClr>
                    </a:outerShdw>
                  </a:effectLst>
                  <a:latin typeface="UTM Avo" panose="02040603050506020204" pitchFamily="18" charset="0"/>
                </a:rPr>
                <a:t> </a:t>
              </a:r>
              <a:r>
                <a:rPr lang="en-US" sz="3400" b="1" kern="1200" dirty="0" err="1">
                  <a:effectLst>
                    <a:outerShdw blurRad="38100" dist="38100" dir="2700000" algn="tl">
                      <a:srgbClr val="000000">
                        <a:alpha val="43137"/>
                      </a:srgbClr>
                    </a:outerShdw>
                  </a:effectLst>
                  <a:latin typeface="UTM Avo" panose="02040603050506020204" pitchFamily="18" charset="0"/>
                </a:rPr>
                <a:t>trực</a:t>
              </a:r>
              <a:r>
                <a:rPr lang="en-US" sz="3400" b="1" kern="1200" dirty="0">
                  <a:effectLst>
                    <a:outerShdw blurRad="38100" dist="38100" dir="2700000" algn="tl">
                      <a:srgbClr val="000000">
                        <a:alpha val="43137"/>
                      </a:srgbClr>
                    </a:outerShdw>
                  </a:effectLst>
                  <a:latin typeface="UTM Avo" panose="02040603050506020204" pitchFamily="18" charset="0"/>
                </a:rPr>
                <a:t> </a:t>
              </a:r>
              <a:r>
                <a:rPr lang="en-US" sz="3400" b="1" kern="1200" dirty="0" err="1">
                  <a:effectLst>
                    <a:outerShdw blurRad="38100" dist="38100" dir="2700000" algn="tl">
                      <a:srgbClr val="000000">
                        <a:alpha val="43137"/>
                      </a:srgbClr>
                    </a:outerShdw>
                  </a:effectLst>
                  <a:latin typeface="UTM Avo" panose="02040603050506020204" pitchFamily="18" charset="0"/>
                </a:rPr>
                <a:t>tiếp</a:t>
              </a:r>
              <a:endParaRPr lang="en-US" sz="3400" b="1" kern="1200" dirty="0">
                <a:effectLst>
                  <a:outerShdw blurRad="38100" dist="38100" dir="2700000" algn="tl">
                    <a:srgbClr val="000000">
                      <a:alpha val="43137"/>
                    </a:srgbClr>
                  </a:outerShdw>
                </a:effectLst>
                <a:latin typeface="UTM Avo" panose="02040603050506020204" pitchFamily="18" charset="0"/>
              </a:endParaRPr>
            </a:p>
            <a:p>
              <a:pPr lvl="0" algn="l" defTabSz="1511300">
                <a:lnSpc>
                  <a:spcPct val="90000"/>
                </a:lnSpc>
                <a:spcBef>
                  <a:spcPct val="0"/>
                </a:spcBef>
                <a:spcAft>
                  <a:spcPct val="35000"/>
                </a:spcAft>
              </a:pPr>
              <a:r>
                <a:rPr lang="en-US" sz="3400" b="1" dirty="0">
                  <a:effectLst>
                    <a:outerShdw blurRad="38100" dist="38100" dir="2700000" algn="tl">
                      <a:srgbClr val="000000">
                        <a:alpha val="43137"/>
                      </a:srgbClr>
                    </a:outerShdw>
                  </a:effectLst>
                  <a:latin typeface="UTM Avo" panose="02040603050506020204" pitchFamily="18" charset="0"/>
                </a:rPr>
                <a:t>- </a:t>
              </a:r>
              <a:r>
                <a:rPr lang="en-US" sz="3400" b="1" dirty="0" err="1">
                  <a:effectLst>
                    <a:outerShdw blurRad="38100" dist="38100" dir="2700000" algn="tl">
                      <a:srgbClr val="000000">
                        <a:alpha val="43137"/>
                      </a:srgbClr>
                    </a:outerShdw>
                  </a:effectLst>
                  <a:latin typeface="UTM Avo" panose="02040603050506020204" pitchFamily="18" charset="0"/>
                </a:rPr>
                <a:t>Mở</a:t>
              </a:r>
              <a:r>
                <a:rPr lang="en-US" sz="3400" b="1" dirty="0">
                  <a:effectLst>
                    <a:outerShdw blurRad="38100" dist="38100" dir="2700000" algn="tl">
                      <a:srgbClr val="000000">
                        <a:alpha val="43137"/>
                      </a:srgbClr>
                    </a:outerShdw>
                  </a:effectLst>
                  <a:latin typeface="UTM Avo" panose="02040603050506020204" pitchFamily="18" charset="0"/>
                </a:rPr>
                <a:t> </a:t>
              </a:r>
              <a:r>
                <a:rPr lang="en-US" sz="3400" b="1" dirty="0" err="1">
                  <a:effectLst>
                    <a:outerShdw blurRad="38100" dist="38100" dir="2700000" algn="tl">
                      <a:srgbClr val="000000">
                        <a:alpha val="43137"/>
                      </a:srgbClr>
                    </a:outerShdw>
                  </a:effectLst>
                  <a:latin typeface="UTM Avo" panose="02040603050506020204" pitchFamily="18" charset="0"/>
                </a:rPr>
                <a:t>bài</a:t>
              </a:r>
              <a:r>
                <a:rPr lang="en-US" sz="3400" b="1" dirty="0">
                  <a:effectLst>
                    <a:outerShdw blurRad="38100" dist="38100" dir="2700000" algn="tl">
                      <a:srgbClr val="000000">
                        <a:alpha val="43137"/>
                      </a:srgbClr>
                    </a:outerShdw>
                  </a:effectLst>
                  <a:latin typeface="UTM Avo" panose="02040603050506020204" pitchFamily="18" charset="0"/>
                </a:rPr>
                <a:t> </a:t>
              </a:r>
              <a:r>
                <a:rPr lang="en-US" sz="3400" b="1" dirty="0" err="1">
                  <a:effectLst>
                    <a:outerShdw blurRad="38100" dist="38100" dir="2700000" algn="tl">
                      <a:srgbClr val="000000">
                        <a:alpha val="43137"/>
                      </a:srgbClr>
                    </a:outerShdw>
                  </a:effectLst>
                  <a:latin typeface="UTM Avo" panose="02040603050506020204" pitchFamily="18" charset="0"/>
                </a:rPr>
                <a:t>gián</a:t>
              </a:r>
              <a:r>
                <a:rPr lang="en-US" sz="3400" b="1" dirty="0">
                  <a:effectLst>
                    <a:outerShdw blurRad="38100" dist="38100" dir="2700000" algn="tl">
                      <a:srgbClr val="000000">
                        <a:alpha val="43137"/>
                      </a:srgbClr>
                    </a:outerShdw>
                  </a:effectLst>
                  <a:latin typeface="UTM Avo" panose="02040603050506020204" pitchFamily="18" charset="0"/>
                </a:rPr>
                <a:t> </a:t>
              </a:r>
              <a:r>
                <a:rPr lang="en-US" sz="3400" b="1" dirty="0" err="1">
                  <a:effectLst>
                    <a:outerShdw blurRad="38100" dist="38100" dir="2700000" algn="tl">
                      <a:srgbClr val="000000">
                        <a:alpha val="43137"/>
                      </a:srgbClr>
                    </a:outerShdw>
                  </a:effectLst>
                  <a:latin typeface="UTM Avo" panose="02040603050506020204" pitchFamily="18" charset="0"/>
                </a:rPr>
                <a:t>tiếp</a:t>
              </a:r>
              <a:endParaRPr lang="en-US" sz="3400" b="1" kern="1200" dirty="0">
                <a:effectLst>
                  <a:outerShdw blurRad="38100" dist="38100" dir="2700000" algn="tl">
                    <a:srgbClr val="000000">
                      <a:alpha val="43137"/>
                    </a:srgbClr>
                  </a:outerShdw>
                </a:effectLst>
                <a:latin typeface="UTM Avo" panose="02040603050506020204" pitchFamily="18" charset="0"/>
              </a:endParaRPr>
            </a:p>
          </p:txBody>
        </p:sp>
      </p:grpSp>
      <p:sp>
        <p:nvSpPr>
          <p:cNvPr id="3" name="Oval 2"/>
          <p:cNvSpPr/>
          <p:nvPr/>
        </p:nvSpPr>
        <p:spPr>
          <a:xfrm>
            <a:off x="1686979" y="1626849"/>
            <a:ext cx="1935005" cy="1935005"/>
          </a:xfrm>
          <a:prstGeom prst="ellipse">
            <a:avLst/>
          </a:prstGeom>
          <a:ln w="38100">
            <a:solidFill>
              <a:srgbClr val="FEB800"/>
            </a:solidFill>
          </a:ln>
          <a:effectLst>
            <a:outerShdw blurRad="50800" dist="38100" dir="2700000" algn="tl" rotWithShape="0">
              <a:prstClr val="black">
                <a:alpha val="40000"/>
              </a:prstClr>
            </a:outerShdw>
          </a:effectLst>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nvGrpSpPr>
          <p:cNvPr id="4" name="Group 3"/>
          <p:cNvGrpSpPr/>
          <p:nvPr/>
        </p:nvGrpSpPr>
        <p:grpSpPr>
          <a:xfrm>
            <a:off x="2591576" y="4184756"/>
            <a:ext cx="8413882" cy="1548004"/>
            <a:chOff x="933180" y="3138517"/>
            <a:chExt cx="8413882" cy="1548004"/>
          </a:xfrm>
        </p:grpSpPr>
        <p:sp>
          <p:nvSpPr>
            <p:cNvPr id="6" name="Rectangle 5"/>
            <p:cNvSpPr/>
            <p:nvPr/>
          </p:nvSpPr>
          <p:spPr>
            <a:xfrm>
              <a:off x="933180" y="3138517"/>
              <a:ext cx="8413882" cy="1548004"/>
            </a:xfrm>
            <a:prstGeom prst="rect">
              <a:avLst/>
            </a:prstGeom>
            <a:solidFill>
              <a:srgbClr val="99CC33"/>
            </a:solid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sp>
        <p:sp>
          <p:nvSpPr>
            <p:cNvPr id="7" name="TextBox 6"/>
            <p:cNvSpPr txBox="1"/>
            <p:nvPr/>
          </p:nvSpPr>
          <p:spPr>
            <a:xfrm>
              <a:off x="1325065" y="3138517"/>
              <a:ext cx="7123925" cy="15480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28729" tIns="86360" rIns="86360" bIns="86360" numCol="1" spcCol="1270" anchor="ctr" anchorCtr="0">
              <a:noAutofit/>
            </a:bodyPr>
            <a:lstStyle/>
            <a:p>
              <a:pPr lvl="0" algn="l" defTabSz="1511300">
                <a:lnSpc>
                  <a:spcPct val="90000"/>
                </a:lnSpc>
                <a:spcBef>
                  <a:spcPct val="0"/>
                </a:spcBef>
                <a:spcAft>
                  <a:spcPct val="35000"/>
                </a:spcAft>
              </a:pPr>
              <a:r>
                <a:rPr lang="en-US" sz="3400" b="1" kern="1200" dirty="0">
                  <a:effectLst>
                    <a:outerShdw blurRad="38100" dist="38100" dir="2700000" algn="tl">
                      <a:srgbClr val="000000">
                        <a:alpha val="43137"/>
                      </a:srgbClr>
                    </a:outerShdw>
                  </a:effectLst>
                  <a:latin typeface="UTM Avo" panose="02040603050506020204" pitchFamily="18" charset="0"/>
                </a:rPr>
                <a:t>- </a:t>
              </a:r>
              <a:r>
                <a:rPr lang="en-US" sz="3400" b="1" kern="1200" dirty="0" err="1">
                  <a:effectLst>
                    <a:outerShdw blurRad="38100" dist="38100" dir="2700000" algn="tl">
                      <a:srgbClr val="000000">
                        <a:alpha val="43137"/>
                      </a:srgbClr>
                    </a:outerShdw>
                  </a:effectLst>
                  <a:latin typeface="UTM Avo" panose="02040603050506020204" pitchFamily="18" charset="0"/>
                </a:rPr>
                <a:t>Kết</a:t>
              </a:r>
              <a:r>
                <a:rPr lang="en-US" sz="3400" b="1" kern="1200" dirty="0">
                  <a:effectLst>
                    <a:outerShdw blurRad="38100" dist="38100" dir="2700000" algn="tl">
                      <a:srgbClr val="000000">
                        <a:alpha val="43137"/>
                      </a:srgbClr>
                    </a:outerShdw>
                  </a:effectLst>
                  <a:latin typeface="UTM Avo" panose="02040603050506020204" pitchFamily="18" charset="0"/>
                </a:rPr>
                <a:t> </a:t>
              </a:r>
              <a:r>
                <a:rPr lang="en-US" sz="3400" b="1" kern="1200" dirty="0" err="1">
                  <a:effectLst>
                    <a:outerShdw blurRad="38100" dist="38100" dir="2700000" algn="tl">
                      <a:srgbClr val="000000">
                        <a:alpha val="43137"/>
                      </a:srgbClr>
                    </a:outerShdw>
                  </a:effectLst>
                  <a:latin typeface="UTM Avo" panose="02040603050506020204" pitchFamily="18" charset="0"/>
                </a:rPr>
                <a:t>bài</a:t>
              </a:r>
              <a:r>
                <a:rPr lang="en-US" sz="3400" b="1" kern="1200" dirty="0">
                  <a:effectLst>
                    <a:outerShdw blurRad="38100" dist="38100" dir="2700000" algn="tl">
                      <a:srgbClr val="000000">
                        <a:alpha val="43137"/>
                      </a:srgbClr>
                    </a:outerShdw>
                  </a:effectLst>
                  <a:latin typeface="UTM Avo" panose="02040603050506020204" pitchFamily="18" charset="0"/>
                </a:rPr>
                <a:t> </a:t>
              </a:r>
              <a:r>
                <a:rPr lang="en-US" sz="3400" b="1" kern="1200" dirty="0" err="1">
                  <a:effectLst>
                    <a:outerShdw blurRad="38100" dist="38100" dir="2700000" algn="tl">
                      <a:srgbClr val="000000">
                        <a:alpha val="43137"/>
                      </a:srgbClr>
                    </a:outerShdw>
                  </a:effectLst>
                  <a:latin typeface="UTM Avo" panose="02040603050506020204" pitchFamily="18" charset="0"/>
                </a:rPr>
                <a:t>không</a:t>
              </a:r>
              <a:r>
                <a:rPr lang="en-US" sz="3400" b="1" kern="1200" dirty="0">
                  <a:effectLst>
                    <a:outerShdw blurRad="38100" dist="38100" dir="2700000" algn="tl">
                      <a:srgbClr val="000000">
                        <a:alpha val="43137"/>
                      </a:srgbClr>
                    </a:outerShdw>
                  </a:effectLst>
                  <a:latin typeface="UTM Avo" panose="02040603050506020204" pitchFamily="18" charset="0"/>
                </a:rPr>
                <a:t> </a:t>
              </a:r>
              <a:r>
                <a:rPr lang="en-US" sz="3400" b="1" kern="1200" dirty="0" err="1">
                  <a:effectLst>
                    <a:outerShdw blurRad="38100" dist="38100" dir="2700000" algn="tl">
                      <a:srgbClr val="000000">
                        <a:alpha val="43137"/>
                      </a:srgbClr>
                    </a:outerShdw>
                  </a:effectLst>
                  <a:latin typeface="UTM Avo" panose="02040603050506020204" pitchFamily="18" charset="0"/>
                </a:rPr>
                <a:t>mở</a:t>
              </a:r>
              <a:r>
                <a:rPr lang="en-US" sz="3400" b="1" kern="1200" dirty="0">
                  <a:effectLst>
                    <a:outerShdw blurRad="38100" dist="38100" dir="2700000" algn="tl">
                      <a:srgbClr val="000000">
                        <a:alpha val="43137"/>
                      </a:srgbClr>
                    </a:outerShdw>
                  </a:effectLst>
                  <a:latin typeface="UTM Avo" panose="02040603050506020204" pitchFamily="18" charset="0"/>
                </a:rPr>
                <a:t> </a:t>
              </a:r>
              <a:r>
                <a:rPr lang="en-US" sz="3400" b="1" kern="1200" dirty="0" err="1">
                  <a:effectLst>
                    <a:outerShdw blurRad="38100" dist="38100" dir="2700000" algn="tl">
                      <a:srgbClr val="000000">
                        <a:alpha val="43137"/>
                      </a:srgbClr>
                    </a:outerShdw>
                  </a:effectLst>
                  <a:latin typeface="UTM Avo" panose="02040603050506020204" pitchFamily="18" charset="0"/>
                </a:rPr>
                <a:t>rộng</a:t>
              </a:r>
              <a:endParaRPr lang="en-US" sz="3400" b="1" kern="1200" dirty="0">
                <a:effectLst>
                  <a:outerShdw blurRad="38100" dist="38100" dir="2700000" algn="tl">
                    <a:srgbClr val="000000">
                      <a:alpha val="43137"/>
                    </a:srgbClr>
                  </a:outerShdw>
                </a:effectLst>
                <a:latin typeface="UTM Avo" panose="02040603050506020204" pitchFamily="18" charset="0"/>
              </a:endParaRPr>
            </a:p>
            <a:p>
              <a:pPr lvl="0" algn="l" defTabSz="1511300">
                <a:lnSpc>
                  <a:spcPct val="90000"/>
                </a:lnSpc>
                <a:spcBef>
                  <a:spcPct val="0"/>
                </a:spcBef>
                <a:spcAft>
                  <a:spcPct val="35000"/>
                </a:spcAft>
              </a:pPr>
              <a:r>
                <a:rPr lang="en-US" sz="3400" b="1" dirty="0">
                  <a:effectLst>
                    <a:outerShdw blurRad="38100" dist="38100" dir="2700000" algn="tl">
                      <a:srgbClr val="000000">
                        <a:alpha val="43137"/>
                      </a:srgbClr>
                    </a:outerShdw>
                  </a:effectLst>
                  <a:latin typeface="UTM Avo" panose="02040603050506020204" pitchFamily="18" charset="0"/>
                </a:rPr>
                <a:t>- </a:t>
              </a:r>
              <a:r>
                <a:rPr lang="en-US" sz="3400" b="1" dirty="0" err="1">
                  <a:effectLst>
                    <a:outerShdw blurRad="38100" dist="38100" dir="2700000" algn="tl">
                      <a:srgbClr val="000000">
                        <a:alpha val="43137"/>
                      </a:srgbClr>
                    </a:outerShdw>
                  </a:effectLst>
                  <a:latin typeface="UTM Avo" panose="02040603050506020204" pitchFamily="18" charset="0"/>
                </a:rPr>
                <a:t>Kết</a:t>
              </a:r>
              <a:r>
                <a:rPr lang="en-US" sz="3400" b="1" dirty="0">
                  <a:effectLst>
                    <a:outerShdw blurRad="38100" dist="38100" dir="2700000" algn="tl">
                      <a:srgbClr val="000000">
                        <a:alpha val="43137"/>
                      </a:srgbClr>
                    </a:outerShdw>
                  </a:effectLst>
                  <a:latin typeface="UTM Avo" panose="02040603050506020204" pitchFamily="18" charset="0"/>
                </a:rPr>
                <a:t> </a:t>
              </a:r>
              <a:r>
                <a:rPr lang="en-US" sz="3400" b="1" dirty="0" err="1">
                  <a:effectLst>
                    <a:outerShdw blurRad="38100" dist="38100" dir="2700000" algn="tl">
                      <a:srgbClr val="000000">
                        <a:alpha val="43137"/>
                      </a:srgbClr>
                    </a:outerShdw>
                  </a:effectLst>
                  <a:latin typeface="UTM Avo" panose="02040603050506020204" pitchFamily="18" charset="0"/>
                </a:rPr>
                <a:t>bài</a:t>
              </a:r>
              <a:r>
                <a:rPr lang="en-US" sz="3400" b="1" dirty="0">
                  <a:effectLst>
                    <a:outerShdw blurRad="38100" dist="38100" dir="2700000" algn="tl">
                      <a:srgbClr val="000000">
                        <a:alpha val="43137"/>
                      </a:srgbClr>
                    </a:outerShdw>
                  </a:effectLst>
                  <a:latin typeface="UTM Avo" panose="02040603050506020204" pitchFamily="18" charset="0"/>
                </a:rPr>
                <a:t> </a:t>
              </a:r>
              <a:r>
                <a:rPr lang="en-US" sz="3400" b="1" dirty="0" err="1">
                  <a:effectLst>
                    <a:outerShdw blurRad="38100" dist="38100" dir="2700000" algn="tl">
                      <a:srgbClr val="000000">
                        <a:alpha val="43137"/>
                      </a:srgbClr>
                    </a:outerShdw>
                  </a:effectLst>
                  <a:latin typeface="UTM Avo" panose="02040603050506020204" pitchFamily="18" charset="0"/>
                </a:rPr>
                <a:t>mở</a:t>
              </a:r>
              <a:r>
                <a:rPr lang="en-US" sz="3400" b="1" dirty="0">
                  <a:effectLst>
                    <a:outerShdw blurRad="38100" dist="38100" dir="2700000" algn="tl">
                      <a:srgbClr val="000000">
                        <a:alpha val="43137"/>
                      </a:srgbClr>
                    </a:outerShdw>
                  </a:effectLst>
                  <a:latin typeface="UTM Avo" panose="02040603050506020204" pitchFamily="18" charset="0"/>
                </a:rPr>
                <a:t> </a:t>
              </a:r>
              <a:r>
                <a:rPr lang="en-US" sz="3400" b="1" dirty="0" err="1">
                  <a:effectLst>
                    <a:outerShdw blurRad="38100" dist="38100" dir="2700000" algn="tl">
                      <a:srgbClr val="000000">
                        <a:alpha val="43137"/>
                      </a:srgbClr>
                    </a:outerShdw>
                  </a:effectLst>
                  <a:latin typeface="UTM Avo" panose="02040603050506020204" pitchFamily="18" charset="0"/>
                </a:rPr>
                <a:t>rộng</a:t>
              </a:r>
              <a:endParaRPr lang="en-US" sz="3400" b="1" kern="1200" dirty="0">
                <a:effectLst>
                  <a:outerShdw blurRad="38100" dist="38100" dir="2700000" algn="tl">
                    <a:srgbClr val="000000">
                      <a:alpha val="43137"/>
                    </a:srgbClr>
                  </a:outerShdw>
                </a:effectLst>
                <a:latin typeface="UTM Avo" panose="02040603050506020204" pitchFamily="18" charset="0"/>
              </a:endParaRPr>
            </a:p>
          </p:txBody>
        </p:sp>
      </p:grpSp>
      <p:sp>
        <p:nvSpPr>
          <p:cNvPr id="5" name="Oval 4"/>
          <p:cNvSpPr/>
          <p:nvPr/>
        </p:nvSpPr>
        <p:spPr>
          <a:xfrm>
            <a:off x="1686979" y="3949289"/>
            <a:ext cx="1935005" cy="1935005"/>
          </a:xfrm>
          <a:prstGeom prst="ellipse">
            <a:avLst/>
          </a:prstGeom>
          <a:ln w="38100">
            <a:solidFill>
              <a:srgbClr val="99CC33"/>
            </a:solidFill>
          </a:ln>
          <a:effectLst>
            <a:outerShdw blurRad="50800" dist="38100" algn="l" rotWithShape="0">
              <a:prstClr val="black">
                <a:alpha val="40000"/>
              </a:prstClr>
            </a:outerShdw>
          </a:effectLst>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0" name="TextBox 9"/>
          <p:cNvSpPr txBox="1"/>
          <p:nvPr/>
        </p:nvSpPr>
        <p:spPr>
          <a:xfrm>
            <a:off x="834937" y="1820349"/>
            <a:ext cx="2387187" cy="15480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28729" tIns="86360" rIns="86360" bIns="86360" numCol="1" spcCol="1270" anchor="ctr" anchorCtr="0">
            <a:noAutofit/>
          </a:bodyPr>
          <a:lstStyle/>
          <a:p>
            <a:pPr lvl="0" algn="ctr" defTabSz="1511300">
              <a:lnSpc>
                <a:spcPct val="90000"/>
              </a:lnSpc>
              <a:spcBef>
                <a:spcPct val="0"/>
              </a:spcBef>
              <a:spcAft>
                <a:spcPct val="35000"/>
              </a:spcAft>
            </a:pPr>
            <a:r>
              <a:rPr lang="en-US" sz="4800" b="1" dirty="0" err="1">
                <a:solidFill>
                  <a:srgbClr val="FF0000"/>
                </a:solidFill>
                <a:effectLst>
                  <a:outerShdw blurRad="38100" dist="38100" dir="2700000" algn="tl">
                    <a:srgbClr val="000000">
                      <a:alpha val="43137"/>
                    </a:srgbClr>
                  </a:outerShdw>
                </a:effectLst>
                <a:latin typeface="UTM Avo" panose="02040603050506020204" pitchFamily="18" charset="0"/>
              </a:rPr>
              <a:t>Mở</a:t>
            </a:r>
            <a:r>
              <a:rPr lang="en-US" sz="4800" b="1" dirty="0">
                <a:solidFill>
                  <a:srgbClr val="FF0000"/>
                </a:solidFill>
                <a:effectLst>
                  <a:outerShdw blurRad="38100" dist="38100" dir="2700000" algn="tl">
                    <a:srgbClr val="000000">
                      <a:alpha val="43137"/>
                    </a:srgbClr>
                  </a:outerShdw>
                </a:effectLst>
                <a:latin typeface="UTM Avo" panose="02040603050506020204" pitchFamily="18" charset="0"/>
              </a:rPr>
              <a:t> </a:t>
            </a:r>
            <a:r>
              <a:rPr lang="en-US" sz="4800" b="1" dirty="0" err="1">
                <a:solidFill>
                  <a:srgbClr val="FF0000"/>
                </a:solidFill>
                <a:effectLst>
                  <a:outerShdw blurRad="38100" dist="38100" dir="2700000" algn="tl">
                    <a:srgbClr val="000000">
                      <a:alpha val="43137"/>
                    </a:srgbClr>
                  </a:outerShdw>
                </a:effectLst>
                <a:latin typeface="UTM Avo" panose="02040603050506020204" pitchFamily="18" charset="0"/>
              </a:rPr>
              <a:t>bài</a:t>
            </a:r>
            <a:endParaRPr lang="en-US" sz="4800" b="1" kern="1200" dirty="0">
              <a:solidFill>
                <a:srgbClr val="FF0000"/>
              </a:solidFill>
              <a:effectLst>
                <a:outerShdw blurRad="38100" dist="38100" dir="2700000" algn="tl">
                  <a:srgbClr val="000000">
                    <a:alpha val="43137"/>
                  </a:srgbClr>
                </a:outerShdw>
              </a:effectLst>
              <a:latin typeface="UTM Avo" panose="02040603050506020204" pitchFamily="18" charset="0"/>
            </a:endParaRPr>
          </a:p>
        </p:txBody>
      </p:sp>
      <p:sp>
        <p:nvSpPr>
          <p:cNvPr id="11" name="TextBox 10"/>
          <p:cNvSpPr txBox="1"/>
          <p:nvPr/>
        </p:nvSpPr>
        <p:spPr>
          <a:xfrm>
            <a:off x="945684" y="4142789"/>
            <a:ext cx="2387187" cy="15480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28729" tIns="86360" rIns="86360" bIns="86360" numCol="1" spcCol="1270" anchor="ctr" anchorCtr="0">
            <a:noAutofit/>
          </a:bodyPr>
          <a:lstStyle/>
          <a:p>
            <a:pPr lvl="0" algn="ctr" defTabSz="1511300">
              <a:lnSpc>
                <a:spcPct val="90000"/>
              </a:lnSpc>
              <a:spcBef>
                <a:spcPct val="0"/>
              </a:spcBef>
              <a:spcAft>
                <a:spcPct val="35000"/>
              </a:spcAft>
            </a:pPr>
            <a:r>
              <a:rPr lang="en-US" sz="4800" b="1" dirty="0" err="1">
                <a:solidFill>
                  <a:srgbClr val="FF0000"/>
                </a:solidFill>
                <a:effectLst>
                  <a:outerShdw blurRad="38100" dist="38100" dir="2700000" algn="tl">
                    <a:srgbClr val="000000">
                      <a:alpha val="43137"/>
                    </a:srgbClr>
                  </a:outerShdw>
                </a:effectLst>
                <a:latin typeface="UTM Avo" panose="02040603050506020204" pitchFamily="18" charset="0"/>
              </a:rPr>
              <a:t>Kết</a:t>
            </a:r>
            <a:r>
              <a:rPr lang="en-US" sz="4800" b="1" dirty="0">
                <a:solidFill>
                  <a:srgbClr val="FF0000"/>
                </a:solidFill>
                <a:effectLst>
                  <a:outerShdw blurRad="38100" dist="38100" dir="2700000" algn="tl">
                    <a:srgbClr val="000000">
                      <a:alpha val="43137"/>
                    </a:srgbClr>
                  </a:outerShdw>
                </a:effectLst>
                <a:latin typeface="UTM Avo" panose="02040603050506020204" pitchFamily="18" charset="0"/>
              </a:rPr>
              <a:t> </a:t>
            </a:r>
            <a:r>
              <a:rPr lang="en-US" sz="4800" b="1" dirty="0" err="1">
                <a:solidFill>
                  <a:srgbClr val="FF0000"/>
                </a:solidFill>
                <a:effectLst>
                  <a:outerShdw blurRad="38100" dist="38100" dir="2700000" algn="tl">
                    <a:srgbClr val="000000">
                      <a:alpha val="43137"/>
                    </a:srgbClr>
                  </a:outerShdw>
                </a:effectLst>
                <a:latin typeface="UTM Avo" panose="02040603050506020204" pitchFamily="18" charset="0"/>
              </a:rPr>
              <a:t>bài</a:t>
            </a:r>
            <a:endParaRPr lang="en-US" sz="4800" b="1" kern="1200" dirty="0">
              <a:solidFill>
                <a:srgbClr val="FF0000"/>
              </a:solidFill>
              <a:effectLst>
                <a:outerShdw blurRad="38100" dist="38100" dir="2700000" algn="tl">
                  <a:srgbClr val="000000">
                    <a:alpha val="43137"/>
                  </a:srgbClr>
                </a:outerShdw>
              </a:effectLst>
              <a:latin typeface="UTM Avo" panose="02040603050506020204" pitchFamily="18" charset="0"/>
            </a:endParaRPr>
          </a:p>
        </p:txBody>
      </p:sp>
      <p:sp>
        <p:nvSpPr>
          <p:cNvPr id="13" name="TextBox 12">
            <a:extLst>
              <a:ext uri="{FF2B5EF4-FFF2-40B4-BE49-F238E27FC236}">
                <a16:creationId xmlns:a16="http://schemas.microsoft.com/office/drawing/2014/main" id="{29F3126F-9490-4288-9F66-8829BA280600}"/>
              </a:ext>
            </a:extLst>
          </p:cNvPr>
          <p:cNvSpPr txBox="1"/>
          <p:nvPr/>
        </p:nvSpPr>
        <p:spPr>
          <a:xfrm>
            <a:off x="2545670" y="11103820"/>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3"/>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0723348"/>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79"/>
</p:tagLst>
</file>

<file path=ppt/theme/theme1.xml><?xml version="1.0" encoding="utf-8"?>
<a:theme xmlns:a="http://schemas.openxmlformats.org/drawingml/2006/main" name="Office 主题">
  <a:themeElements>
    <a:clrScheme name="自定义 284">
      <a:dk1>
        <a:sysClr val="windowText" lastClr="000000"/>
      </a:dk1>
      <a:lt1>
        <a:sysClr val="window" lastClr="FFFFFF"/>
      </a:lt1>
      <a:dk2>
        <a:srgbClr val="44546A"/>
      </a:dk2>
      <a:lt2>
        <a:srgbClr val="E7E6E6"/>
      </a:lt2>
      <a:accent1>
        <a:srgbClr val="139D91"/>
      </a:accent1>
      <a:accent2>
        <a:srgbClr val="EA9544"/>
      </a:accent2>
      <a:accent3>
        <a:srgbClr val="D1476E"/>
      </a:accent3>
      <a:accent4>
        <a:srgbClr val="139D91"/>
      </a:accent4>
      <a:accent5>
        <a:srgbClr val="EA9544"/>
      </a:accent5>
      <a:accent6>
        <a:srgbClr val="D1476E"/>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559</TotalTime>
  <Words>934</Words>
  <Application>Microsoft Office PowerPoint</Application>
  <PresentationFormat>Widescreen</PresentationFormat>
  <Paragraphs>106</Paragraphs>
  <Slides>20</Slides>
  <Notes>10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#9Slide03 Dekar</vt:lpstr>
      <vt:lpstr>Arial</vt:lpstr>
      <vt:lpstr>Calibri</vt:lpstr>
      <vt:lpstr>Calibri Light</vt:lpstr>
      <vt:lpstr>Times New Roman</vt:lpstr>
      <vt:lpstr>UTM Avo</vt:lpstr>
      <vt:lpstr>UTM Flavour</vt:lpstr>
      <vt:lpstr>UTM French Vanilla</vt:lpstr>
      <vt:lpstr>UTM Showcard</vt:lpstr>
      <vt:lpstr>UVN Banh Mi</vt:lpstr>
      <vt:lpstr>UVN Binh Duong</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79</dc:title>
  <dc:creator>wwen wang</dc:creator>
  <cp:lastModifiedBy>PHAN HOÀNG PHƯỚC HẠNH</cp:lastModifiedBy>
  <cp:revision>118</cp:revision>
  <dcterms:created xsi:type="dcterms:W3CDTF">2017-08-17T10:58:14Z</dcterms:created>
  <dcterms:modified xsi:type="dcterms:W3CDTF">2022-01-01T19:49:15Z</dcterms:modified>
  <cp:version>A10</cp:version>
</cp:coreProperties>
</file>