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82" r:id="rId2"/>
    <p:sldId id="257" r:id="rId3"/>
    <p:sldId id="258" r:id="rId4"/>
    <p:sldId id="259" r:id="rId5"/>
    <p:sldId id="284" r:id="rId6"/>
    <p:sldId id="285" r:id="rId7"/>
    <p:sldId id="286" r:id="rId8"/>
    <p:sldId id="287" r:id="rId9"/>
    <p:sldId id="288" r:id="rId10"/>
    <p:sldId id="290" r:id="rId11"/>
    <p:sldId id="291" r:id="rId12"/>
    <p:sldId id="292" r:id="rId13"/>
    <p:sldId id="293" r:id="rId14"/>
    <p:sldId id="294" r:id="rId15"/>
    <p:sldId id="289" r:id="rId16"/>
    <p:sldId id="296" r:id="rId17"/>
    <p:sldId id="295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13" r:id="rId29"/>
    <p:sldId id="308" r:id="rId30"/>
    <p:sldId id="309" r:id="rId31"/>
    <p:sldId id="307" r:id="rId32"/>
    <p:sldId id="310" r:id="rId33"/>
    <p:sldId id="311" r:id="rId34"/>
    <p:sldId id="312" r:id="rId35"/>
    <p:sldId id="256" r:id="rId36"/>
  </p:sldIdLst>
  <p:sldSz cx="12192000" cy="6858000"/>
  <p:notesSz cx="6858000" cy="9144000"/>
  <p:embeddedFontLst>
    <p:embeddedFont>
      <p:font typeface="等线" panose="02010600030101010101" pitchFamily="2" charset="-122"/>
      <p:regular r:id="rId38"/>
      <p:bold r:id="rId39"/>
    </p:embeddedFont>
    <p:embeddedFont>
      <p:font typeface="等线 Light" panose="02010600030101010101" pitchFamily="2" charset="-122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UTM Avo" panose="02040603050506020204" pitchFamily="18" charset="0"/>
      <p:regular r:id="rId45"/>
      <p:bold r:id="rId46"/>
      <p:italic r:id="rId47"/>
      <p:boldItalic r:id="rId48"/>
    </p:embeddedFont>
    <p:embeddedFont>
      <p:font typeface="UVN Banh Mi" pitchFamily="2" charset="0"/>
      <p:regular r:id="rId49"/>
    </p:embeddedFont>
    <p:embeddedFont>
      <p:font typeface="UVN Binh Duong" pitchFamily="2" charset="0"/>
      <p:regular r:id="rId50"/>
    </p:embeddedFont>
    <p:embeddedFont>
      <p:font typeface="UVN La Xanh" panose="03020702040502020203" pitchFamily="66" charset="0"/>
      <p:regular r:id="rId51"/>
      <p:bold r:id="rId52"/>
      <p:italic r:id="rId53"/>
      <p:boldItalic r:id="rId5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4649"/>
    <a:srgbClr val="526888"/>
    <a:srgbClr val="B4C0D2"/>
    <a:srgbClr val="E6E6E6"/>
    <a:srgbClr val="D0D0D0"/>
    <a:srgbClr val="5F2987"/>
    <a:srgbClr val="3D4D65"/>
    <a:srgbClr val="302425"/>
    <a:srgbClr val="FFBD7E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15" autoAdjust="0"/>
    <p:restoredTop sz="87167" autoAdjust="0"/>
  </p:normalViewPr>
  <p:slideViewPr>
    <p:cSldViewPr snapToGrid="0">
      <p:cViewPr>
        <p:scale>
          <a:sx n="50" d="100"/>
          <a:sy n="50" d="100"/>
        </p:scale>
        <p:origin x="117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E9AE0C-E3A3-4E46-BE94-C9F94F203511}" type="datetimeFigureOut">
              <a:rPr lang="en-US" smtClean="0"/>
              <a:t>06/02/2022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8CDDC-2B57-4EB8-978E-902459824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17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H'Mông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K'Ho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8CDDC-2B57-4EB8-978E-9024598247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97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H'Mông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Tày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Hà Nhì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8CDDC-2B57-4EB8-978E-9024598247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68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H'Mông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Tày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Mẹ và em bé ng</a:t>
            </a:r>
            <a:r>
              <a:rPr lang="vi-VN"/>
              <a:t>ư</a:t>
            </a:r>
            <a:r>
              <a:rPr lang="en-US"/>
              <a:t>ời Hà Nhì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8CDDC-2B57-4EB8-978E-9024598247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5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2A8274-E8EA-4FE2-8CAC-E9B814271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17A95C6-827B-4C8E-B528-F8A420732B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D96A03-AF70-41F8-AFBF-15DBB7D3F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497559-7C06-4A8C-BCAD-5448CF99E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259073-8FB1-4072-9D05-1DDEC437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43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AA747B9-2904-4E79-96D8-3E96D7A46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289777A-598E-4BCD-830D-C7B632624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734DD6-B9F4-4C0C-8B83-6196DBB38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5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9D2D2B-C05D-48AD-81F3-920174B0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610B84-DAE8-4768-A537-B1BD14ADC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865EB98-7671-4845-ADB3-490E37345C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7C1C55-CD95-4796-8262-AABB88312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76E296-F075-42AB-9B7F-19A9C8534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72332B-1894-44A6-82CA-66004C5B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2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A2C351-F3E1-431A-B7F0-8305C6577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B29AD8F-87CF-4A69-9174-E60B3A3BEF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BF95377-A910-4C69-BFB8-74FC4C787E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1BFC26-47A8-4AD1-A9F6-E6A1D6922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DC23F1-B407-42AE-9906-6EB6DA63C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22CDFE-7A2E-4767-80E9-3C173555A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86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A6C8C-8EC3-4DAF-A398-EDC1C4D0D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925DFD-3DF0-4C23-97B5-8B72B5EC6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767690-8AFA-47D3-9B82-4DDEA7DF9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9A019C-50A6-43E8-A07B-A9FC45EF4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342721-6FAD-4E5A-AFF7-2109FDB8C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27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DDEF190-96D2-4058-B872-07FAF77339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91BAC19-1998-4F57-B088-C0EE22C1A7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505D4A-A5EA-4530-958F-DFBCA5C0B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60FC93-927B-4D36-A9F9-499437520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28B9E-A020-4E7D-B75E-6ED30EFD2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60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56D5CA0-3F28-41FB-87F7-F41AF8440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64" b="986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矩形: 对角圆角 7">
            <a:extLst>
              <a:ext uri="{FF2B5EF4-FFF2-40B4-BE49-F238E27FC236}">
                <a16:creationId xmlns:a16="http://schemas.microsoft.com/office/drawing/2014/main" id="{AAF6E6F0-8A8A-4602-B96C-E999DC22E97B}"/>
              </a:ext>
            </a:extLst>
          </p:cNvPr>
          <p:cNvSpPr/>
          <p:nvPr userDrawn="1"/>
        </p:nvSpPr>
        <p:spPr>
          <a:xfrm>
            <a:off x="431800" y="279400"/>
            <a:ext cx="11315700" cy="6286500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A449D0-379A-4182-AC47-C44AC4DEAF24}"/>
              </a:ext>
            </a:extLst>
          </p:cNvPr>
          <p:cNvSpPr/>
          <p:nvPr userDrawn="1"/>
        </p:nvSpPr>
        <p:spPr>
          <a:xfrm rot="16200000">
            <a:off x="11548812" y="412997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KTUTS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75E54A-F5E7-4DF6-9D29-B41D139353BB}"/>
              </a:ext>
            </a:extLst>
          </p:cNvPr>
          <p:cNvSpPr/>
          <p:nvPr userDrawn="1"/>
        </p:nvSpPr>
        <p:spPr>
          <a:xfrm>
            <a:off x="6242444" y="6495990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5D4649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3921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56D5CA0-3F28-41FB-87F7-F41AF8440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64" b="986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矩形: 对角圆角 7">
            <a:extLst>
              <a:ext uri="{FF2B5EF4-FFF2-40B4-BE49-F238E27FC236}">
                <a16:creationId xmlns:a16="http://schemas.microsoft.com/office/drawing/2014/main" id="{AAF6E6F0-8A8A-4602-B96C-E999DC22E97B}"/>
              </a:ext>
            </a:extLst>
          </p:cNvPr>
          <p:cNvSpPr/>
          <p:nvPr userDrawn="1"/>
        </p:nvSpPr>
        <p:spPr>
          <a:xfrm>
            <a:off x="431800" y="279400"/>
            <a:ext cx="11315700" cy="6286500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6601E2-5895-4A01-9C66-3B4021480DFD}"/>
              </a:ext>
            </a:extLst>
          </p:cNvPr>
          <p:cNvSpPr/>
          <p:nvPr userDrawn="1"/>
        </p:nvSpPr>
        <p:spPr>
          <a:xfrm rot="16200000">
            <a:off x="11548812" y="412997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KTUTS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CBDA8F-8D88-456A-A6DA-A8FB46694176}"/>
              </a:ext>
            </a:extLst>
          </p:cNvPr>
          <p:cNvSpPr/>
          <p:nvPr userDrawn="1"/>
        </p:nvSpPr>
        <p:spPr>
          <a:xfrm>
            <a:off x="6242444" y="6495990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5D4649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98535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56D5CA0-3F28-41FB-87F7-F41AF8440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64" b="986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矩形: 对角圆角 7">
            <a:extLst>
              <a:ext uri="{FF2B5EF4-FFF2-40B4-BE49-F238E27FC236}">
                <a16:creationId xmlns:a16="http://schemas.microsoft.com/office/drawing/2014/main" id="{AAF6E6F0-8A8A-4602-B96C-E999DC22E97B}"/>
              </a:ext>
            </a:extLst>
          </p:cNvPr>
          <p:cNvSpPr/>
          <p:nvPr userDrawn="1"/>
        </p:nvSpPr>
        <p:spPr>
          <a:xfrm>
            <a:off x="431800" y="279400"/>
            <a:ext cx="11315700" cy="6286500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30FB32-B45B-4838-AF92-D5A29DEDFFE3}"/>
              </a:ext>
            </a:extLst>
          </p:cNvPr>
          <p:cNvSpPr/>
          <p:nvPr userDrawn="1"/>
        </p:nvSpPr>
        <p:spPr>
          <a:xfrm rot="16200000">
            <a:off x="11548812" y="412997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KTUTS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B41E00-8B3B-42B5-AB8D-340E766FA96D}"/>
              </a:ext>
            </a:extLst>
          </p:cNvPr>
          <p:cNvSpPr/>
          <p:nvPr userDrawn="1"/>
        </p:nvSpPr>
        <p:spPr>
          <a:xfrm>
            <a:off x="6242444" y="6495990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5D4649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7576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B8EAC-F917-4D0C-A343-D191FF2C2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F9D2F2-B45D-4685-BB3B-E317F5773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9D9B4-404A-498B-80DE-8CEDAA37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5BFAB3-FE74-401E-AEE3-41BDE0946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84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F785CF-BEB9-4694-8993-B69F7D597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FA197BE-1762-4479-8840-DE5335B79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C1F73E-E236-4C2F-8F44-2A4587122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9EA76A-14F1-4D62-9C05-7BD024706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A2975E-2C07-460C-A3F4-9D38222ED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77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EB18F3-A767-4E88-8F1B-C283D8EB4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19363C-18FC-4FCD-A8B0-C4E59FF9F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FC3AC0B-3B07-48FD-A58C-8EA18DAF1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BEFDD7-D5BB-4CF6-88AE-A09BC160F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5FBCF0-01B9-4575-B1DB-4F32164DE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56F5F3A-02C2-4BFE-A72A-1A2518D6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87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B5EDD1-5DAE-43A2-9CE4-FD088FA7E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82B0523-23ED-454B-A9C9-9A2129C1D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620E22D-3F8C-4524-9764-40D5F0161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95E2FE5-1778-413C-9CAB-EF74A055F4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EBB5E50-88DE-4D31-ADFC-940537E6F4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F9FA8BB-E714-485A-9187-89411CC3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8F5245F-9335-4393-A71C-034951205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25DDC40-31F4-4FE5-83C5-69A2C0464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19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30E61B-2545-40BC-8AA7-80EAD7E82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E66047-575D-47A5-8B41-DFDADA989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80B39EB-AFFC-466D-A64C-29FF8A543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88A2FCE-F329-48E3-91E4-FA360116D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57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6F0C7F-A2E0-421D-AD19-01D1457C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6A089A2-797C-42D8-AE08-F741AC0DA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15A032-F33E-4FF8-A057-4EF5F6CCB4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7B153-FDAD-4F42-B5DD-3074AED2CA1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0CDF82-F378-4C3C-AA85-F3D4F7994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96F5FD-A158-48D3-82FA-9021BD07B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86CB29-0E7E-4933-80CB-B841EF4FF16B}"/>
              </a:ext>
            </a:extLst>
          </p:cNvPr>
          <p:cNvSpPr/>
          <p:nvPr userDrawn="1"/>
        </p:nvSpPr>
        <p:spPr>
          <a:xfrm rot="16200000">
            <a:off x="11569394" y="222497"/>
            <a:ext cx="84510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La Xanh" panose="03020702040502020203" pitchFamily="66" charset="0"/>
              </a:rPr>
              <a:t>KTUTS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7656A0-F929-4D38-97CA-71EBAEE5880A}"/>
              </a:ext>
            </a:extLst>
          </p:cNvPr>
          <p:cNvSpPr/>
          <p:nvPr userDrawn="1"/>
        </p:nvSpPr>
        <p:spPr>
          <a:xfrm>
            <a:off x="57856" y="0"/>
            <a:ext cx="1025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DB6299-62E9-492E-9199-C2DC84582954}"/>
              </a:ext>
            </a:extLst>
          </p:cNvPr>
          <p:cNvSpPr txBox="1"/>
          <p:nvPr userDrawn="1"/>
        </p:nvSpPr>
        <p:spPr>
          <a:xfrm>
            <a:off x="1997947" y="9092728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8BF422D1-77A8-4964-BB16-0074F38C2C1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8762"/>
            <a:ext cx="1881378" cy="1625303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4416E75-A9DB-4CE3-B9B5-4DE7D1C6B47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800" y="18011162"/>
            <a:ext cx="1881378" cy="1625303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BD870B-8A34-4602-93F6-3B2A9A4C87E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800" y="-10436838"/>
            <a:ext cx="1881378" cy="1625303"/>
          </a:xfrm>
          <a:prstGeom prst="rect">
            <a:avLst/>
          </a:prstGeom>
        </p:spPr>
      </p:pic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BAFC3803-27E0-4365-85CA-010FF32B945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600" y="18011162"/>
            <a:ext cx="1881378" cy="162530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1873945-6EFB-4C96-B2B8-E0800A96934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600" y="-10436838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3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2" r:id="rId4"/>
    <p:sldLayoutId id="2147483661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4.jpg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25.png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7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6.jpg"/><Relationship Id="rId5" Type="http://schemas.openxmlformats.org/officeDocument/2006/relationships/image" Target="../media/image8.emf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8.jpg"/><Relationship Id="rId5" Type="http://schemas.openxmlformats.org/officeDocument/2006/relationships/image" Target="../media/image8.emf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1.jpg"/><Relationship Id="rId5" Type="http://schemas.openxmlformats.org/officeDocument/2006/relationships/image" Target="../media/image8.emf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8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90978B4-8F9A-4C79-964F-B94AE0E240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44"/>
          <a:stretch/>
        </p:blipFill>
        <p:spPr>
          <a:xfrm>
            <a:off x="1525" y="0"/>
            <a:ext cx="8685276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0607F1-D157-495E-BEAB-44FA8805E9F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1000"/>
                    </a14:imgEffect>
                    <a14:imgEffect>
                      <a14:brightnessContrast bright="75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36" y="529170"/>
            <a:ext cx="9433336" cy="6328830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3FD9DF-DF0E-42DC-9FDC-87A73AC3EB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8"/>
          <a:stretch/>
        </p:blipFill>
        <p:spPr>
          <a:xfrm rot="5400000" flipH="1" flipV="1">
            <a:off x="6806167" y="1504949"/>
            <a:ext cx="6804653" cy="38481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AED48A4-A7C5-4AF3-AFCA-D20B3C1981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09" y="-304470"/>
            <a:ext cx="8359186" cy="74518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83230A6-AF29-4035-B5E2-70DBF5CDDC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431" y="2477940"/>
            <a:ext cx="1585097" cy="190211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63D589C-5542-4415-8495-C409113685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582" y="6025619"/>
            <a:ext cx="4206605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4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90978B4-8F9A-4C79-964F-B94AE0E240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44"/>
          <a:stretch/>
        </p:blipFill>
        <p:spPr>
          <a:xfrm>
            <a:off x="1525" y="0"/>
            <a:ext cx="8685276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0607F1-D157-495E-BEAB-44FA8805E9F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1000"/>
                    </a14:imgEffect>
                    <a14:imgEffect>
                      <a14:brightnessContrast bright="75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36" y="529170"/>
            <a:ext cx="9433336" cy="6328830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3FD9DF-DF0E-42DC-9FDC-87A73AC3EB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8"/>
          <a:stretch/>
        </p:blipFill>
        <p:spPr>
          <a:xfrm rot="5400000" flipH="1" flipV="1">
            <a:off x="6806167" y="1504949"/>
            <a:ext cx="6804653" cy="38481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AED48A4-A7C5-4AF3-AFCA-D20B3C1981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09" y="-304470"/>
            <a:ext cx="8359186" cy="74518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83230A6-AF29-4035-B5E2-70DBF5CDDC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431" y="2477940"/>
            <a:ext cx="1585097" cy="190211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63D589C-5542-4415-8495-C409113685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582" y="6025619"/>
            <a:ext cx="4206605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561C315-272D-4A4A-A3EF-CA8C49D0E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231307" y="-102694"/>
            <a:ext cx="1735299" cy="1218608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DEB960F-4DEA-4EB2-8C66-1068C3FDD70E}"/>
              </a:ext>
            </a:extLst>
          </p:cNvPr>
          <p:cNvSpPr/>
          <p:nvPr/>
        </p:nvSpPr>
        <p:spPr>
          <a:xfrm>
            <a:off x="3586844" y="186980"/>
            <a:ext cx="42931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60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5021A4E-3200-4EB6-A6D3-75FE9870B10F}"/>
              </a:ext>
            </a:extLst>
          </p:cNvPr>
          <p:cNvGrpSpPr/>
          <p:nvPr/>
        </p:nvGrpSpPr>
        <p:grpSpPr>
          <a:xfrm>
            <a:off x="0" y="2033353"/>
            <a:ext cx="2315993" cy="2319804"/>
            <a:chOff x="653144" y="1857829"/>
            <a:chExt cx="2315993" cy="2319804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A8EC520-8CB1-46E1-B773-F3A679DD341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008AEC71-924D-4EF4-82D5-5049C15FE2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8A3CBE07-58F6-46F5-9C88-65A2FB9C7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BA554E36-329E-4A77-83BF-564F672F437C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1455247"/>
              <a:chOff x="1057818" y="2187123"/>
              <a:chExt cx="1506643" cy="1455247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AB21CDC-FF84-4AF5-BFD3-FE1A087CDF6B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B19EE79-311E-4C03-979D-A93FF1E533D1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7095BCC-CA6E-43F6-A9FE-AAC8FE30DD89}"/>
              </a:ext>
            </a:extLst>
          </p:cNvPr>
          <p:cNvGrpSpPr/>
          <p:nvPr/>
        </p:nvGrpSpPr>
        <p:grpSpPr>
          <a:xfrm>
            <a:off x="2403455" y="2033353"/>
            <a:ext cx="2315993" cy="2319804"/>
            <a:chOff x="3586844" y="1857829"/>
            <a:chExt cx="2315993" cy="2319804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56C2B99-3B3D-4289-84FD-8F4A064B6F16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76428837-EEBD-48E3-9772-BCBDDBEAA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D9B4FE94-D3E3-4235-B928-386045394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D06434C4-C422-49F1-9F2C-58724C2F15E3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1455247"/>
              <a:chOff x="1057818" y="2187123"/>
              <a:chExt cx="1506643" cy="1455247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A5AACEFC-D611-46E7-8BB8-546E58DC50B5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909844A2-C070-465B-B810-54FC4302B269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C50F5CB-87C4-467A-B144-45353C412E9E}"/>
              </a:ext>
            </a:extLst>
          </p:cNvPr>
          <p:cNvGrpSpPr/>
          <p:nvPr/>
        </p:nvGrpSpPr>
        <p:grpSpPr>
          <a:xfrm>
            <a:off x="4806910" y="2033353"/>
            <a:ext cx="2315993" cy="2319804"/>
            <a:chOff x="6520544" y="1857829"/>
            <a:chExt cx="2315993" cy="2319804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FC2FA644-301E-4EB8-9DBE-5347DED14ECF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A5100AE7-AA00-49F1-9804-0B552C9AD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FE3FB2F4-6A58-4ECD-AC65-38E90AC326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534E7138-6B71-418E-8C8E-F77AD925F2B6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1455247"/>
              <a:chOff x="1057818" y="2187123"/>
              <a:chExt cx="1506643" cy="1455247"/>
            </a:xfrm>
          </p:grpSpPr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5A0E96-3826-44B4-952C-A963BAA4051E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882B900-030A-40E4-9059-CEF4F77BB585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D7F24FB-C0C2-4B85-A4D2-7EE33C6D7D27}"/>
              </a:ext>
            </a:extLst>
          </p:cNvPr>
          <p:cNvGrpSpPr/>
          <p:nvPr/>
        </p:nvGrpSpPr>
        <p:grpSpPr>
          <a:xfrm>
            <a:off x="7210365" y="1972186"/>
            <a:ext cx="2315993" cy="2319804"/>
            <a:chOff x="9454244" y="1857829"/>
            <a:chExt cx="2315993" cy="231980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6B17D016-F0A7-4B3E-9128-E13677C5D114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69AFAE88-7F20-4606-94EE-DB21B6FB0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0E5CF86E-A35C-46F5-956D-EA53546EF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C788916C-34CC-42DB-BF68-827B15249CDF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1428680"/>
              <a:chOff x="1066863" y="2187123"/>
              <a:chExt cx="1506643" cy="1428680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2ADCBB6C-B9AC-453E-A0D3-D00EE7BECE9C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DIỄN CẢM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7788AA4E-7929-4AAF-BDE0-26B5BA33451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2" name="组合 30">
            <a:extLst>
              <a:ext uri="{FF2B5EF4-FFF2-40B4-BE49-F238E27FC236}">
                <a16:creationId xmlns:a16="http://schemas.microsoft.com/office/drawing/2014/main" id="{CB497EA1-766A-46B5-9841-2464B7B17AED}"/>
              </a:ext>
            </a:extLst>
          </p:cNvPr>
          <p:cNvGrpSpPr/>
          <p:nvPr/>
        </p:nvGrpSpPr>
        <p:grpSpPr>
          <a:xfrm>
            <a:off x="9613820" y="1972186"/>
            <a:ext cx="2315993" cy="2319804"/>
            <a:chOff x="9454244" y="1857829"/>
            <a:chExt cx="2315993" cy="2319804"/>
          </a:xfrm>
        </p:grpSpPr>
        <p:grpSp>
          <p:nvGrpSpPr>
            <p:cNvPr id="33" name="组合 14">
              <a:extLst>
                <a:ext uri="{FF2B5EF4-FFF2-40B4-BE49-F238E27FC236}">
                  <a16:creationId xmlns:a16="http://schemas.microsoft.com/office/drawing/2014/main" id="{321B1847-8B3F-4036-A98F-62E7BA2CF87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37" name="图片 15">
                <a:extLst>
                  <a:ext uri="{FF2B5EF4-FFF2-40B4-BE49-F238E27FC236}">
                    <a16:creationId xmlns:a16="http://schemas.microsoft.com/office/drawing/2014/main" id="{27E152A0-4BCB-4B2C-9B46-357C35EB1F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图片 16">
                <a:extLst>
                  <a:ext uri="{FF2B5EF4-FFF2-40B4-BE49-F238E27FC236}">
                    <a16:creationId xmlns:a16="http://schemas.microsoft.com/office/drawing/2014/main" id="{99DDCF18-4F8D-45F6-9470-21150AD7A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4" name="组合 27">
              <a:extLst>
                <a:ext uri="{FF2B5EF4-FFF2-40B4-BE49-F238E27FC236}">
                  <a16:creationId xmlns:a16="http://schemas.microsoft.com/office/drawing/2014/main" id="{C93E7858-782B-4564-B4D0-F944B3526EEA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1085915"/>
              <a:chOff x="1057818" y="2187123"/>
              <a:chExt cx="1506643" cy="1085915"/>
            </a:xfrm>
          </p:grpSpPr>
          <p:sp>
            <p:nvSpPr>
              <p:cNvPr id="35" name="矩形 28">
                <a:extLst>
                  <a:ext uri="{FF2B5EF4-FFF2-40B4-BE49-F238E27FC236}">
                    <a16:creationId xmlns:a16="http://schemas.microsoft.com/office/drawing/2014/main" id="{F59908DB-AB7C-4713-B55F-19C573766A93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文本框 29">
                <a:extLst>
                  <a:ext uri="{FF2B5EF4-FFF2-40B4-BE49-F238E27FC236}">
                    <a16:creationId xmlns:a16="http://schemas.microsoft.com/office/drawing/2014/main" id="{D6CAF2A6-2792-4981-B228-55823A9D4C76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FDB59F7-80AD-4B8B-8C2A-74BA4F5B03C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511" y="6775266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7813089-2887-4FAA-A605-8616263AFF6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301" y="203759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</p:spTree>
    <p:extLst>
      <p:ext uri="{BB962C8B-B14F-4D97-AF65-F5344CB8AC3E}">
        <p14:creationId xmlns:p14="http://schemas.microsoft.com/office/powerpoint/2010/main" val="3099586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38A2-6589-4992-AEDF-F83925D48BF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D6E-A774-40AB-A01B-E85AAD916B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DD23-81C4-436F-B2FC-20F9F30F9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31308" y="-2642694"/>
            <a:ext cx="1735299" cy="12186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1" name="组合 1">
            <a:extLst>
              <a:ext uri="{FF2B5EF4-FFF2-40B4-BE49-F238E27FC236}">
                <a16:creationId xmlns:a16="http://schemas.microsoft.com/office/drawing/2014/main" id="{E6F1013B-C679-4088-8A83-2E16E9D5AFCF}"/>
              </a:ext>
            </a:extLst>
          </p:cNvPr>
          <p:cNvGrpSpPr/>
          <p:nvPr/>
        </p:nvGrpSpPr>
        <p:grpSpPr>
          <a:xfrm>
            <a:off x="3236689" y="564984"/>
            <a:ext cx="5718623" cy="5728033"/>
            <a:chOff x="653144" y="1857829"/>
            <a:chExt cx="2315993" cy="2319804"/>
          </a:xfrm>
        </p:grpSpPr>
        <p:grpSp>
          <p:nvGrpSpPr>
            <p:cNvPr id="72" name="组合 7">
              <a:extLst>
                <a:ext uri="{FF2B5EF4-FFF2-40B4-BE49-F238E27FC236}">
                  <a16:creationId xmlns:a16="http://schemas.microsoft.com/office/drawing/2014/main" id="{C1C8FFA3-2BEF-4462-94B1-ACD2D14D735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76" name="图片 4">
                <a:extLst>
                  <a:ext uri="{FF2B5EF4-FFF2-40B4-BE49-F238E27FC236}">
                    <a16:creationId xmlns:a16="http://schemas.microsoft.com/office/drawing/2014/main" id="{F35462A2-9E2A-447B-BDB7-35569AA40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7" name="图片 5">
                <a:extLst>
                  <a:ext uri="{FF2B5EF4-FFF2-40B4-BE49-F238E27FC236}">
                    <a16:creationId xmlns:a16="http://schemas.microsoft.com/office/drawing/2014/main" id="{A9D9B1F8-9DC9-4744-8FF6-BB693380A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73" name="组合 20">
              <a:extLst>
                <a:ext uri="{FF2B5EF4-FFF2-40B4-BE49-F238E27FC236}">
                  <a16:creationId xmlns:a16="http://schemas.microsoft.com/office/drawing/2014/main" id="{8376BFDC-742B-49DA-ADA6-AEE4C3CA2A72}"/>
                </a:ext>
              </a:extLst>
            </p:cNvPr>
            <p:cNvGrpSpPr/>
            <p:nvPr/>
          </p:nvGrpSpPr>
          <p:grpSpPr>
            <a:xfrm>
              <a:off x="1057819" y="2131313"/>
              <a:ext cx="1506643" cy="1484065"/>
              <a:chOff x="1057819" y="2131313"/>
              <a:chExt cx="1506643" cy="1484065"/>
            </a:xfrm>
          </p:grpSpPr>
          <p:sp>
            <p:nvSpPr>
              <p:cNvPr id="74" name="矩形 18">
                <a:extLst>
                  <a:ext uri="{FF2B5EF4-FFF2-40B4-BE49-F238E27FC236}">
                    <a16:creationId xmlns:a16="http://schemas.microsoft.com/office/drawing/2014/main" id="{878690B4-9F59-4C49-B1D6-AD63DA772C2F}"/>
                  </a:ext>
                </a:extLst>
              </p:cNvPr>
              <p:cNvSpPr/>
              <p:nvPr/>
            </p:nvSpPr>
            <p:spPr>
              <a:xfrm>
                <a:off x="1057819" y="2680527"/>
                <a:ext cx="1506643" cy="9348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72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7200" b="1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文本框 19">
                <a:extLst>
                  <a:ext uri="{FF2B5EF4-FFF2-40B4-BE49-F238E27FC236}">
                    <a16:creationId xmlns:a16="http://schemas.microsoft.com/office/drawing/2014/main" id="{D0C4ABEE-DF6E-49E5-846E-40E32BF15DE6}"/>
                  </a:ext>
                </a:extLst>
              </p:cNvPr>
              <p:cNvSpPr txBox="1"/>
              <p:nvPr/>
            </p:nvSpPr>
            <p:spPr>
              <a:xfrm>
                <a:off x="1520558" y="2131313"/>
                <a:ext cx="581166" cy="585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8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88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41" name="矩形 17">
            <a:extLst>
              <a:ext uri="{FF2B5EF4-FFF2-40B4-BE49-F238E27FC236}">
                <a16:creationId xmlns:a16="http://schemas.microsoft.com/office/drawing/2014/main" id="{44324A20-4DC5-4740-AAE8-EB973CD7BE47}"/>
              </a:ext>
            </a:extLst>
          </p:cNvPr>
          <p:cNvSpPr/>
          <p:nvPr/>
        </p:nvSpPr>
        <p:spPr>
          <a:xfrm>
            <a:off x="3015842" y="-4909370"/>
            <a:ext cx="52290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78" name="组合 1">
            <a:extLst>
              <a:ext uri="{FF2B5EF4-FFF2-40B4-BE49-F238E27FC236}">
                <a16:creationId xmlns:a16="http://schemas.microsoft.com/office/drawing/2014/main" id="{B3E0B5D6-3FFA-4439-9D9A-86586EAA2A62}"/>
              </a:ext>
            </a:extLst>
          </p:cNvPr>
          <p:cNvGrpSpPr/>
          <p:nvPr/>
        </p:nvGrpSpPr>
        <p:grpSpPr>
          <a:xfrm>
            <a:off x="-571002" y="-3062997"/>
            <a:ext cx="2315993" cy="2319804"/>
            <a:chOff x="653144" y="1857829"/>
            <a:chExt cx="2315993" cy="2319804"/>
          </a:xfrm>
          <a:solidFill>
            <a:srgbClr val="E6E6E6"/>
          </a:solidFill>
        </p:grpSpPr>
        <p:grpSp>
          <p:nvGrpSpPr>
            <p:cNvPr id="79" name="组合 7">
              <a:extLst>
                <a:ext uri="{FF2B5EF4-FFF2-40B4-BE49-F238E27FC236}">
                  <a16:creationId xmlns:a16="http://schemas.microsoft.com/office/drawing/2014/main" id="{B195D6B9-A607-41E9-A1DB-35C16C1EF85C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83" name="图片 4">
                <a:extLst>
                  <a:ext uri="{FF2B5EF4-FFF2-40B4-BE49-F238E27FC236}">
                    <a16:creationId xmlns:a16="http://schemas.microsoft.com/office/drawing/2014/main" id="{1F74E11C-7C0A-470D-86B4-F7C59A1CE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4" name="图片 5">
                <a:extLst>
                  <a:ext uri="{FF2B5EF4-FFF2-40B4-BE49-F238E27FC236}">
                    <a16:creationId xmlns:a16="http://schemas.microsoft.com/office/drawing/2014/main" id="{AB1D1685-A8B8-4461-81F8-6EC124236B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0" name="组合 20">
              <a:extLst>
                <a:ext uri="{FF2B5EF4-FFF2-40B4-BE49-F238E27FC236}">
                  <a16:creationId xmlns:a16="http://schemas.microsoft.com/office/drawing/2014/main" id="{770759AE-550D-475F-A073-FB2326F76E63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81" name="矩形 18">
                <a:extLst>
                  <a:ext uri="{FF2B5EF4-FFF2-40B4-BE49-F238E27FC236}">
                    <a16:creationId xmlns:a16="http://schemas.microsoft.com/office/drawing/2014/main" id="{AD493E58-1515-4175-B82D-846B1AE7C081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文本框 19">
                <a:extLst>
                  <a:ext uri="{FF2B5EF4-FFF2-40B4-BE49-F238E27FC236}">
                    <a16:creationId xmlns:a16="http://schemas.microsoft.com/office/drawing/2014/main" id="{FDFA511E-6394-4EF1-A6F8-377D7DC93978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5" name="组合 6">
            <a:extLst>
              <a:ext uri="{FF2B5EF4-FFF2-40B4-BE49-F238E27FC236}">
                <a16:creationId xmlns:a16="http://schemas.microsoft.com/office/drawing/2014/main" id="{E0C8DE10-B537-4CED-ABF0-3DB6261D4E58}"/>
              </a:ext>
            </a:extLst>
          </p:cNvPr>
          <p:cNvGrpSpPr/>
          <p:nvPr/>
        </p:nvGrpSpPr>
        <p:grpSpPr>
          <a:xfrm>
            <a:off x="4235908" y="-3062997"/>
            <a:ext cx="2315993" cy="2319804"/>
            <a:chOff x="6520544" y="1857829"/>
            <a:chExt cx="2315993" cy="2319804"/>
          </a:xfrm>
          <a:solidFill>
            <a:srgbClr val="E6E6E6"/>
          </a:solidFill>
        </p:grpSpPr>
        <p:grpSp>
          <p:nvGrpSpPr>
            <p:cNvPr id="86" name="组合 11">
              <a:extLst>
                <a:ext uri="{FF2B5EF4-FFF2-40B4-BE49-F238E27FC236}">
                  <a16:creationId xmlns:a16="http://schemas.microsoft.com/office/drawing/2014/main" id="{D5934049-B309-4379-9AEC-DF8C95A8FFD6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90" name="图片 12">
                <a:extLst>
                  <a:ext uri="{FF2B5EF4-FFF2-40B4-BE49-F238E27FC236}">
                    <a16:creationId xmlns:a16="http://schemas.microsoft.com/office/drawing/2014/main" id="{0425FD2B-280B-4F04-B9EA-A893AA40B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1" name="图片 13">
                <a:extLst>
                  <a:ext uri="{FF2B5EF4-FFF2-40B4-BE49-F238E27FC236}">
                    <a16:creationId xmlns:a16="http://schemas.microsoft.com/office/drawing/2014/main" id="{F4D53856-7CE8-43BB-8804-2507B0BAD4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7" name="组合 24">
              <a:extLst>
                <a:ext uri="{FF2B5EF4-FFF2-40B4-BE49-F238E27FC236}">
                  <a16:creationId xmlns:a16="http://schemas.microsoft.com/office/drawing/2014/main" id="{ECE95EFD-A683-43FA-AA23-2D8B1D953210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870471"/>
              <a:chOff x="1057818" y="2187123"/>
              <a:chExt cx="1506643" cy="870471"/>
            </a:xfrm>
            <a:grpFill/>
          </p:grpSpPr>
          <p:sp>
            <p:nvSpPr>
              <p:cNvPr id="88" name="矩形 25">
                <a:extLst>
                  <a:ext uri="{FF2B5EF4-FFF2-40B4-BE49-F238E27FC236}">
                    <a16:creationId xmlns:a16="http://schemas.microsoft.com/office/drawing/2014/main" id="{0C02C145-7660-451D-A4BD-8E5B2B77037D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246221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文本框 26">
                <a:extLst>
                  <a:ext uri="{FF2B5EF4-FFF2-40B4-BE49-F238E27FC236}">
                    <a16:creationId xmlns:a16="http://schemas.microsoft.com/office/drawing/2014/main" id="{EF5D220A-2672-40B9-BC8D-24C287DEA474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2" name="组合 30">
            <a:extLst>
              <a:ext uri="{FF2B5EF4-FFF2-40B4-BE49-F238E27FC236}">
                <a16:creationId xmlns:a16="http://schemas.microsoft.com/office/drawing/2014/main" id="{5F486543-39D3-44BF-AE07-6CC4788780EA}"/>
              </a:ext>
            </a:extLst>
          </p:cNvPr>
          <p:cNvGrpSpPr/>
          <p:nvPr/>
        </p:nvGrpSpPr>
        <p:grpSpPr>
          <a:xfrm>
            <a:off x="6639363" y="-3124164"/>
            <a:ext cx="2315993" cy="231980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93" name="组合 14">
              <a:extLst>
                <a:ext uri="{FF2B5EF4-FFF2-40B4-BE49-F238E27FC236}">
                  <a16:creationId xmlns:a16="http://schemas.microsoft.com/office/drawing/2014/main" id="{108BC01F-68A6-40D8-A9F5-7CFA42A087A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97" name="图片 15">
                <a:extLst>
                  <a:ext uri="{FF2B5EF4-FFF2-40B4-BE49-F238E27FC236}">
                    <a16:creationId xmlns:a16="http://schemas.microsoft.com/office/drawing/2014/main" id="{7EA45B30-F525-4523-BDFD-AD3D99727E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8" name="图片 16">
                <a:extLst>
                  <a:ext uri="{FF2B5EF4-FFF2-40B4-BE49-F238E27FC236}">
                    <a16:creationId xmlns:a16="http://schemas.microsoft.com/office/drawing/2014/main" id="{4E3EF2B1-84AA-459B-AB66-D2E4762F5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94" name="组合 27">
              <a:extLst>
                <a:ext uri="{FF2B5EF4-FFF2-40B4-BE49-F238E27FC236}">
                  <a16:creationId xmlns:a16="http://schemas.microsoft.com/office/drawing/2014/main" id="{BF6D0B18-3CB0-4582-BB8B-3A1AF4732EBE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890071"/>
              <a:chOff x="1066863" y="2187123"/>
              <a:chExt cx="1506643" cy="890071"/>
            </a:xfrm>
            <a:grpFill/>
          </p:grpSpPr>
          <p:sp>
            <p:nvSpPr>
              <p:cNvPr id="95" name="矩形 28">
                <a:extLst>
                  <a:ext uri="{FF2B5EF4-FFF2-40B4-BE49-F238E27FC236}">
                    <a16:creationId xmlns:a16="http://schemas.microsoft.com/office/drawing/2014/main" id="{9A108F01-5553-4C71-84EA-819DEA964F6B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DIỄN CẢM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文本框 29">
                <a:extLst>
                  <a:ext uri="{FF2B5EF4-FFF2-40B4-BE49-F238E27FC236}">
                    <a16:creationId xmlns:a16="http://schemas.microsoft.com/office/drawing/2014/main" id="{2EC89001-BAE6-4483-9863-37FA8F3ABB56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9" name="组合 30">
            <a:extLst>
              <a:ext uri="{FF2B5EF4-FFF2-40B4-BE49-F238E27FC236}">
                <a16:creationId xmlns:a16="http://schemas.microsoft.com/office/drawing/2014/main" id="{F7FFF9E9-F33D-4B7D-AE9A-ECD9BEC4135E}"/>
              </a:ext>
            </a:extLst>
          </p:cNvPr>
          <p:cNvGrpSpPr/>
          <p:nvPr/>
        </p:nvGrpSpPr>
        <p:grpSpPr>
          <a:xfrm>
            <a:off x="9042818" y="-3124164"/>
            <a:ext cx="2315993" cy="231980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100" name="组合 14">
              <a:extLst>
                <a:ext uri="{FF2B5EF4-FFF2-40B4-BE49-F238E27FC236}">
                  <a16:creationId xmlns:a16="http://schemas.microsoft.com/office/drawing/2014/main" id="{AC71B7DF-2C0E-4843-8D8C-20AD8E8F8302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04" name="图片 15">
                <a:extLst>
                  <a:ext uri="{FF2B5EF4-FFF2-40B4-BE49-F238E27FC236}">
                    <a16:creationId xmlns:a16="http://schemas.microsoft.com/office/drawing/2014/main" id="{C94AB41A-680B-44BD-A436-E90046AECE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5" name="图片 16">
                <a:extLst>
                  <a:ext uri="{FF2B5EF4-FFF2-40B4-BE49-F238E27FC236}">
                    <a16:creationId xmlns:a16="http://schemas.microsoft.com/office/drawing/2014/main" id="{F76DD977-6305-4868-8ED3-6350F7C417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01" name="组合 27">
              <a:extLst>
                <a:ext uri="{FF2B5EF4-FFF2-40B4-BE49-F238E27FC236}">
                  <a16:creationId xmlns:a16="http://schemas.microsoft.com/office/drawing/2014/main" id="{C30C5E10-8453-4BA5-BA55-96C24C422EC0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102" name="矩形 28">
                <a:extLst>
                  <a:ext uri="{FF2B5EF4-FFF2-40B4-BE49-F238E27FC236}">
                    <a16:creationId xmlns:a16="http://schemas.microsoft.com/office/drawing/2014/main" id="{5B0716D7-3436-469F-964D-D7C9766D5CA7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" name="文本框 29">
                <a:extLst>
                  <a:ext uri="{FF2B5EF4-FFF2-40B4-BE49-F238E27FC236}">
                    <a16:creationId xmlns:a16="http://schemas.microsoft.com/office/drawing/2014/main" id="{A9696128-D545-4402-BB7B-208B8791449E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39173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45725E-62D2-456B-9CED-64F0D23809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C43427F-C08E-4473-8994-A6D8DB4C55F5}"/>
              </a:ext>
            </a:extLst>
          </p:cNvPr>
          <p:cNvSpPr/>
          <p:nvPr/>
        </p:nvSpPr>
        <p:spPr>
          <a:xfrm>
            <a:off x="0" y="1276176"/>
            <a:ext cx="8621486" cy="4305647"/>
          </a:xfrm>
          <a:prstGeom prst="round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A4282B"/>
                </a:solidFill>
                <a:latin typeface="UVN Binh Duong" pitchFamily="2" charset="0"/>
                <a:ea typeface="微软雅黑" panose="020B0503020204020204" pitchFamily="34" charset="-122"/>
              </a:rPr>
              <a:t>	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Nhà th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Nguyễn Khoa Điềm sinh năm 1943 tại Thừa Thiên - Huế. Tên gọi khác của ông là Nguyễn Hải D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ơng.</a:t>
            </a:r>
          </a:p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Ông là một nhà th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lớn và là một nhà </a:t>
            </a:r>
            <a:b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chính trị Việt Nam. Ông đã từng nhận nhiều giải th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ởng lớn về sáng tác thơ.</a:t>
            </a:r>
            <a:endParaRPr lang="vi-VN" sz="3600" b="1">
              <a:solidFill>
                <a:schemeClr val="bg1">
                  <a:lumMod val="50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16470A-C226-418F-ABF6-FAEDE5DA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842" y="777311"/>
            <a:ext cx="3992321" cy="530994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81462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45725E-62D2-456B-9CED-64F0D23809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16470A-C226-418F-ABF6-FAEDE5DA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642" y="972125"/>
            <a:ext cx="5813358" cy="492031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C43427F-C08E-4473-8994-A6D8DB4C55F5}"/>
              </a:ext>
            </a:extLst>
          </p:cNvPr>
          <p:cNvSpPr/>
          <p:nvPr/>
        </p:nvSpPr>
        <p:spPr>
          <a:xfrm>
            <a:off x="0" y="972125"/>
            <a:ext cx="10145484" cy="5020737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A4282B"/>
                </a:solidFill>
                <a:latin typeface="UVN Binh Duong" pitchFamily="2" charset="0"/>
                <a:ea typeface="微软雅黑" panose="020B0503020204020204" pitchFamily="34" charset="-122"/>
              </a:rPr>
              <a:t>	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Bài th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Khúc hát ru những em bé</a:t>
            </a:r>
            <a:br>
              <a:rPr lang="en-US" sz="2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lớn trên l</a:t>
            </a:r>
            <a:r>
              <a:rPr lang="vi-VN" sz="2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ng mẹ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sáng tác trong </a:t>
            </a:r>
            <a:b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những năm kháng chiến chống Mĩ gian khổ. </a:t>
            </a: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	Ng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ời mẹ trong bài th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là một ng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ời phụ nữ dân tộc Tà-ôi. Thông qua lời ru của ng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ời mẹ, tác giả muốn nói lên vẻ đẹp của tâm hồn ng</a:t>
            </a:r>
            <a:r>
              <a:rPr lang="vi-VN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ư</a:t>
            </a:r>
            <a:r>
              <a:rPr lang="en-US" sz="2800" b="1">
                <a:solidFill>
                  <a:srgbClr val="A4282B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ời mẹ yêu con, yêu cách mạng. </a:t>
            </a:r>
            <a:endParaRPr lang="vi-VN" sz="2800" b="1">
              <a:solidFill>
                <a:schemeClr val="bg1">
                  <a:lumMod val="50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3588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43427F-C08E-4473-8994-A6D8DB4C55F5}"/>
              </a:ext>
            </a:extLst>
          </p:cNvPr>
          <p:cNvSpPr/>
          <p:nvPr/>
        </p:nvSpPr>
        <p:spPr>
          <a:xfrm>
            <a:off x="0" y="1075582"/>
            <a:ext cx="5951538" cy="4524315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u Tai ngủ trên lưng mẹ 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ngủ cho ngoan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đừng rời lưng mẹ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 giã gạo mẹ nuôi bộ đội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Nhịp chày nghiêng giấc ngủ em nghiêng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Mồ hôi mẹ rơi má em nóng hổi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Vai mẹ gầy nhấp nhô làm gối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đưa nôi và tim hát thành lời: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en-US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Ngủ ngoan a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 ơi, ngủ ngoan 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a-kay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hỡi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 thương a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ay, mẹ thương bộ đội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Con mơ cho mẹ hạt gạo trắng ngần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Mai sau con lớn vung chày lún </a:t>
            </a:r>
            <a:r>
              <a:rPr lang="vi-VN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  <a:r>
              <a:rPr lang="en-US" sz="2400" b="1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ân .</a:t>
            </a:r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..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0CBA0-E38A-45CC-B74A-29622975EA35}"/>
              </a:ext>
            </a:extLst>
          </p:cNvPr>
          <p:cNvSpPr/>
          <p:nvPr/>
        </p:nvSpPr>
        <p:spPr>
          <a:xfrm>
            <a:off x="6096000" y="1021873"/>
            <a:ext cx="6096000" cy="4154984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cu Tai ngủ trên lưng mẹ 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cho ngoan, đừng rời lưng mẹ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Mẹ đang tỉa bắp trên núi Ka-lưi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núi thì to mà lưng mẹ nhỏ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ngoan em đừng làm mẹ mỏi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bắp thì nằm trên đồi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mẹ, em nằm trên lưng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vi-VN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Ngủ ngoan a-kay ơi, ngủ ngoan a-kay hỡi...</a:t>
            </a:r>
          </a:p>
          <a:p>
            <a:endParaRPr lang="vi-VN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pPr algn="r"/>
            <a:r>
              <a:rPr lang="vi-VN" sz="2400" b="1">
                <a:solidFill>
                  <a:srgbClr val="C00000"/>
                </a:solidFill>
                <a:latin typeface="+mj-lt"/>
                <a:ea typeface="微软雅黑" panose="020B0503020204020204" pitchFamily="34" charset="-122"/>
              </a:rPr>
              <a:t>NGUYỄN KHOA ĐIỀM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8CAE1B-FD1B-48CA-BA51-E43B7C96083A}"/>
              </a:ext>
            </a:extLst>
          </p:cNvPr>
          <p:cNvSpPr/>
          <p:nvPr/>
        </p:nvSpPr>
        <p:spPr>
          <a:xfrm>
            <a:off x="1758113" y="375542"/>
            <a:ext cx="8675773" cy="646331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vi-VN" sz="36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Khúc hát ru những em bé lớn trên lưng mẹ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DD57CA-A128-4ED6-8867-87AFE8D8BFD4}"/>
              </a:ext>
            </a:extLst>
          </p:cNvPr>
          <p:cNvGrpSpPr/>
          <p:nvPr/>
        </p:nvGrpSpPr>
        <p:grpSpPr>
          <a:xfrm>
            <a:off x="0" y="4679"/>
            <a:ext cx="12192000" cy="1070903"/>
            <a:chOff x="0" y="4679"/>
            <a:chExt cx="12192000" cy="107090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DA2003-563F-4A8D-A168-AFFF20C56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0" r="14420" b="65947"/>
            <a:stretch/>
          </p:blipFill>
          <p:spPr>
            <a:xfrm>
              <a:off x="1758113" y="14059"/>
              <a:ext cx="8675774" cy="36148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B934A9-C720-4414-AFBF-E6635667D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580"/>
            <a:stretch/>
          </p:blipFill>
          <p:spPr>
            <a:xfrm>
              <a:off x="0" y="14059"/>
              <a:ext cx="1758113" cy="106152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1AA631B-BFC2-41E2-B0A6-A0D14202F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80"/>
            <a:stretch/>
          </p:blipFill>
          <p:spPr>
            <a:xfrm>
              <a:off x="10433886" y="4679"/>
              <a:ext cx="1758114" cy="1061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6107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45725E-62D2-456B-9CED-64F0D23809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>
            <a:off x="0" y="-14805"/>
            <a:ext cx="3361918" cy="1061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8CAE1B-FD1B-48CA-BA51-E43B7C96083A}"/>
              </a:ext>
            </a:extLst>
          </p:cNvPr>
          <p:cNvSpPr/>
          <p:nvPr/>
        </p:nvSpPr>
        <p:spPr>
          <a:xfrm>
            <a:off x="3361918" y="123388"/>
            <a:ext cx="5468164" cy="923330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vi-VN" sz="5400" b="1">
              <a:solidFill>
                <a:srgbClr val="C00000"/>
              </a:solidFill>
              <a:effectLst>
                <a:glow rad="3556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A081FA-F30C-4F3B-B1DF-0AC0C4CBA8D7}"/>
              </a:ext>
            </a:extLst>
          </p:cNvPr>
          <p:cNvSpPr/>
          <p:nvPr/>
        </p:nvSpPr>
        <p:spPr>
          <a:xfrm>
            <a:off x="4029439" y="1751852"/>
            <a:ext cx="372728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+mj-lt"/>
              </a:rPr>
              <a:t>Lưng đưa nôi: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vi-VN" sz="4000" b="1" dirty="0">
                <a:solidFill>
                  <a:srgbClr val="2A3246"/>
                </a:solidFill>
                <a:latin typeface="+mj-lt"/>
              </a:rPr>
              <a:t>lưng người mẹ đu đưa như chiếc nôi ru cho con ngủ.</a:t>
            </a:r>
            <a:endParaRPr lang="en-US" sz="4000" b="1" dirty="0">
              <a:solidFill>
                <a:srgbClr val="2A3246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1F249C-BA2B-4B6E-B7C7-271E115633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 flipH="1">
            <a:off x="8830082" y="0"/>
            <a:ext cx="3361918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539D4B-3A8E-497E-B846-BFD3491A56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r="7777"/>
          <a:stretch/>
        </p:blipFill>
        <p:spPr>
          <a:xfrm>
            <a:off x="302157" y="1956689"/>
            <a:ext cx="3727282" cy="2944621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AD67456-67DA-47CC-879B-4558F187737A}"/>
              </a:ext>
            </a:extLst>
          </p:cNvPr>
          <p:cNvSpPr/>
          <p:nvPr/>
        </p:nvSpPr>
        <p:spPr>
          <a:xfrm>
            <a:off x="2750047" y="5106148"/>
            <a:ext cx="66919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vừa làm việc vừa hát ru con ngủ.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45167E-3BB2-4415-9321-BFEC2F34E9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" r="6593"/>
          <a:stretch/>
        </p:blipFill>
        <p:spPr>
          <a:xfrm>
            <a:off x="8157337" y="2067258"/>
            <a:ext cx="3538497" cy="2918483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81346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45725E-62D2-456B-9CED-64F0D23809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>
            <a:off x="0" y="-14805"/>
            <a:ext cx="3361918" cy="1061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A081FA-F30C-4F3B-B1DF-0AC0C4CBA8D7}"/>
              </a:ext>
            </a:extLst>
          </p:cNvPr>
          <p:cNvSpPr/>
          <p:nvPr/>
        </p:nvSpPr>
        <p:spPr>
          <a:xfrm>
            <a:off x="153384" y="1286706"/>
            <a:ext cx="120386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+mj-lt"/>
              </a:rPr>
              <a:t>Tim hát thành lời: </a:t>
            </a:r>
            <a:endParaRPr lang="en-US" sz="3200" b="1" dirty="0">
              <a:solidFill>
                <a:srgbClr val="C00000"/>
              </a:solidFill>
              <a:latin typeface="+mj-lt"/>
            </a:endParaRPr>
          </a:p>
          <a:p>
            <a:endParaRPr lang="vi-VN" sz="3200" b="1" dirty="0">
              <a:solidFill>
                <a:srgbClr val="2A3246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1F249C-BA2B-4B6E-B7C7-271E115633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 flipH="1">
            <a:off x="8830082" y="0"/>
            <a:ext cx="3361918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539D4B-3A8E-497E-B846-BFD3491A56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3" r="13913"/>
          <a:stretch/>
        </p:blipFill>
        <p:spPr>
          <a:xfrm>
            <a:off x="272143" y="2317307"/>
            <a:ext cx="3797762" cy="2661916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AD67456-67DA-47CC-879B-4558F187737A}"/>
              </a:ext>
            </a:extLst>
          </p:cNvPr>
          <p:cNvSpPr/>
          <p:nvPr/>
        </p:nvSpPr>
        <p:spPr>
          <a:xfrm>
            <a:off x="1233891" y="5106148"/>
            <a:ext cx="97242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em bé đ</a:t>
            </a:r>
            <a:r>
              <a:rPr lang="vi-VN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mẹ địu trên l</a:t>
            </a:r>
            <a:r>
              <a:rPr lang="vi-VN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ng, theo mẹ đi làm.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45167E-3BB2-4415-9321-BFEC2F34E9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" r="3632"/>
          <a:stretch/>
        </p:blipFill>
        <p:spPr>
          <a:xfrm>
            <a:off x="4257668" y="2317307"/>
            <a:ext cx="3797762" cy="2661916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EC7452-12E7-4E08-B1C0-FE36228745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" r="3947"/>
          <a:stretch/>
        </p:blipFill>
        <p:spPr>
          <a:xfrm>
            <a:off x="8243193" y="2317307"/>
            <a:ext cx="3797762" cy="2661915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227B12-AD13-4441-9EEA-4159094F32F1}"/>
              </a:ext>
            </a:extLst>
          </p:cNvPr>
          <p:cNvSpPr/>
          <p:nvPr/>
        </p:nvSpPr>
        <p:spPr>
          <a:xfrm>
            <a:off x="3361918" y="123388"/>
            <a:ext cx="5468164" cy="923330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vi-VN" sz="5400" b="1">
              <a:solidFill>
                <a:srgbClr val="C00000"/>
              </a:solidFill>
              <a:effectLst>
                <a:glow rad="3556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95E879-2C88-4BEB-8152-79760189243E}"/>
              </a:ext>
            </a:extLst>
          </p:cNvPr>
          <p:cNvSpPr/>
          <p:nvPr/>
        </p:nvSpPr>
        <p:spPr>
          <a:xfrm>
            <a:off x="3563334" y="1272661"/>
            <a:ext cx="12038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2A3246"/>
                </a:solidFill>
                <a:latin typeface="+mj-lt"/>
              </a:rPr>
              <a:t>lời hát ru cất lên từ trái tim yêu thương của mẹ.</a:t>
            </a:r>
          </a:p>
        </p:txBody>
      </p:sp>
    </p:spTree>
    <p:extLst>
      <p:ext uri="{BB962C8B-B14F-4D97-AF65-F5344CB8AC3E}">
        <p14:creationId xmlns:p14="http://schemas.microsoft.com/office/powerpoint/2010/main" val="3975108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45725E-62D2-456B-9CED-64F0D23809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>
            <a:off x="0" y="-14805"/>
            <a:ext cx="3361918" cy="1061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A081FA-F30C-4F3B-B1DF-0AC0C4CBA8D7}"/>
              </a:ext>
            </a:extLst>
          </p:cNvPr>
          <p:cNvSpPr/>
          <p:nvPr/>
        </p:nvSpPr>
        <p:spPr>
          <a:xfrm>
            <a:off x="153384" y="1127052"/>
            <a:ext cx="11835416" cy="4598375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  <a:latin typeface="+mj-lt"/>
              </a:rPr>
              <a:t>A-kay</a:t>
            </a:r>
            <a:r>
              <a:rPr lang="vi-VN" sz="4000" b="1" dirty="0">
                <a:solidFill>
                  <a:srgbClr val="9D272A"/>
                </a:solidFill>
                <a:latin typeface="+mj-lt"/>
              </a:rPr>
              <a:t> </a:t>
            </a:r>
            <a:r>
              <a:rPr lang="vi-VN" sz="4000" b="1" dirty="0">
                <a:solidFill>
                  <a:srgbClr val="2A3246"/>
                </a:solidFill>
                <a:latin typeface="+mj-lt"/>
              </a:rPr>
              <a:t>(tiếng dân tộc Tà-ôi)</a:t>
            </a:r>
            <a:r>
              <a:rPr lang="vi-VN" sz="4000" b="1" dirty="0">
                <a:solidFill>
                  <a:srgbClr val="C00000"/>
                </a:solidFill>
                <a:latin typeface="+mj-lt"/>
              </a:rPr>
              <a:t>:</a:t>
            </a:r>
            <a:r>
              <a:rPr lang="vi-VN" sz="4000" b="1" dirty="0">
                <a:solidFill>
                  <a:srgbClr val="2A3246"/>
                </a:solidFill>
                <a:latin typeface="+mj-lt"/>
              </a:rPr>
              <a:t> con</a:t>
            </a:r>
            <a:endParaRPr lang="en-US" sz="4000" b="1" dirty="0">
              <a:solidFill>
                <a:srgbClr val="2A3246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Tà-ôi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Ka-l</a:t>
            </a:r>
            <a:r>
              <a:rPr lang="vi-VN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Thiên-Huế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rgbClr val="2A3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rgbClr val="2A324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1F249C-BA2B-4B6E-B7C7-271E115633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 flipH="1">
            <a:off x="8830082" y="0"/>
            <a:ext cx="3361918" cy="10615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BAAAC-8BF2-4D46-A9CE-AB89B93908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7822" y="2915546"/>
            <a:ext cx="4075267" cy="2693767"/>
          </a:xfrm>
          <a:prstGeom prst="ellipse">
            <a:avLst/>
          </a:prstGeom>
          <a:ln w="73025" cmpd="dbl">
            <a:solidFill>
              <a:schemeClr val="accent2">
                <a:lumMod val="75000"/>
              </a:schemeClr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EFED30-B863-4880-93E4-0961DE8B0862}"/>
              </a:ext>
            </a:extLst>
          </p:cNvPr>
          <p:cNvSpPr/>
          <p:nvPr/>
        </p:nvSpPr>
        <p:spPr>
          <a:xfrm>
            <a:off x="3361918" y="123388"/>
            <a:ext cx="5468164" cy="923330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vi-VN" sz="5400" b="1">
              <a:solidFill>
                <a:srgbClr val="C00000"/>
              </a:solidFill>
              <a:effectLst>
                <a:glow rad="3556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739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43427F-C08E-4473-8994-A6D8DB4C55F5}"/>
              </a:ext>
            </a:extLst>
          </p:cNvPr>
          <p:cNvSpPr/>
          <p:nvPr/>
        </p:nvSpPr>
        <p:spPr>
          <a:xfrm>
            <a:off x="0" y="1075582"/>
            <a:ext cx="5951538" cy="4524315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u Tai ngủ trên lưng mẹ ơi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ngủ cho ngoan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微软雅黑" panose="020B0503020204020204" pitchFamily="34" charset="-122"/>
              </a:rPr>
              <a:t>đừng rời 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mẹ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 giã gạo mẹ nuôi bộ đội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Nhịp chày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微软雅黑" panose="020B0503020204020204" pitchFamily="34" charset="-122"/>
              </a:rPr>
              <a:t>nghiêng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giấc ngủ em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微软雅黑" panose="020B0503020204020204" pitchFamily="34" charset="-122"/>
              </a:rPr>
              <a:t>nghiêng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Mồ hôi mẹ rơi má em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微软雅黑" panose="020B0503020204020204" pitchFamily="34" charset="-122"/>
              </a:rPr>
              <a:t>nóng hổi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Vai mẹ gầy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微软雅黑" panose="020B0503020204020204" pitchFamily="34" charset="-122"/>
              </a:rPr>
              <a:t>nhấp nhô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làm gối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đưa nôi và tim hát thành lời:</a:t>
            </a:r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en-US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Ngủ ngoan a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 ơi, ngủ ngoan 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a-kay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 hỡi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Mẹ thương a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ay, mẹ thương bộ đội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Con mơ cho mẹ hạt gạo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微软雅黑" panose="020B0503020204020204" pitchFamily="34" charset="-122"/>
              </a:rPr>
              <a:t>trắng ngần</a:t>
            </a:r>
          </a:p>
          <a:p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Mai sau con lớn vung chày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微软雅黑" panose="020B0503020204020204" pitchFamily="34" charset="-122"/>
              </a:rPr>
              <a:t>lún s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ân</a:t>
            </a:r>
            <a:r>
              <a:rPr lang="en-US" sz="2400" b="1" dirty="0">
                <a:solidFill>
                  <a:srgbClr val="2A324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..</a:t>
            </a:r>
            <a:endParaRPr lang="en-US" sz="2400" b="1" dirty="0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0CBA0-E38A-45CC-B74A-29622975EA35}"/>
              </a:ext>
            </a:extLst>
          </p:cNvPr>
          <p:cNvSpPr/>
          <p:nvPr/>
        </p:nvSpPr>
        <p:spPr>
          <a:xfrm>
            <a:off x="6096000" y="1021873"/>
            <a:ext cx="6096000" cy="4154984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cu Tai ngủ trên lưng mẹ ơi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cho ngoan, đừng rời lưng mẹ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Mẹ đang tỉa bắp trên núi Ka-lưi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Lưng núi thì to mà lưng mẹ nhỏ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Em ngủ ngoan em đừng làm mẹ mỏi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bắp thì nằm trên đồi</a:t>
            </a: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Mặt trời của mẹ, em nằm trên lưng</a:t>
            </a:r>
            <a:endParaRPr lang="en-US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endParaRPr lang="vi-VN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sz="2400" b="1">
                <a:solidFill>
                  <a:srgbClr val="2A3246"/>
                </a:solidFill>
                <a:latin typeface="+mj-lt"/>
                <a:ea typeface="微软雅黑" panose="020B0503020204020204" pitchFamily="34" charset="-122"/>
              </a:rPr>
              <a:t>- Ngủ ngoan a-kay ơi, ngủ ngoan a-kay hỡi...</a:t>
            </a:r>
          </a:p>
          <a:p>
            <a:endParaRPr lang="vi-VN" sz="2400" b="1">
              <a:solidFill>
                <a:srgbClr val="2A3246"/>
              </a:solidFill>
              <a:latin typeface="+mj-lt"/>
              <a:ea typeface="微软雅黑" panose="020B0503020204020204" pitchFamily="34" charset="-122"/>
            </a:endParaRPr>
          </a:p>
          <a:p>
            <a:pPr algn="r"/>
            <a:r>
              <a:rPr lang="vi-VN" sz="2400" b="1">
                <a:solidFill>
                  <a:srgbClr val="C00000"/>
                </a:solidFill>
                <a:latin typeface="+mj-lt"/>
                <a:ea typeface="微软雅黑" panose="020B0503020204020204" pitchFamily="34" charset="-122"/>
              </a:rPr>
              <a:t>NGUYỄN KHOA ĐIỀM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8CAE1B-FD1B-48CA-BA51-E43B7C96083A}"/>
              </a:ext>
            </a:extLst>
          </p:cNvPr>
          <p:cNvSpPr/>
          <p:nvPr/>
        </p:nvSpPr>
        <p:spPr>
          <a:xfrm>
            <a:off x="1758113" y="375542"/>
            <a:ext cx="8675773" cy="646331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vi-VN" sz="36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Khúc hát ru những em bé lớn trên lưng mẹ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DD57CA-A128-4ED6-8867-87AFE8D8BFD4}"/>
              </a:ext>
            </a:extLst>
          </p:cNvPr>
          <p:cNvGrpSpPr/>
          <p:nvPr/>
        </p:nvGrpSpPr>
        <p:grpSpPr>
          <a:xfrm>
            <a:off x="0" y="4679"/>
            <a:ext cx="12192000" cy="1070903"/>
            <a:chOff x="0" y="4679"/>
            <a:chExt cx="12192000" cy="107090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DA2003-563F-4A8D-A168-AFFF20C56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0" r="14420" b="65947"/>
            <a:stretch/>
          </p:blipFill>
          <p:spPr>
            <a:xfrm>
              <a:off x="1758113" y="14059"/>
              <a:ext cx="8675774" cy="36148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B934A9-C720-4414-AFBF-E6635667D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580"/>
            <a:stretch/>
          </p:blipFill>
          <p:spPr>
            <a:xfrm>
              <a:off x="0" y="14059"/>
              <a:ext cx="1758113" cy="106152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1AA631B-BFC2-41E2-B0A6-A0D14202F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80"/>
            <a:stretch/>
          </p:blipFill>
          <p:spPr>
            <a:xfrm>
              <a:off x="10433886" y="4679"/>
              <a:ext cx="1758114" cy="1061523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3A41B33-9D9F-4D46-A7C5-831160F8A75E}"/>
              </a:ext>
            </a:extLst>
          </p:cNvPr>
          <p:cNvSpPr/>
          <p:nvPr/>
        </p:nvSpPr>
        <p:spPr>
          <a:xfrm>
            <a:off x="0" y="1843314"/>
            <a:ext cx="5442857" cy="2046515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22C090-0032-4904-9349-DBE4B7D746FC}"/>
              </a:ext>
            </a:extLst>
          </p:cNvPr>
          <p:cNvCxnSpPr>
            <a:cxnSpLocks/>
          </p:cNvCxnSpPr>
          <p:nvPr/>
        </p:nvCxnSpPr>
        <p:spPr>
          <a:xfrm flipH="1">
            <a:off x="1499712" y="1914525"/>
            <a:ext cx="100488" cy="276225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0D67B4E-0B20-40ED-B4E9-D5D96D5FC9FF}"/>
              </a:ext>
            </a:extLst>
          </p:cNvPr>
          <p:cNvCxnSpPr>
            <a:cxnSpLocks/>
          </p:cNvCxnSpPr>
          <p:nvPr/>
        </p:nvCxnSpPr>
        <p:spPr>
          <a:xfrm flipH="1">
            <a:off x="2537937" y="2286000"/>
            <a:ext cx="100488" cy="276225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E909E4-BB98-4943-AB23-3C8711E7E2B1}"/>
              </a:ext>
            </a:extLst>
          </p:cNvPr>
          <p:cNvCxnSpPr>
            <a:cxnSpLocks/>
          </p:cNvCxnSpPr>
          <p:nvPr/>
        </p:nvCxnSpPr>
        <p:spPr>
          <a:xfrm flipH="1">
            <a:off x="1947387" y="2647950"/>
            <a:ext cx="100488" cy="276225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87A478E-EBBB-415A-8FAC-BCF9BD3C34E8}"/>
              </a:ext>
            </a:extLst>
          </p:cNvPr>
          <p:cNvCxnSpPr>
            <a:cxnSpLocks/>
          </p:cNvCxnSpPr>
          <p:nvPr/>
        </p:nvCxnSpPr>
        <p:spPr>
          <a:xfrm flipH="1">
            <a:off x="1540431" y="3005523"/>
            <a:ext cx="100488" cy="276225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92610EF-4771-4113-AF6E-6AB9D797D8CA}"/>
              </a:ext>
            </a:extLst>
          </p:cNvPr>
          <p:cNvCxnSpPr>
            <a:cxnSpLocks/>
          </p:cNvCxnSpPr>
          <p:nvPr/>
        </p:nvCxnSpPr>
        <p:spPr>
          <a:xfrm flipH="1">
            <a:off x="1846899" y="3364871"/>
            <a:ext cx="100488" cy="276225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3EF9408B-1612-4852-BE68-A5017A838FFD}"/>
              </a:ext>
            </a:extLst>
          </p:cNvPr>
          <p:cNvSpPr/>
          <p:nvPr/>
        </p:nvSpPr>
        <p:spPr>
          <a:xfrm>
            <a:off x="5141521" y="5154728"/>
            <a:ext cx="6736139" cy="584775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effectLst>
                  <a:glow rad="355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 bài đọc giọng dịu dàng, âu yếm.</a:t>
            </a:r>
            <a:endParaRPr lang="vi-VN" sz="3200" b="1">
              <a:solidFill>
                <a:srgbClr val="002060"/>
              </a:solidFill>
              <a:effectLst>
                <a:glow rad="3556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982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561C315-272D-4A4A-A3EF-CA8C49D0E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231307" y="-102694"/>
            <a:ext cx="1735299" cy="1218608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DEB960F-4DEA-4EB2-8C66-1068C3FDD70E}"/>
              </a:ext>
            </a:extLst>
          </p:cNvPr>
          <p:cNvSpPr/>
          <p:nvPr/>
        </p:nvSpPr>
        <p:spPr>
          <a:xfrm>
            <a:off x="3586844" y="186980"/>
            <a:ext cx="42931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60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5021A4E-3200-4EB6-A6D3-75FE9870B10F}"/>
              </a:ext>
            </a:extLst>
          </p:cNvPr>
          <p:cNvGrpSpPr/>
          <p:nvPr/>
        </p:nvGrpSpPr>
        <p:grpSpPr>
          <a:xfrm>
            <a:off x="0" y="2033353"/>
            <a:ext cx="2315993" cy="2319804"/>
            <a:chOff x="653144" y="1857829"/>
            <a:chExt cx="2315993" cy="2319804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A8EC520-8CB1-46E1-B773-F3A679DD341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008AEC71-924D-4EF4-82D5-5049C15FE2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8A3CBE07-58F6-46F5-9C88-65A2FB9C7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BA554E36-329E-4A77-83BF-564F672F437C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1455247"/>
              <a:chOff x="1057818" y="2187123"/>
              <a:chExt cx="1506643" cy="1455247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AB21CDC-FF84-4AF5-BFD3-FE1A087CDF6B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B19EE79-311E-4C03-979D-A93FF1E533D1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7095BCC-CA6E-43F6-A9FE-AAC8FE30DD89}"/>
              </a:ext>
            </a:extLst>
          </p:cNvPr>
          <p:cNvGrpSpPr/>
          <p:nvPr/>
        </p:nvGrpSpPr>
        <p:grpSpPr>
          <a:xfrm>
            <a:off x="2403455" y="2033353"/>
            <a:ext cx="2315993" cy="2319804"/>
            <a:chOff x="3586844" y="1857829"/>
            <a:chExt cx="2315993" cy="2319804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56C2B99-3B3D-4289-84FD-8F4A064B6F16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76428837-EEBD-48E3-9772-BCBDDBEAA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D9B4FE94-D3E3-4235-B928-386045394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D06434C4-C422-49F1-9F2C-58724C2F15E3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1455247"/>
              <a:chOff x="1057818" y="2187123"/>
              <a:chExt cx="1506643" cy="1455247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A5AACEFC-D611-46E7-8BB8-546E58DC50B5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909844A2-C070-465B-B810-54FC4302B269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C50F5CB-87C4-467A-B144-45353C412E9E}"/>
              </a:ext>
            </a:extLst>
          </p:cNvPr>
          <p:cNvGrpSpPr/>
          <p:nvPr/>
        </p:nvGrpSpPr>
        <p:grpSpPr>
          <a:xfrm>
            <a:off x="4806910" y="2033353"/>
            <a:ext cx="2315993" cy="2319804"/>
            <a:chOff x="6520544" y="1857829"/>
            <a:chExt cx="2315993" cy="2319804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FC2FA644-301E-4EB8-9DBE-5347DED14ECF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A5100AE7-AA00-49F1-9804-0B552C9AD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FE3FB2F4-6A58-4ECD-AC65-38E90AC326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534E7138-6B71-418E-8C8E-F77AD925F2B6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1455247"/>
              <a:chOff x="1057818" y="2187123"/>
              <a:chExt cx="1506643" cy="1455247"/>
            </a:xfrm>
          </p:grpSpPr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5A0E96-3826-44B4-952C-A963BAA4051E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882B900-030A-40E4-9059-CEF4F77BB585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D7F24FB-C0C2-4B85-A4D2-7EE33C6D7D27}"/>
              </a:ext>
            </a:extLst>
          </p:cNvPr>
          <p:cNvGrpSpPr/>
          <p:nvPr/>
        </p:nvGrpSpPr>
        <p:grpSpPr>
          <a:xfrm>
            <a:off x="7210365" y="1972186"/>
            <a:ext cx="2315993" cy="2319804"/>
            <a:chOff x="9454244" y="1857829"/>
            <a:chExt cx="2315993" cy="231980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6B17D016-F0A7-4B3E-9128-E13677C5D114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69AFAE88-7F20-4606-94EE-DB21B6FB0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0E5CF86E-A35C-46F5-956D-EA53546EF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C788916C-34CC-42DB-BF68-827B15249CDF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1428680"/>
              <a:chOff x="1066863" y="2187123"/>
              <a:chExt cx="1506643" cy="1428680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2ADCBB6C-B9AC-453E-A0D3-D00EE7BECE9C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DIỄN CẢM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7788AA4E-7929-4AAF-BDE0-26B5BA33451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2" name="组合 30">
            <a:extLst>
              <a:ext uri="{FF2B5EF4-FFF2-40B4-BE49-F238E27FC236}">
                <a16:creationId xmlns:a16="http://schemas.microsoft.com/office/drawing/2014/main" id="{CB497EA1-766A-46B5-9841-2464B7B17AED}"/>
              </a:ext>
            </a:extLst>
          </p:cNvPr>
          <p:cNvGrpSpPr/>
          <p:nvPr/>
        </p:nvGrpSpPr>
        <p:grpSpPr>
          <a:xfrm>
            <a:off x="9613820" y="1972186"/>
            <a:ext cx="2315993" cy="2319804"/>
            <a:chOff x="9454244" y="1857829"/>
            <a:chExt cx="2315993" cy="2319804"/>
          </a:xfrm>
        </p:grpSpPr>
        <p:grpSp>
          <p:nvGrpSpPr>
            <p:cNvPr id="33" name="组合 14">
              <a:extLst>
                <a:ext uri="{FF2B5EF4-FFF2-40B4-BE49-F238E27FC236}">
                  <a16:creationId xmlns:a16="http://schemas.microsoft.com/office/drawing/2014/main" id="{321B1847-8B3F-4036-A98F-62E7BA2CF87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37" name="图片 15">
                <a:extLst>
                  <a:ext uri="{FF2B5EF4-FFF2-40B4-BE49-F238E27FC236}">
                    <a16:creationId xmlns:a16="http://schemas.microsoft.com/office/drawing/2014/main" id="{27E152A0-4BCB-4B2C-9B46-357C35EB1F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图片 16">
                <a:extLst>
                  <a:ext uri="{FF2B5EF4-FFF2-40B4-BE49-F238E27FC236}">
                    <a16:creationId xmlns:a16="http://schemas.microsoft.com/office/drawing/2014/main" id="{99DDCF18-4F8D-45F6-9470-21150AD7A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4" name="组合 27">
              <a:extLst>
                <a:ext uri="{FF2B5EF4-FFF2-40B4-BE49-F238E27FC236}">
                  <a16:creationId xmlns:a16="http://schemas.microsoft.com/office/drawing/2014/main" id="{C93E7858-782B-4564-B4D0-F944B3526EEA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1085915"/>
              <a:chOff x="1057818" y="2187123"/>
              <a:chExt cx="1506643" cy="1085915"/>
            </a:xfrm>
          </p:grpSpPr>
          <p:sp>
            <p:nvSpPr>
              <p:cNvPr id="35" name="矩形 28">
                <a:extLst>
                  <a:ext uri="{FF2B5EF4-FFF2-40B4-BE49-F238E27FC236}">
                    <a16:creationId xmlns:a16="http://schemas.microsoft.com/office/drawing/2014/main" id="{F59908DB-AB7C-4713-B55F-19C573766A93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文本框 29">
                <a:extLst>
                  <a:ext uri="{FF2B5EF4-FFF2-40B4-BE49-F238E27FC236}">
                    <a16:creationId xmlns:a16="http://schemas.microsoft.com/office/drawing/2014/main" id="{D6CAF2A6-2792-4981-B228-55823A9D4C76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FDB59F7-80AD-4B8B-8C2A-74BA4F5B03C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511" y="6775266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7813089-2887-4FAA-A605-8616263AFF6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301" y="203759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</p:spTree>
    <p:extLst>
      <p:ext uri="{BB962C8B-B14F-4D97-AF65-F5344CB8AC3E}">
        <p14:creationId xmlns:p14="http://schemas.microsoft.com/office/powerpoint/2010/main" val="1924469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561C315-272D-4A4A-A3EF-CA8C49D0E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231307" y="-102694"/>
            <a:ext cx="1735299" cy="1218608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DEB960F-4DEA-4EB2-8C66-1068C3FDD70E}"/>
              </a:ext>
            </a:extLst>
          </p:cNvPr>
          <p:cNvSpPr/>
          <p:nvPr/>
        </p:nvSpPr>
        <p:spPr>
          <a:xfrm>
            <a:off x="3586844" y="186980"/>
            <a:ext cx="42931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60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5021A4E-3200-4EB6-A6D3-75FE9870B10F}"/>
              </a:ext>
            </a:extLst>
          </p:cNvPr>
          <p:cNvGrpSpPr/>
          <p:nvPr/>
        </p:nvGrpSpPr>
        <p:grpSpPr>
          <a:xfrm>
            <a:off x="0" y="2033353"/>
            <a:ext cx="2315993" cy="2319804"/>
            <a:chOff x="653144" y="1857829"/>
            <a:chExt cx="2315993" cy="2319804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A8EC520-8CB1-46E1-B773-F3A679DD341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008AEC71-924D-4EF4-82D5-5049C15FE2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8A3CBE07-58F6-46F5-9C88-65A2FB9C7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BA554E36-329E-4A77-83BF-564F672F437C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1455247"/>
              <a:chOff x="1057818" y="2187123"/>
              <a:chExt cx="1506643" cy="1455247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AB21CDC-FF84-4AF5-BFD3-FE1A087CDF6B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B19EE79-311E-4C03-979D-A93FF1E533D1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7095BCC-CA6E-43F6-A9FE-AAC8FE30DD89}"/>
              </a:ext>
            </a:extLst>
          </p:cNvPr>
          <p:cNvGrpSpPr/>
          <p:nvPr/>
        </p:nvGrpSpPr>
        <p:grpSpPr>
          <a:xfrm>
            <a:off x="2403455" y="2033353"/>
            <a:ext cx="2315993" cy="2319804"/>
            <a:chOff x="3586844" y="1857829"/>
            <a:chExt cx="2315993" cy="2319804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56C2B99-3B3D-4289-84FD-8F4A064B6F16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76428837-EEBD-48E3-9772-BCBDDBEAA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D9B4FE94-D3E3-4235-B928-386045394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D06434C4-C422-49F1-9F2C-58724C2F15E3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1455247"/>
              <a:chOff x="1057818" y="2187123"/>
              <a:chExt cx="1506643" cy="1455247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A5AACEFC-D611-46E7-8BB8-546E58DC50B5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909844A2-C070-465B-B810-54FC4302B269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C50F5CB-87C4-467A-B144-45353C412E9E}"/>
              </a:ext>
            </a:extLst>
          </p:cNvPr>
          <p:cNvGrpSpPr/>
          <p:nvPr/>
        </p:nvGrpSpPr>
        <p:grpSpPr>
          <a:xfrm>
            <a:off x="4806910" y="2033353"/>
            <a:ext cx="2315993" cy="2319804"/>
            <a:chOff x="6520544" y="1857829"/>
            <a:chExt cx="2315993" cy="2319804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FC2FA644-301E-4EB8-9DBE-5347DED14ECF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A5100AE7-AA00-49F1-9804-0B552C9AD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FE3FB2F4-6A58-4ECD-AC65-38E90AC326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534E7138-6B71-418E-8C8E-F77AD925F2B6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1455247"/>
              <a:chOff x="1057818" y="2187123"/>
              <a:chExt cx="1506643" cy="1455247"/>
            </a:xfrm>
          </p:grpSpPr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5A0E96-3826-44B4-952C-A963BAA4051E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882B900-030A-40E4-9059-CEF4F77BB585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D7F24FB-C0C2-4B85-A4D2-7EE33C6D7D27}"/>
              </a:ext>
            </a:extLst>
          </p:cNvPr>
          <p:cNvGrpSpPr/>
          <p:nvPr/>
        </p:nvGrpSpPr>
        <p:grpSpPr>
          <a:xfrm>
            <a:off x="7210365" y="1972186"/>
            <a:ext cx="2315993" cy="2319804"/>
            <a:chOff x="9454244" y="1857829"/>
            <a:chExt cx="2315993" cy="231980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6B17D016-F0A7-4B3E-9128-E13677C5D114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69AFAE88-7F20-4606-94EE-DB21B6FB0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0E5CF86E-A35C-46F5-956D-EA53546EF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C788916C-34CC-42DB-BF68-827B15249CDF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1428680"/>
              <a:chOff x="1066863" y="2187123"/>
              <a:chExt cx="1506643" cy="1428680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2ADCBB6C-B9AC-453E-A0D3-D00EE7BECE9C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DIỄN CẢM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7788AA4E-7929-4AAF-BDE0-26B5BA33451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2" name="组合 30">
            <a:extLst>
              <a:ext uri="{FF2B5EF4-FFF2-40B4-BE49-F238E27FC236}">
                <a16:creationId xmlns:a16="http://schemas.microsoft.com/office/drawing/2014/main" id="{CB497EA1-766A-46B5-9841-2464B7B17AED}"/>
              </a:ext>
            </a:extLst>
          </p:cNvPr>
          <p:cNvGrpSpPr/>
          <p:nvPr/>
        </p:nvGrpSpPr>
        <p:grpSpPr>
          <a:xfrm>
            <a:off x="9613820" y="1972186"/>
            <a:ext cx="2315993" cy="2319804"/>
            <a:chOff x="9454244" y="1857829"/>
            <a:chExt cx="2315993" cy="2319804"/>
          </a:xfrm>
        </p:grpSpPr>
        <p:grpSp>
          <p:nvGrpSpPr>
            <p:cNvPr id="33" name="组合 14">
              <a:extLst>
                <a:ext uri="{FF2B5EF4-FFF2-40B4-BE49-F238E27FC236}">
                  <a16:creationId xmlns:a16="http://schemas.microsoft.com/office/drawing/2014/main" id="{321B1847-8B3F-4036-A98F-62E7BA2CF87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37" name="图片 15">
                <a:extLst>
                  <a:ext uri="{FF2B5EF4-FFF2-40B4-BE49-F238E27FC236}">
                    <a16:creationId xmlns:a16="http://schemas.microsoft.com/office/drawing/2014/main" id="{27E152A0-4BCB-4B2C-9B46-357C35EB1F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图片 16">
                <a:extLst>
                  <a:ext uri="{FF2B5EF4-FFF2-40B4-BE49-F238E27FC236}">
                    <a16:creationId xmlns:a16="http://schemas.microsoft.com/office/drawing/2014/main" id="{99DDCF18-4F8D-45F6-9470-21150AD7A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4" name="组合 27">
              <a:extLst>
                <a:ext uri="{FF2B5EF4-FFF2-40B4-BE49-F238E27FC236}">
                  <a16:creationId xmlns:a16="http://schemas.microsoft.com/office/drawing/2014/main" id="{C93E7858-782B-4564-B4D0-F944B3526EEA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1085915"/>
              <a:chOff x="1057818" y="2187123"/>
              <a:chExt cx="1506643" cy="1085915"/>
            </a:xfrm>
          </p:grpSpPr>
          <p:sp>
            <p:nvSpPr>
              <p:cNvPr id="35" name="矩形 28">
                <a:extLst>
                  <a:ext uri="{FF2B5EF4-FFF2-40B4-BE49-F238E27FC236}">
                    <a16:creationId xmlns:a16="http://schemas.microsoft.com/office/drawing/2014/main" id="{F59908DB-AB7C-4713-B55F-19C573766A93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文本框 29">
                <a:extLst>
                  <a:ext uri="{FF2B5EF4-FFF2-40B4-BE49-F238E27FC236}">
                    <a16:creationId xmlns:a16="http://schemas.microsoft.com/office/drawing/2014/main" id="{D6CAF2A6-2792-4981-B228-55823A9D4C76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FDB59F7-80AD-4B8B-8C2A-74BA4F5B03C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511" y="6775266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7813089-2887-4FAA-A605-8616263AFF6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301" y="203759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</p:spTree>
    <p:extLst>
      <p:ext uri="{BB962C8B-B14F-4D97-AF65-F5344CB8AC3E}">
        <p14:creationId xmlns:p14="http://schemas.microsoft.com/office/powerpoint/2010/main" val="842866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38A2-6589-4992-AEDF-F83925D48BF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D6E-A774-40AB-A01B-E85AAD916B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DD23-81C4-436F-B2FC-20F9F30F9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31308" y="-2642694"/>
            <a:ext cx="1735299" cy="12186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1" name="组合 1">
            <a:extLst>
              <a:ext uri="{FF2B5EF4-FFF2-40B4-BE49-F238E27FC236}">
                <a16:creationId xmlns:a16="http://schemas.microsoft.com/office/drawing/2014/main" id="{E6F1013B-C679-4088-8A83-2E16E9D5AFCF}"/>
              </a:ext>
            </a:extLst>
          </p:cNvPr>
          <p:cNvGrpSpPr/>
          <p:nvPr/>
        </p:nvGrpSpPr>
        <p:grpSpPr>
          <a:xfrm>
            <a:off x="3236689" y="564984"/>
            <a:ext cx="5718623" cy="5728033"/>
            <a:chOff x="653144" y="1857829"/>
            <a:chExt cx="2315993" cy="2319804"/>
          </a:xfrm>
        </p:grpSpPr>
        <p:grpSp>
          <p:nvGrpSpPr>
            <p:cNvPr id="72" name="组合 7">
              <a:extLst>
                <a:ext uri="{FF2B5EF4-FFF2-40B4-BE49-F238E27FC236}">
                  <a16:creationId xmlns:a16="http://schemas.microsoft.com/office/drawing/2014/main" id="{C1C8FFA3-2BEF-4462-94B1-ACD2D14D735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76" name="图片 4">
                <a:extLst>
                  <a:ext uri="{FF2B5EF4-FFF2-40B4-BE49-F238E27FC236}">
                    <a16:creationId xmlns:a16="http://schemas.microsoft.com/office/drawing/2014/main" id="{F35462A2-9E2A-447B-BDB7-35569AA40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7" name="图片 5">
                <a:extLst>
                  <a:ext uri="{FF2B5EF4-FFF2-40B4-BE49-F238E27FC236}">
                    <a16:creationId xmlns:a16="http://schemas.microsoft.com/office/drawing/2014/main" id="{A9D9B1F8-9DC9-4744-8FF6-BB693380A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73" name="组合 20">
              <a:extLst>
                <a:ext uri="{FF2B5EF4-FFF2-40B4-BE49-F238E27FC236}">
                  <a16:creationId xmlns:a16="http://schemas.microsoft.com/office/drawing/2014/main" id="{8376BFDC-742B-49DA-ADA6-AEE4C3CA2A72}"/>
                </a:ext>
              </a:extLst>
            </p:cNvPr>
            <p:cNvGrpSpPr/>
            <p:nvPr/>
          </p:nvGrpSpPr>
          <p:grpSpPr>
            <a:xfrm>
              <a:off x="1057819" y="2131313"/>
              <a:ext cx="1506643" cy="1334489"/>
              <a:chOff x="1057819" y="2131313"/>
              <a:chExt cx="1506643" cy="1334489"/>
            </a:xfrm>
          </p:grpSpPr>
          <p:sp>
            <p:nvSpPr>
              <p:cNvPr id="74" name="矩形 18">
                <a:extLst>
                  <a:ext uri="{FF2B5EF4-FFF2-40B4-BE49-F238E27FC236}">
                    <a16:creationId xmlns:a16="http://schemas.microsoft.com/office/drawing/2014/main" id="{878690B4-9F59-4C49-B1D6-AD63DA772C2F}"/>
                  </a:ext>
                </a:extLst>
              </p:cNvPr>
              <p:cNvSpPr/>
              <p:nvPr/>
            </p:nvSpPr>
            <p:spPr>
              <a:xfrm>
                <a:off x="1057819" y="2680527"/>
                <a:ext cx="1506643" cy="7852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60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60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60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</a:p>
            </p:txBody>
          </p:sp>
          <p:sp>
            <p:nvSpPr>
              <p:cNvPr id="75" name="文本框 19">
                <a:extLst>
                  <a:ext uri="{FF2B5EF4-FFF2-40B4-BE49-F238E27FC236}">
                    <a16:creationId xmlns:a16="http://schemas.microsoft.com/office/drawing/2014/main" id="{D0C4ABEE-DF6E-49E5-846E-40E32BF15DE6}"/>
                  </a:ext>
                </a:extLst>
              </p:cNvPr>
              <p:cNvSpPr txBox="1"/>
              <p:nvPr/>
            </p:nvSpPr>
            <p:spPr>
              <a:xfrm>
                <a:off x="1520558" y="2131313"/>
                <a:ext cx="581166" cy="585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8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88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41" name="矩形 17">
            <a:extLst>
              <a:ext uri="{FF2B5EF4-FFF2-40B4-BE49-F238E27FC236}">
                <a16:creationId xmlns:a16="http://schemas.microsoft.com/office/drawing/2014/main" id="{44324A20-4DC5-4740-AAE8-EB973CD7BE47}"/>
              </a:ext>
            </a:extLst>
          </p:cNvPr>
          <p:cNvSpPr/>
          <p:nvPr/>
        </p:nvSpPr>
        <p:spPr>
          <a:xfrm>
            <a:off x="3015842" y="-4909370"/>
            <a:ext cx="52290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6" name="矩形 17">
            <a:extLst>
              <a:ext uri="{FF2B5EF4-FFF2-40B4-BE49-F238E27FC236}">
                <a16:creationId xmlns:a16="http://schemas.microsoft.com/office/drawing/2014/main" id="{17D67B42-2FF2-40E4-B00D-B5E40DF779C7}"/>
              </a:ext>
            </a:extLst>
          </p:cNvPr>
          <p:cNvSpPr/>
          <p:nvPr/>
        </p:nvSpPr>
        <p:spPr>
          <a:xfrm>
            <a:off x="16182218" y="483892"/>
            <a:ext cx="52290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107" name="组合 1">
            <a:extLst>
              <a:ext uri="{FF2B5EF4-FFF2-40B4-BE49-F238E27FC236}">
                <a16:creationId xmlns:a16="http://schemas.microsoft.com/office/drawing/2014/main" id="{78AE32D2-E867-43A4-AD60-3B5926134844}"/>
              </a:ext>
            </a:extLst>
          </p:cNvPr>
          <p:cNvGrpSpPr/>
          <p:nvPr/>
        </p:nvGrpSpPr>
        <p:grpSpPr>
          <a:xfrm>
            <a:off x="12595374" y="2330265"/>
            <a:ext cx="2315993" cy="2319804"/>
            <a:chOff x="653144" y="1857829"/>
            <a:chExt cx="2315993" cy="2319804"/>
          </a:xfrm>
          <a:solidFill>
            <a:srgbClr val="E6E6E6"/>
          </a:solidFill>
        </p:grpSpPr>
        <p:grpSp>
          <p:nvGrpSpPr>
            <p:cNvPr id="108" name="组合 7">
              <a:extLst>
                <a:ext uri="{FF2B5EF4-FFF2-40B4-BE49-F238E27FC236}">
                  <a16:creationId xmlns:a16="http://schemas.microsoft.com/office/drawing/2014/main" id="{373E88BF-DD5B-43B7-9597-4B4C3B6E7C9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12" name="图片 4">
                <a:extLst>
                  <a:ext uri="{FF2B5EF4-FFF2-40B4-BE49-F238E27FC236}">
                    <a16:creationId xmlns:a16="http://schemas.microsoft.com/office/drawing/2014/main" id="{204BA2F2-B4BF-4E8A-87D0-3E481188E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3" name="图片 5">
                <a:extLst>
                  <a:ext uri="{FF2B5EF4-FFF2-40B4-BE49-F238E27FC236}">
                    <a16:creationId xmlns:a16="http://schemas.microsoft.com/office/drawing/2014/main" id="{A7999273-3B54-4CEF-A1DC-57A80AB393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09" name="组合 20">
              <a:extLst>
                <a:ext uri="{FF2B5EF4-FFF2-40B4-BE49-F238E27FC236}">
                  <a16:creationId xmlns:a16="http://schemas.microsoft.com/office/drawing/2014/main" id="{053EABC9-E31D-453D-89D4-780599E1F3CC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110" name="矩形 18">
                <a:extLst>
                  <a:ext uri="{FF2B5EF4-FFF2-40B4-BE49-F238E27FC236}">
                    <a16:creationId xmlns:a16="http://schemas.microsoft.com/office/drawing/2014/main" id="{9E58DA15-A68A-4A12-8B7F-8E60E82F1D47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" name="文本框 19">
                <a:extLst>
                  <a:ext uri="{FF2B5EF4-FFF2-40B4-BE49-F238E27FC236}">
                    <a16:creationId xmlns:a16="http://schemas.microsoft.com/office/drawing/2014/main" id="{165558B7-2EFB-4F59-934A-B15CEC2EF5F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14" name="组合 2">
            <a:extLst>
              <a:ext uri="{FF2B5EF4-FFF2-40B4-BE49-F238E27FC236}">
                <a16:creationId xmlns:a16="http://schemas.microsoft.com/office/drawing/2014/main" id="{9893CEAE-656F-463C-8A6D-0DB80F9B2EC0}"/>
              </a:ext>
            </a:extLst>
          </p:cNvPr>
          <p:cNvGrpSpPr/>
          <p:nvPr/>
        </p:nvGrpSpPr>
        <p:grpSpPr>
          <a:xfrm>
            <a:off x="14998829" y="2330265"/>
            <a:ext cx="2315993" cy="2319804"/>
            <a:chOff x="3586844" y="1857829"/>
            <a:chExt cx="2315993" cy="2319804"/>
          </a:xfrm>
          <a:solidFill>
            <a:srgbClr val="E6E6E6"/>
          </a:solidFill>
        </p:grpSpPr>
        <p:grpSp>
          <p:nvGrpSpPr>
            <p:cNvPr id="115" name="组合 8">
              <a:extLst>
                <a:ext uri="{FF2B5EF4-FFF2-40B4-BE49-F238E27FC236}">
                  <a16:creationId xmlns:a16="http://schemas.microsoft.com/office/drawing/2014/main" id="{CC1F0628-0EFA-4912-8DB9-7EC695701F02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19" name="图片 9">
                <a:extLst>
                  <a:ext uri="{FF2B5EF4-FFF2-40B4-BE49-F238E27FC236}">
                    <a16:creationId xmlns:a16="http://schemas.microsoft.com/office/drawing/2014/main" id="{44B48D80-FD93-4B9F-9665-4732B14691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0" name="图片 10">
                <a:extLst>
                  <a:ext uri="{FF2B5EF4-FFF2-40B4-BE49-F238E27FC236}">
                    <a16:creationId xmlns:a16="http://schemas.microsoft.com/office/drawing/2014/main" id="{7C91940F-8FCC-40FC-88A6-1F5AABF44C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16" name="组合 21">
              <a:extLst>
                <a:ext uri="{FF2B5EF4-FFF2-40B4-BE49-F238E27FC236}">
                  <a16:creationId xmlns:a16="http://schemas.microsoft.com/office/drawing/2014/main" id="{42D2E723-FFFF-4AB1-AE6E-DC28B4CB815B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117" name="矩形 22">
                <a:extLst>
                  <a:ext uri="{FF2B5EF4-FFF2-40B4-BE49-F238E27FC236}">
                    <a16:creationId xmlns:a16="http://schemas.microsoft.com/office/drawing/2014/main" id="{5B24AA09-5353-4F35-BC1A-821BC6FC055A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" name="文本框 23">
                <a:extLst>
                  <a:ext uri="{FF2B5EF4-FFF2-40B4-BE49-F238E27FC236}">
                    <a16:creationId xmlns:a16="http://schemas.microsoft.com/office/drawing/2014/main" id="{FBA10902-257B-4E34-9181-E84881D3618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21" name="组合 30">
            <a:extLst>
              <a:ext uri="{FF2B5EF4-FFF2-40B4-BE49-F238E27FC236}">
                <a16:creationId xmlns:a16="http://schemas.microsoft.com/office/drawing/2014/main" id="{469025BB-4F8C-4E97-B2C0-1D633E22E6C4}"/>
              </a:ext>
            </a:extLst>
          </p:cNvPr>
          <p:cNvGrpSpPr/>
          <p:nvPr/>
        </p:nvGrpSpPr>
        <p:grpSpPr>
          <a:xfrm>
            <a:off x="19805739" y="2269098"/>
            <a:ext cx="2315993" cy="231980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122" name="组合 14">
              <a:extLst>
                <a:ext uri="{FF2B5EF4-FFF2-40B4-BE49-F238E27FC236}">
                  <a16:creationId xmlns:a16="http://schemas.microsoft.com/office/drawing/2014/main" id="{D6C9F9C9-188D-4248-B124-1829A5D028D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26" name="图片 15">
                <a:extLst>
                  <a:ext uri="{FF2B5EF4-FFF2-40B4-BE49-F238E27FC236}">
                    <a16:creationId xmlns:a16="http://schemas.microsoft.com/office/drawing/2014/main" id="{2981DFA1-AC3A-4816-A151-0729C003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7" name="图片 16">
                <a:extLst>
                  <a:ext uri="{FF2B5EF4-FFF2-40B4-BE49-F238E27FC236}">
                    <a16:creationId xmlns:a16="http://schemas.microsoft.com/office/drawing/2014/main" id="{FEA13268-E9EA-4FBD-8A40-7271231E9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23" name="组合 27">
              <a:extLst>
                <a:ext uri="{FF2B5EF4-FFF2-40B4-BE49-F238E27FC236}">
                  <a16:creationId xmlns:a16="http://schemas.microsoft.com/office/drawing/2014/main" id="{3D18D632-72EF-45F1-8C29-DA5D5BA84197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890071"/>
              <a:chOff x="1066863" y="2187123"/>
              <a:chExt cx="1506643" cy="890071"/>
            </a:xfrm>
            <a:grpFill/>
          </p:grpSpPr>
          <p:sp>
            <p:nvSpPr>
              <p:cNvPr id="124" name="矩形 28">
                <a:extLst>
                  <a:ext uri="{FF2B5EF4-FFF2-40B4-BE49-F238E27FC236}">
                    <a16:creationId xmlns:a16="http://schemas.microsoft.com/office/drawing/2014/main" id="{6DB1C56A-9C96-4F1B-9ACB-976CEF70410A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DIỄN CẢM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文本框 29">
                <a:extLst>
                  <a:ext uri="{FF2B5EF4-FFF2-40B4-BE49-F238E27FC236}">
                    <a16:creationId xmlns:a16="http://schemas.microsoft.com/office/drawing/2014/main" id="{DE74AEF0-F2FE-41F0-8CBA-549FC40FC931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28" name="组合 30">
            <a:extLst>
              <a:ext uri="{FF2B5EF4-FFF2-40B4-BE49-F238E27FC236}">
                <a16:creationId xmlns:a16="http://schemas.microsoft.com/office/drawing/2014/main" id="{99AE7237-36E8-44BD-8C40-1F2A85AC5C99}"/>
              </a:ext>
            </a:extLst>
          </p:cNvPr>
          <p:cNvGrpSpPr/>
          <p:nvPr/>
        </p:nvGrpSpPr>
        <p:grpSpPr>
          <a:xfrm>
            <a:off x="22209194" y="2269098"/>
            <a:ext cx="2315993" cy="231980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129" name="组合 14">
              <a:extLst>
                <a:ext uri="{FF2B5EF4-FFF2-40B4-BE49-F238E27FC236}">
                  <a16:creationId xmlns:a16="http://schemas.microsoft.com/office/drawing/2014/main" id="{6FD25B86-DAFB-4616-8DCE-770CFFF0C2CD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33" name="图片 15">
                <a:extLst>
                  <a:ext uri="{FF2B5EF4-FFF2-40B4-BE49-F238E27FC236}">
                    <a16:creationId xmlns:a16="http://schemas.microsoft.com/office/drawing/2014/main" id="{7BC03D4D-0C1F-4CEF-AB50-C0ABD60E23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34" name="图片 16">
                <a:extLst>
                  <a:ext uri="{FF2B5EF4-FFF2-40B4-BE49-F238E27FC236}">
                    <a16:creationId xmlns:a16="http://schemas.microsoft.com/office/drawing/2014/main" id="{CB6E4165-608C-410E-A254-C008AB80ED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30" name="组合 27">
              <a:extLst>
                <a:ext uri="{FF2B5EF4-FFF2-40B4-BE49-F238E27FC236}">
                  <a16:creationId xmlns:a16="http://schemas.microsoft.com/office/drawing/2014/main" id="{3BC51CAA-55C9-40DC-A8BF-09F60DF5231C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131" name="矩形 28">
                <a:extLst>
                  <a:ext uri="{FF2B5EF4-FFF2-40B4-BE49-F238E27FC236}">
                    <a16:creationId xmlns:a16="http://schemas.microsoft.com/office/drawing/2014/main" id="{65C80480-A5C5-4D3F-8809-364C67746886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2" name="文本框 29">
                <a:extLst>
                  <a:ext uri="{FF2B5EF4-FFF2-40B4-BE49-F238E27FC236}">
                    <a16:creationId xmlns:a16="http://schemas.microsoft.com/office/drawing/2014/main" id="{E89F8A9F-7BF5-4A2B-A07B-F0F0023048EB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30003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25A45-90BF-4EB0-BE5D-ECBE1B76D1E6}"/>
              </a:ext>
            </a:extLst>
          </p:cNvPr>
          <p:cNvSpPr/>
          <p:nvPr/>
        </p:nvSpPr>
        <p:spPr>
          <a:xfrm>
            <a:off x="3719245" y="996434"/>
            <a:ext cx="76917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hiểu thế nào là những em bé lớn trên lưng mẹ?</a:t>
            </a:r>
            <a:endParaRPr lang="en-US" sz="4000" b="1">
              <a:solidFill>
                <a:srgbClr val="5D46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F11FD-25D1-4D36-B761-170F42E83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514350"/>
            <a:ext cx="3162300" cy="316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86B4E-FC8D-4E07-923C-4E24FB552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2" y="2801957"/>
            <a:ext cx="3663701" cy="3663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8C4B79-CBB9-41F0-933C-DF781844BAA4}"/>
              </a:ext>
            </a:extLst>
          </p:cNvPr>
          <p:cNvSpPr/>
          <p:nvPr/>
        </p:nvSpPr>
        <p:spPr>
          <a:xfrm>
            <a:off x="1200150" y="3425831"/>
            <a:ext cx="76917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N</a:t>
            </a:r>
            <a:r>
              <a:rPr lang="vi-VN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gười phụ nữ miền núi, đi đâu làm việc gì thường địu con theo trên lưng của mình. Lúc em bé ngủ cũng ngủ trên lưng mẹ nên mới nói </a:t>
            </a:r>
            <a:r>
              <a:rPr lang="vi-VN" sz="3600" b="1">
                <a:solidFill>
                  <a:srgbClr val="CC0066"/>
                </a:solidFill>
                <a:latin typeface="+mj-lt"/>
                <a:cs typeface="Times New Roman" panose="02020603050405020304" pitchFamily="18" charset="0"/>
              </a:rPr>
              <a:t>"</a:t>
            </a:r>
            <a:r>
              <a:rPr lang="vi-VN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em bé lớn trên lưng mẹ</a:t>
            </a:r>
            <a:r>
              <a:rPr lang="vi-VN" sz="3600" b="1">
                <a:solidFill>
                  <a:srgbClr val="CC0066"/>
                </a:solidFill>
                <a:latin typeface="+mj-lt"/>
                <a:cs typeface="Times New Roman" panose="02020603050405020304" pitchFamily="18" charset="0"/>
              </a:rPr>
              <a:t>"</a:t>
            </a:r>
            <a:r>
              <a:rPr lang="vi-VN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như vậy.</a:t>
            </a:r>
            <a:endParaRPr lang="en-US" sz="3600" b="1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40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25A45-90BF-4EB0-BE5D-ECBE1B76D1E6}"/>
              </a:ext>
            </a:extLst>
          </p:cNvPr>
          <p:cNvSpPr/>
          <p:nvPr/>
        </p:nvSpPr>
        <p:spPr>
          <a:xfrm>
            <a:off x="3585895" y="856915"/>
            <a:ext cx="83264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mẹ làm những công việc gì? Những công việc đó có ý nghĩa như thế nào?</a:t>
            </a:r>
            <a:endParaRPr lang="en-US" sz="4000" b="1">
              <a:solidFill>
                <a:srgbClr val="5D46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F11FD-25D1-4D36-B761-170F42E83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514350"/>
            <a:ext cx="3162300" cy="316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86B4E-FC8D-4E07-923C-4E24FB552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2" y="2801957"/>
            <a:ext cx="3663701" cy="3663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8C4B79-CBB9-41F0-933C-DF781844BAA4}"/>
              </a:ext>
            </a:extLst>
          </p:cNvPr>
          <p:cNvSpPr/>
          <p:nvPr/>
        </p:nvSpPr>
        <p:spPr>
          <a:xfrm>
            <a:off x="781050" y="3425831"/>
            <a:ext cx="81108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những công việc: giã gạo nuôi bộ đội, tỉa bắp trên nương, nuôi con khôn lớn... Những công việc ấy góp phần </a:t>
            </a:r>
            <a:r>
              <a:rPr lang="en-US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công</a:t>
            </a:r>
            <a:r>
              <a:rPr lang="vi-VN" sz="3600" b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cuộc kháng chiến chống Mĩ cứu nước của cả dân tộc.</a:t>
            </a:r>
            <a:endParaRPr lang="en-US" sz="3600" b="1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87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25A45-90BF-4EB0-BE5D-ECBE1B76D1E6}"/>
              </a:ext>
            </a:extLst>
          </p:cNvPr>
          <p:cNvSpPr/>
          <p:nvPr/>
        </p:nvSpPr>
        <p:spPr>
          <a:xfrm>
            <a:off x="3181349" y="551028"/>
            <a:ext cx="85870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hình ảnh đẹp nói lên tình yêu thương và niềm hi vọng của người mẹ đối với con</a:t>
            </a:r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F11FD-25D1-4D36-B761-170F42E83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5" y="245261"/>
            <a:ext cx="3162300" cy="316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86B4E-FC8D-4E07-923C-4E24FB552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2" y="2801957"/>
            <a:ext cx="3663701" cy="3663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8C4B79-CBB9-41F0-933C-DF781844BAA4}"/>
              </a:ext>
            </a:extLst>
          </p:cNvPr>
          <p:cNvSpPr/>
          <p:nvPr/>
        </p:nvSpPr>
        <p:spPr>
          <a:xfrm>
            <a:off x="760863" y="3182480"/>
            <a:ext cx="81108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hình ảnh đẹp nói lên tình yêu thương của người mẹ đối với con: </a:t>
            </a:r>
            <a:r>
              <a:rPr lang="vi-VN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 đưa nôi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 hát thành lời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a-kay…</a:t>
            </a:r>
          </a:p>
          <a:p>
            <a:pPr algn="just"/>
            <a:r>
              <a:rPr lang="vi-VN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của mẹ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nằm trên lưng. </a:t>
            </a:r>
            <a:endParaRPr lang="en-US" sz="3600" b="1" dirty="0">
              <a:solidFill>
                <a:srgbClr val="E66D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58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25A45-90BF-4EB0-BE5D-ECBE1B76D1E6}"/>
              </a:ext>
            </a:extLst>
          </p:cNvPr>
          <p:cNvSpPr/>
          <p:nvPr/>
        </p:nvSpPr>
        <p:spPr>
          <a:xfrm>
            <a:off x="3181349" y="551028"/>
            <a:ext cx="85870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hình ảnh đẹp nói lên tình yêu thương và niềm hi vọng của người mẹ đối với con</a:t>
            </a:r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F11FD-25D1-4D36-B761-170F42E83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5" y="245261"/>
            <a:ext cx="3162300" cy="316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86B4E-FC8D-4E07-923C-4E24FB552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2" y="2801957"/>
            <a:ext cx="3663701" cy="3663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8C4B79-CBB9-41F0-933C-DF781844BAA4}"/>
              </a:ext>
            </a:extLst>
          </p:cNvPr>
          <p:cNvSpPr/>
          <p:nvPr/>
        </p:nvSpPr>
        <p:spPr>
          <a:xfrm>
            <a:off x="965864" y="3626601"/>
            <a:ext cx="7700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hình ảnh đẹp nói lên </a:t>
            </a:r>
            <a:r>
              <a:rPr lang="en-US" sz="36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người mẹ đối với con: </a:t>
            </a:r>
            <a:endParaRPr lang="en-US" sz="3600" b="1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chày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lún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E66D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57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25A45-90BF-4EB0-BE5D-ECBE1B76D1E6}"/>
              </a:ext>
            </a:extLst>
          </p:cNvPr>
          <p:cNvSpPr/>
          <p:nvPr/>
        </p:nvSpPr>
        <p:spPr>
          <a:xfrm>
            <a:off x="3181349" y="551028"/>
            <a:ext cx="85870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 cái đẹp thể hiện trong bài thơ này là gì?</a:t>
            </a:r>
            <a:endParaRPr lang="en-US" sz="4000" b="1">
              <a:solidFill>
                <a:srgbClr val="5D46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F11FD-25D1-4D36-B761-170F42E83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9" y="301585"/>
            <a:ext cx="2757754" cy="2757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86B4E-FC8D-4E07-923C-4E24FB552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999" y="3247200"/>
            <a:ext cx="3214953" cy="32149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8C4B79-CBB9-41F0-933C-DF781844BAA4}"/>
              </a:ext>
            </a:extLst>
          </p:cNvPr>
          <p:cNvSpPr/>
          <p:nvPr/>
        </p:nvSpPr>
        <p:spPr>
          <a:xfrm>
            <a:off x="728395" y="2275484"/>
            <a:ext cx="954908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</a:t>
            </a:r>
            <a:r>
              <a:rPr lang="vi-VN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những hình ảnh độc đáo, sáng tạo:</a:t>
            </a:r>
          </a:p>
          <a:p>
            <a:pPr algn="just"/>
            <a:r>
              <a:rPr lang="vi-VN" sz="40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chày nghiêng, giấc ngủ em nghiêng</a:t>
            </a:r>
          </a:p>
          <a:p>
            <a:pPr algn="just"/>
            <a:r>
              <a:rPr lang="vi-VN" sz="40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mẹ gầy nhấp nhô làm gối</a:t>
            </a:r>
          </a:p>
          <a:p>
            <a:pPr algn="just"/>
            <a:r>
              <a:rPr lang="vi-VN" sz="40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 đưa nôi và tim hát thành lời</a:t>
            </a:r>
            <a:r>
              <a:rPr lang="en-US" sz="4000" b="1" dirty="0">
                <a:solidFill>
                  <a:srgbClr val="E66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210701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270CE4-A3A0-471A-A342-8D7F5BEFFBC8}"/>
              </a:ext>
            </a:extLst>
          </p:cNvPr>
          <p:cNvSpPr/>
          <p:nvPr/>
        </p:nvSpPr>
        <p:spPr>
          <a:xfrm>
            <a:off x="2190749" y="754228"/>
            <a:ext cx="85870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5D4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Học thuộc lòng khổ thơ em thích.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519A5A-DDB0-4883-9B2E-441C1C4C6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4" y="1832262"/>
            <a:ext cx="3649100" cy="3649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D1240E-315A-44C4-8201-E3D5118AB0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41" t="20356" r="3854" b="11277"/>
          <a:stretch/>
        </p:blipFill>
        <p:spPr>
          <a:xfrm rot="222802">
            <a:off x="4308034" y="2124764"/>
            <a:ext cx="6769100" cy="37114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552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D97A63-81E9-4F16-9CA8-AA7C517F0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457" y="0"/>
            <a:ext cx="8279086" cy="1767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1797D7-B643-487E-8FCB-85F78466B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87" y="1060202"/>
            <a:ext cx="11918713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7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561C315-272D-4A4A-A3EF-CA8C49D0E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231307" y="-102694"/>
            <a:ext cx="1735299" cy="1218608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DEB960F-4DEA-4EB2-8C66-1068C3FDD70E}"/>
              </a:ext>
            </a:extLst>
          </p:cNvPr>
          <p:cNvSpPr/>
          <p:nvPr/>
        </p:nvSpPr>
        <p:spPr>
          <a:xfrm>
            <a:off x="3586844" y="186980"/>
            <a:ext cx="42931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60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5021A4E-3200-4EB6-A6D3-75FE9870B10F}"/>
              </a:ext>
            </a:extLst>
          </p:cNvPr>
          <p:cNvGrpSpPr/>
          <p:nvPr/>
        </p:nvGrpSpPr>
        <p:grpSpPr>
          <a:xfrm>
            <a:off x="0" y="2033353"/>
            <a:ext cx="2315993" cy="2319804"/>
            <a:chOff x="653144" y="1857829"/>
            <a:chExt cx="2315993" cy="2319804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A8EC520-8CB1-46E1-B773-F3A679DD341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008AEC71-924D-4EF4-82D5-5049C15FE2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8A3CBE07-58F6-46F5-9C88-65A2FB9C7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BA554E36-329E-4A77-83BF-564F672F437C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1455247"/>
              <a:chOff x="1057818" y="2187123"/>
              <a:chExt cx="1506643" cy="1455247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AB21CDC-FF84-4AF5-BFD3-FE1A087CDF6B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B19EE79-311E-4C03-979D-A93FF1E533D1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7095BCC-CA6E-43F6-A9FE-AAC8FE30DD89}"/>
              </a:ext>
            </a:extLst>
          </p:cNvPr>
          <p:cNvGrpSpPr/>
          <p:nvPr/>
        </p:nvGrpSpPr>
        <p:grpSpPr>
          <a:xfrm>
            <a:off x="2403455" y="2033353"/>
            <a:ext cx="2315993" cy="2319804"/>
            <a:chOff x="3586844" y="1857829"/>
            <a:chExt cx="2315993" cy="2319804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56C2B99-3B3D-4289-84FD-8F4A064B6F16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76428837-EEBD-48E3-9772-BCBDDBEAA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D9B4FE94-D3E3-4235-B928-386045394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D06434C4-C422-49F1-9F2C-58724C2F15E3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1455247"/>
              <a:chOff x="1057818" y="2187123"/>
              <a:chExt cx="1506643" cy="1455247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A5AACEFC-D611-46E7-8BB8-546E58DC50B5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909844A2-C070-465B-B810-54FC4302B269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C50F5CB-87C4-467A-B144-45353C412E9E}"/>
              </a:ext>
            </a:extLst>
          </p:cNvPr>
          <p:cNvGrpSpPr/>
          <p:nvPr/>
        </p:nvGrpSpPr>
        <p:grpSpPr>
          <a:xfrm>
            <a:off x="4806910" y="2033353"/>
            <a:ext cx="2315993" cy="2319804"/>
            <a:chOff x="6520544" y="1857829"/>
            <a:chExt cx="2315993" cy="2319804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FC2FA644-301E-4EB8-9DBE-5347DED14ECF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A5100AE7-AA00-49F1-9804-0B552C9AD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FE3FB2F4-6A58-4ECD-AC65-38E90AC326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534E7138-6B71-418E-8C8E-F77AD925F2B6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1455247"/>
              <a:chOff x="1057818" y="2187123"/>
              <a:chExt cx="1506643" cy="1455247"/>
            </a:xfrm>
          </p:grpSpPr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5A0E96-3826-44B4-952C-A963BAA4051E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882B900-030A-40E4-9059-CEF4F77BB585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D7F24FB-C0C2-4B85-A4D2-7EE33C6D7D27}"/>
              </a:ext>
            </a:extLst>
          </p:cNvPr>
          <p:cNvGrpSpPr/>
          <p:nvPr/>
        </p:nvGrpSpPr>
        <p:grpSpPr>
          <a:xfrm>
            <a:off x="7210365" y="1972186"/>
            <a:ext cx="2315993" cy="2319804"/>
            <a:chOff x="9454244" y="1857829"/>
            <a:chExt cx="2315993" cy="231980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6B17D016-F0A7-4B3E-9128-E13677C5D114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69AFAE88-7F20-4606-94EE-DB21B6FB0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0E5CF86E-A35C-46F5-956D-EA53546EF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C788916C-34CC-42DB-BF68-827B15249CDF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1428680"/>
              <a:chOff x="1066863" y="2187123"/>
              <a:chExt cx="1506643" cy="1428680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2ADCBB6C-B9AC-453E-A0D3-D00EE7BECE9C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</a:t>
                </a:r>
                <a:b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DIỄN CẢM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7788AA4E-7929-4AAF-BDE0-26B5BA33451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2" name="组合 30">
            <a:extLst>
              <a:ext uri="{FF2B5EF4-FFF2-40B4-BE49-F238E27FC236}">
                <a16:creationId xmlns:a16="http://schemas.microsoft.com/office/drawing/2014/main" id="{CB497EA1-766A-46B5-9841-2464B7B17AED}"/>
              </a:ext>
            </a:extLst>
          </p:cNvPr>
          <p:cNvGrpSpPr/>
          <p:nvPr/>
        </p:nvGrpSpPr>
        <p:grpSpPr>
          <a:xfrm>
            <a:off x="9613820" y="1972186"/>
            <a:ext cx="2315993" cy="2319804"/>
            <a:chOff x="9454244" y="1857829"/>
            <a:chExt cx="2315993" cy="2319804"/>
          </a:xfrm>
        </p:grpSpPr>
        <p:grpSp>
          <p:nvGrpSpPr>
            <p:cNvPr id="33" name="组合 14">
              <a:extLst>
                <a:ext uri="{FF2B5EF4-FFF2-40B4-BE49-F238E27FC236}">
                  <a16:creationId xmlns:a16="http://schemas.microsoft.com/office/drawing/2014/main" id="{321B1847-8B3F-4036-A98F-62E7BA2CF87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37" name="图片 15">
                <a:extLst>
                  <a:ext uri="{FF2B5EF4-FFF2-40B4-BE49-F238E27FC236}">
                    <a16:creationId xmlns:a16="http://schemas.microsoft.com/office/drawing/2014/main" id="{27E152A0-4BCB-4B2C-9B46-357C35EB1F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图片 16">
                <a:extLst>
                  <a:ext uri="{FF2B5EF4-FFF2-40B4-BE49-F238E27FC236}">
                    <a16:creationId xmlns:a16="http://schemas.microsoft.com/office/drawing/2014/main" id="{99DDCF18-4F8D-45F6-9470-21150AD7A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4" name="组合 27">
              <a:extLst>
                <a:ext uri="{FF2B5EF4-FFF2-40B4-BE49-F238E27FC236}">
                  <a16:creationId xmlns:a16="http://schemas.microsoft.com/office/drawing/2014/main" id="{C93E7858-782B-4564-B4D0-F944B3526EEA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1085915"/>
              <a:chOff x="1057818" y="2187123"/>
              <a:chExt cx="1506643" cy="1085915"/>
            </a:xfrm>
          </p:grpSpPr>
          <p:sp>
            <p:nvSpPr>
              <p:cNvPr id="35" name="矩形 28">
                <a:extLst>
                  <a:ext uri="{FF2B5EF4-FFF2-40B4-BE49-F238E27FC236}">
                    <a16:creationId xmlns:a16="http://schemas.microsoft.com/office/drawing/2014/main" id="{F59908DB-AB7C-4713-B55F-19C573766A93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文本框 29">
                <a:extLst>
                  <a:ext uri="{FF2B5EF4-FFF2-40B4-BE49-F238E27FC236}">
                    <a16:creationId xmlns:a16="http://schemas.microsoft.com/office/drawing/2014/main" id="{D6CAF2A6-2792-4981-B228-55823A9D4C76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FDB59F7-80AD-4B8B-8C2A-74BA4F5B03C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511" y="6775266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7813089-2887-4FAA-A605-8616263AFF6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301" y="203759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</p:spTree>
    <p:extLst>
      <p:ext uri="{BB962C8B-B14F-4D97-AF65-F5344CB8AC3E}">
        <p14:creationId xmlns:p14="http://schemas.microsoft.com/office/powerpoint/2010/main" val="3587472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38A2-6589-4992-AEDF-F83925D48BF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D6E-A774-40AB-A01B-E85AAD916B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DD23-81C4-436F-B2FC-20F9F30F9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31308" y="-2642694"/>
            <a:ext cx="1735299" cy="12186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2" name="矩形 17">
            <a:extLst>
              <a:ext uri="{FF2B5EF4-FFF2-40B4-BE49-F238E27FC236}">
                <a16:creationId xmlns:a16="http://schemas.microsoft.com/office/drawing/2014/main" id="{2AE8A35A-8009-45C5-BF17-55850AC9AD0A}"/>
              </a:ext>
            </a:extLst>
          </p:cNvPr>
          <p:cNvSpPr/>
          <p:nvPr/>
        </p:nvSpPr>
        <p:spPr>
          <a:xfrm>
            <a:off x="4235598" y="7348249"/>
            <a:ext cx="869674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43" name="组合 2">
            <a:extLst>
              <a:ext uri="{FF2B5EF4-FFF2-40B4-BE49-F238E27FC236}">
                <a16:creationId xmlns:a16="http://schemas.microsoft.com/office/drawing/2014/main" id="{47138D52-48C9-4F0D-AF8F-0D64FB17545B}"/>
              </a:ext>
            </a:extLst>
          </p:cNvPr>
          <p:cNvGrpSpPr/>
          <p:nvPr/>
        </p:nvGrpSpPr>
        <p:grpSpPr>
          <a:xfrm>
            <a:off x="2874180" y="10614867"/>
            <a:ext cx="469155" cy="787764"/>
            <a:chOff x="3586844" y="1857829"/>
            <a:chExt cx="2315993" cy="2319804"/>
          </a:xfrm>
        </p:grpSpPr>
        <p:grpSp>
          <p:nvGrpSpPr>
            <p:cNvPr id="44" name="组合 8">
              <a:extLst>
                <a:ext uri="{FF2B5EF4-FFF2-40B4-BE49-F238E27FC236}">
                  <a16:creationId xmlns:a16="http://schemas.microsoft.com/office/drawing/2014/main" id="{21114F2F-9112-48A9-98A9-962AD002B41A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48" name="图片 9">
                <a:extLst>
                  <a:ext uri="{FF2B5EF4-FFF2-40B4-BE49-F238E27FC236}">
                    <a16:creationId xmlns:a16="http://schemas.microsoft.com/office/drawing/2014/main" id="{01EB4E4F-F996-46FB-8BA3-477F423AA7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9" name="图片 10">
                <a:extLst>
                  <a:ext uri="{FF2B5EF4-FFF2-40B4-BE49-F238E27FC236}">
                    <a16:creationId xmlns:a16="http://schemas.microsoft.com/office/drawing/2014/main" id="{41D235E3-EB81-48E8-9303-2409266FEA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45" name="组合 21">
              <a:extLst>
                <a:ext uri="{FF2B5EF4-FFF2-40B4-BE49-F238E27FC236}">
                  <a16:creationId xmlns:a16="http://schemas.microsoft.com/office/drawing/2014/main" id="{F587D1A5-242E-49F1-B3CF-17866BF3FBB6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793527"/>
              <a:chOff x="1057818" y="2187123"/>
              <a:chExt cx="1506643" cy="793527"/>
            </a:xfrm>
          </p:grpSpPr>
          <p:sp>
            <p:nvSpPr>
              <p:cNvPr id="46" name="矩形 22">
                <a:extLst>
                  <a:ext uri="{FF2B5EF4-FFF2-40B4-BE49-F238E27FC236}">
                    <a16:creationId xmlns:a16="http://schemas.microsoft.com/office/drawing/2014/main" id="{F111E9A1-3F3C-4D97-9D51-5E200F38DA92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文本框 23">
                <a:extLst>
                  <a:ext uri="{FF2B5EF4-FFF2-40B4-BE49-F238E27FC236}">
                    <a16:creationId xmlns:a16="http://schemas.microsoft.com/office/drawing/2014/main" id="{3FAAA71B-666C-473C-94FA-D947C33AD6A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311249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0" name="组合 6">
            <a:extLst>
              <a:ext uri="{FF2B5EF4-FFF2-40B4-BE49-F238E27FC236}">
                <a16:creationId xmlns:a16="http://schemas.microsoft.com/office/drawing/2014/main" id="{42B37DCD-B321-4B5B-A653-ADBBC33AFC07}"/>
              </a:ext>
            </a:extLst>
          </p:cNvPr>
          <p:cNvGrpSpPr/>
          <p:nvPr/>
        </p:nvGrpSpPr>
        <p:grpSpPr>
          <a:xfrm>
            <a:off x="5277635" y="10614867"/>
            <a:ext cx="469155" cy="787764"/>
            <a:chOff x="6520544" y="1857829"/>
            <a:chExt cx="2315993" cy="2319804"/>
          </a:xfrm>
        </p:grpSpPr>
        <p:grpSp>
          <p:nvGrpSpPr>
            <p:cNvPr id="51" name="组合 11">
              <a:extLst>
                <a:ext uri="{FF2B5EF4-FFF2-40B4-BE49-F238E27FC236}">
                  <a16:creationId xmlns:a16="http://schemas.microsoft.com/office/drawing/2014/main" id="{FE636392-A661-4C7C-83A6-CC5F65C9E9F8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55" name="图片 12">
                <a:extLst>
                  <a:ext uri="{FF2B5EF4-FFF2-40B4-BE49-F238E27FC236}">
                    <a16:creationId xmlns:a16="http://schemas.microsoft.com/office/drawing/2014/main" id="{A6701C69-EA7B-4DEC-BD33-4AE25C785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6" name="图片 13">
                <a:extLst>
                  <a:ext uri="{FF2B5EF4-FFF2-40B4-BE49-F238E27FC236}">
                    <a16:creationId xmlns:a16="http://schemas.microsoft.com/office/drawing/2014/main" id="{ACB660D1-8FB1-4B9B-9500-DB682A99F0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2" name="组合 24">
              <a:extLst>
                <a:ext uri="{FF2B5EF4-FFF2-40B4-BE49-F238E27FC236}">
                  <a16:creationId xmlns:a16="http://schemas.microsoft.com/office/drawing/2014/main" id="{0529C74B-6D2D-4A19-AC9D-DCC52EDA1B5C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870471"/>
              <a:chOff x="1057818" y="2187123"/>
              <a:chExt cx="1506643" cy="870471"/>
            </a:xfrm>
          </p:grpSpPr>
          <p:sp>
            <p:nvSpPr>
              <p:cNvPr id="53" name="矩形 25">
                <a:extLst>
                  <a:ext uri="{FF2B5EF4-FFF2-40B4-BE49-F238E27FC236}">
                    <a16:creationId xmlns:a16="http://schemas.microsoft.com/office/drawing/2014/main" id="{F2B8024D-7B58-45AD-B6C0-4513595C6CE3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文本框 26">
                <a:extLst>
                  <a:ext uri="{FF2B5EF4-FFF2-40B4-BE49-F238E27FC236}">
                    <a16:creationId xmlns:a16="http://schemas.microsoft.com/office/drawing/2014/main" id="{70B132AA-EDA4-4763-A0DD-273FC4D336C0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311249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7" name="组合 30">
            <a:extLst>
              <a:ext uri="{FF2B5EF4-FFF2-40B4-BE49-F238E27FC236}">
                <a16:creationId xmlns:a16="http://schemas.microsoft.com/office/drawing/2014/main" id="{F03F0874-F23C-4CDA-8A06-63B92F7789D5}"/>
              </a:ext>
            </a:extLst>
          </p:cNvPr>
          <p:cNvGrpSpPr/>
          <p:nvPr/>
        </p:nvGrpSpPr>
        <p:grpSpPr>
          <a:xfrm>
            <a:off x="7681090" y="10553700"/>
            <a:ext cx="469155" cy="787764"/>
            <a:chOff x="9454244" y="1857829"/>
            <a:chExt cx="2315993" cy="2319804"/>
          </a:xfrm>
        </p:grpSpPr>
        <p:grpSp>
          <p:nvGrpSpPr>
            <p:cNvPr id="58" name="组合 14">
              <a:extLst>
                <a:ext uri="{FF2B5EF4-FFF2-40B4-BE49-F238E27FC236}">
                  <a16:creationId xmlns:a16="http://schemas.microsoft.com/office/drawing/2014/main" id="{733E964A-B5FA-43AD-B3A2-E1FD91EC9EEE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62" name="图片 15">
                <a:extLst>
                  <a:ext uri="{FF2B5EF4-FFF2-40B4-BE49-F238E27FC236}">
                    <a16:creationId xmlns:a16="http://schemas.microsoft.com/office/drawing/2014/main" id="{A3ECDA2F-FD6C-47B0-B905-126C4837C4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3" name="图片 16">
                <a:extLst>
                  <a:ext uri="{FF2B5EF4-FFF2-40B4-BE49-F238E27FC236}">
                    <a16:creationId xmlns:a16="http://schemas.microsoft.com/office/drawing/2014/main" id="{AA0C9B5B-B856-44EC-8988-F4111F65D1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9" name="组合 27">
              <a:extLst>
                <a:ext uri="{FF2B5EF4-FFF2-40B4-BE49-F238E27FC236}">
                  <a16:creationId xmlns:a16="http://schemas.microsoft.com/office/drawing/2014/main" id="{CE0316B2-C59C-4570-BCB6-40803074B86F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890071"/>
              <a:chOff x="1066863" y="2187123"/>
              <a:chExt cx="1506643" cy="890071"/>
            </a:xfrm>
          </p:grpSpPr>
          <p:sp>
            <p:nvSpPr>
              <p:cNvPr id="60" name="矩形 28">
                <a:extLst>
                  <a:ext uri="{FF2B5EF4-FFF2-40B4-BE49-F238E27FC236}">
                    <a16:creationId xmlns:a16="http://schemas.microsoft.com/office/drawing/2014/main" id="{5A459939-9B93-43FF-B29D-9356E947BC28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1692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DIỄN CẢM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文本框 29">
                <a:extLst>
                  <a:ext uri="{FF2B5EF4-FFF2-40B4-BE49-F238E27FC236}">
                    <a16:creationId xmlns:a16="http://schemas.microsoft.com/office/drawing/2014/main" id="{6CE96DF8-1F01-46CE-8B98-49B3AF09019D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311249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4" name="组合 30">
            <a:extLst>
              <a:ext uri="{FF2B5EF4-FFF2-40B4-BE49-F238E27FC236}">
                <a16:creationId xmlns:a16="http://schemas.microsoft.com/office/drawing/2014/main" id="{C6F5E4E4-BCE5-4518-A232-558962CB36E8}"/>
              </a:ext>
            </a:extLst>
          </p:cNvPr>
          <p:cNvGrpSpPr/>
          <p:nvPr/>
        </p:nvGrpSpPr>
        <p:grpSpPr>
          <a:xfrm>
            <a:off x="10084545" y="10553700"/>
            <a:ext cx="469155" cy="787764"/>
            <a:chOff x="9454244" y="1857829"/>
            <a:chExt cx="2315993" cy="2319804"/>
          </a:xfrm>
        </p:grpSpPr>
        <p:grpSp>
          <p:nvGrpSpPr>
            <p:cNvPr id="65" name="组合 14">
              <a:extLst>
                <a:ext uri="{FF2B5EF4-FFF2-40B4-BE49-F238E27FC236}">
                  <a16:creationId xmlns:a16="http://schemas.microsoft.com/office/drawing/2014/main" id="{EB603DC6-DFBE-4BF9-9100-10854C2980BD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69" name="图片 15">
                <a:extLst>
                  <a:ext uri="{FF2B5EF4-FFF2-40B4-BE49-F238E27FC236}">
                    <a16:creationId xmlns:a16="http://schemas.microsoft.com/office/drawing/2014/main" id="{76370231-E925-4912-BA12-AE8646E82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0" name="图片 16">
                <a:extLst>
                  <a:ext uri="{FF2B5EF4-FFF2-40B4-BE49-F238E27FC236}">
                    <a16:creationId xmlns:a16="http://schemas.microsoft.com/office/drawing/2014/main" id="{F23B0F63-4E5B-47EC-B362-2B35EE2E54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66" name="组合 27">
              <a:extLst>
                <a:ext uri="{FF2B5EF4-FFF2-40B4-BE49-F238E27FC236}">
                  <a16:creationId xmlns:a16="http://schemas.microsoft.com/office/drawing/2014/main" id="{4DAF1AE7-83E5-4414-9EC4-78C251D1FAA0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793527"/>
              <a:chOff x="1057818" y="2187123"/>
              <a:chExt cx="1506643" cy="793527"/>
            </a:xfrm>
          </p:grpSpPr>
          <p:sp>
            <p:nvSpPr>
              <p:cNvPr id="67" name="矩形 28">
                <a:extLst>
                  <a:ext uri="{FF2B5EF4-FFF2-40B4-BE49-F238E27FC236}">
                    <a16:creationId xmlns:a16="http://schemas.microsoft.com/office/drawing/2014/main" id="{2924143B-F20E-4439-9645-EC3765E5296F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文本框 29">
                <a:extLst>
                  <a:ext uri="{FF2B5EF4-FFF2-40B4-BE49-F238E27FC236}">
                    <a16:creationId xmlns:a16="http://schemas.microsoft.com/office/drawing/2014/main" id="{1EA33E81-66AD-4D92-A98A-482B3C9F434F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311249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1" name="组合 1">
            <a:extLst>
              <a:ext uri="{FF2B5EF4-FFF2-40B4-BE49-F238E27FC236}">
                <a16:creationId xmlns:a16="http://schemas.microsoft.com/office/drawing/2014/main" id="{E6F1013B-C679-4088-8A83-2E16E9D5AFCF}"/>
              </a:ext>
            </a:extLst>
          </p:cNvPr>
          <p:cNvGrpSpPr/>
          <p:nvPr/>
        </p:nvGrpSpPr>
        <p:grpSpPr>
          <a:xfrm>
            <a:off x="3236689" y="564984"/>
            <a:ext cx="5718623" cy="5728033"/>
            <a:chOff x="653144" y="1857829"/>
            <a:chExt cx="2315993" cy="2319804"/>
          </a:xfrm>
        </p:grpSpPr>
        <p:grpSp>
          <p:nvGrpSpPr>
            <p:cNvPr id="72" name="组合 7">
              <a:extLst>
                <a:ext uri="{FF2B5EF4-FFF2-40B4-BE49-F238E27FC236}">
                  <a16:creationId xmlns:a16="http://schemas.microsoft.com/office/drawing/2014/main" id="{C1C8FFA3-2BEF-4462-94B1-ACD2D14D735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76" name="图片 4">
                <a:extLst>
                  <a:ext uri="{FF2B5EF4-FFF2-40B4-BE49-F238E27FC236}">
                    <a16:creationId xmlns:a16="http://schemas.microsoft.com/office/drawing/2014/main" id="{F35462A2-9E2A-447B-BDB7-35569AA40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7" name="图片 5">
                <a:extLst>
                  <a:ext uri="{FF2B5EF4-FFF2-40B4-BE49-F238E27FC236}">
                    <a16:creationId xmlns:a16="http://schemas.microsoft.com/office/drawing/2014/main" id="{A9D9B1F8-9DC9-4744-8FF6-BB693380A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73" name="组合 20">
              <a:extLst>
                <a:ext uri="{FF2B5EF4-FFF2-40B4-BE49-F238E27FC236}">
                  <a16:creationId xmlns:a16="http://schemas.microsoft.com/office/drawing/2014/main" id="{8376BFDC-742B-49DA-ADA6-AEE4C3CA2A72}"/>
                </a:ext>
              </a:extLst>
            </p:cNvPr>
            <p:cNvGrpSpPr/>
            <p:nvPr/>
          </p:nvGrpSpPr>
          <p:grpSpPr>
            <a:xfrm>
              <a:off x="1057819" y="2131313"/>
              <a:ext cx="1506643" cy="1484065"/>
              <a:chOff x="1057819" y="2131313"/>
              <a:chExt cx="1506643" cy="1484065"/>
            </a:xfrm>
          </p:grpSpPr>
          <p:sp>
            <p:nvSpPr>
              <p:cNvPr id="74" name="矩形 18">
                <a:extLst>
                  <a:ext uri="{FF2B5EF4-FFF2-40B4-BE49-F238E27FC236}">
                    <a16:creationId xmlns:a16="http://schemas.microsoft.com/office/drawing/2014/main" id="{878690B4-9F59-4C49-B1D6-AD63DA772C2F}"/>
                  </a:ext>
                </a:extLst>
              </p:cNvPr>
              <p:cNvSpPr/>
              <p:nvPr/>
            </p:nvSpPr>
            <p:spPr>
              <a:xfrm>
                <a:off x="1057819" y="2680527"/>
                <a:ext cx="1506643" cy="9348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72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7200" b="1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文本框 19">
                <a:extLst>
                  <a:ext uri="{FF2B5EF4-FFF2-40B4-BE49-F238E27FC236}">
                    <a16:creationId xmlns:a16="http://schemas.microsoft.com/office/drawing/2014/main" id="{D0C4ABEE-DF6E-49E5-846E-40E32BF15DE6}"/>
                  </a:ext>
                </a:extLst>
              </p:cNvPr>
              <p:cNvSpPr txBox="1"/>
              <p:nvPr/>
            </p:nvSpPr>
            <p:spPr>
              <a:xfrm>
                <a:off x="1520558" y="2131313"/>
                <a:ext cx="581166" cy="585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8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88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4940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38A2-6589-4992-AEDF-F83925D48BF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D6E-A774-40AB-A01B-E85AAD916B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DD23-81C4-436F-B2FC-20F9F30F9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31308" y="-2642694"/>
            <a:ext cx="1735299" cy="12186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1" name="矩形 17">
            <a:extLst>
              <a:ext uri="{FF2B5EF4-FFF2-40B4-BE49-F238E27FC236}">
                <a16:creationId xmlns:a16="http://schemas.microsoft.com/office/drawing/2014/main" id="{44324A20-4DC5-4740-AAE8-EB973CD7BE47}"/>
              </a:ext>
            </a:extLst>
          </p:cNvPr>
          <p:cNvSpPr/>
          <p:nvPr/>
        </p:nvSpPr>
        <p:spPr>
          <a:xfrm>
            <a:off x="3015842" y="-4909370"/>
            <a:ext cx="52290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2" name="矩形 17">
            <a:extLst>
              <a:ext uri="{FF2B5EF4-FFF2-40B4-BE49-F238E27FC236}">
                <a16:creationId xmlns:a16="http://schemas.microsoft.com/office/drawing/2014/main" id="{735D311E-F859-46D3-ACAC-F91F32C428C6}"/>
              </a:ext>
            </a:extLst>
          </p:cNvPr>
          <p:cNvSpPr/>
          <p:nvPr/>
        </p:nvSpPr>
        <p:spPr>
          <a:xfrm flipH="1">
            <a:off x="-11520426" y="1123288"/>
            <a:ext cx="205343" cy="63094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43" name="组合 1">
            <a:extLst>
              <a:ext uri="{FF2B5EF4-FFF2-40B4-BE49-F238E27FC236}">
                <a16:creationId xmlns:a16="http://schemas.microsoft.com/office/drawing/2014/main" id="{8D23B877-AC6C-4C3D-9E89-9AC6261D709D}"/>
              </a:ext>
            </a:extLst>
          </p:cNvPr>
          <p:cNvGrpSpPr/>
          <p:nvPr/>
        </p:nvGrpSpPr>
        <p:grpSpPr>
          <a:xfrm flipH="1">
            <a:off x="-15811420" y="3511512"/>
            <a:ext cx="909493" cy="1735301"/>
            <a:chOff x="653144" y="1857829"/>
            <a:chExt cx="2315993" cy="2319804"/>
          </a:xfrm>
          <a:solidFill>
            <a:srgbClr val="E6E6E6"/>
          </a:solidFill>
        </p:grpSpPr>
        <p:grpSp>
          <p:nvGrpSpPr>
            <p:cNvPr id="44" name="组合 7">
              <a:extLst>
                <a:ext uri="{FF2B5EF4-FFF2-40B4-BE49-F238E27FC236}">
                  <a16:creationId xmlns:a16="http://schemas.microsoft.com/office/drawing/2014/main" id="{73909473-CD8A-43E5-800A-374159C8E251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48" name="图片 4">
                <a:extLst>
                  <a:ext uri="{FF2B5EF4-FFF2-40B4-BE49-F238E27FC236}">
                    <a16:creationId xmlns:a16="http://schemas.microsoft.com/office/drawing/2014/main" id="{CA6CC90B-78E5-4A32-8FDA-82F0D9FD35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9" name="图片 5">
                <a:extLst>
                  <a:ext uri="{FF2B5EF4-FFF2-40B4-BE49-F238E27FC236}">
                    <a16:creationId xmlns:a16="http://schemas.microsoft.com/office/drawing/2014/main" id="{6A175D30-F2A0-4D15-9C56-6BE2704E51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45" name="组合 20">
              <a:extLst>
                <a:ext uri="{FF2B5EF4-FFF2-40B4-BE49-F238E27FC236}">
                  <a16:creationId xmlns:a16="http://schemas.microsoft.com/office/drawing/2014/main" id="{9B140AC2-6BA8-4266-9BBC-F907A30AA4BE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46" name="矩形 18">
                <a:extLst>
                  <a:ext uri="{FF2B5EF4-FFF2-40B4-BE49-F238E27FC236}">
                    <a16:creationId xmlns:a16="http://schemas.microsoft.com/office/drawing/2014/main" id="{8D379D58-710A-48B4-B42B-8CAC39A0915B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文本框 19">
                <a:extLst>
                  <a:ext uri="{FF2B5EF4-FFF2-40B4-BE49-F238E27FC236}">
                    <a16:creationId xmlns:a16="http://schemas.microsoft.com/office/drawing/2014/main" id="{11AF9564-D7DC-4D01-99B7-645475BE9DC9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0" name="组合 2">
            <a:extLst>
              <a:ext uri="{FF2B5EF4-FFF2-40B4-BE49-F238E27FC236}">
                <a16:creationId xmlns:a16="http://schemas.microsoft.com/office/drawing/2014/main" id="{5E939B20-35FA-47AF-AA52-F74B03CD9C6A}"/>
              </a:ext>
            </a:extLst>
          </p:cNvPr>
          <p:cNvGrpSpPr/>
          <p:nvPr/>
        </p:nvGrpSpPr>
        <p:grpSpPr>
          <a:xfrm flipH="1">
            <a:off x="-13407965" y="3511512"/>
            <a:ext cx="909493" cy="1735301"/>
            <a:chOff x="3586844" y="1857829"/>
            <a:chExt cx="2315993" cy="2319804"/>
          </a:xfrm>
          <a:solidFill>
            <a:srgbClr val="E6E6E6"/>
          </a:solidFill>
        </p:grpSpPr>
        <p:grpSp>
          <p:nvGrpSpPr>
            <p:cNvPr id="51" name="组合 8">
              <a:extLst>
                <a:ext uri="{FF2B5EF4-FFF2-40B4-BE49-F238E27FC236}">
                  <a16:creationId xmlns:a16="http://schemas.microsoft.com/office/drawing/2014/main" id="{685F6826-A98C-4674-BB2C-A158FFD859BC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55" name="图片 9">
                <a:extLst>
                  <a:ext uri="{FF2B5EF4-FFF2-40B4-BE49-F238E27FC236}">
                    <a16:creationId xmlns:a16="http://schemas.microsoft.com/office/drawing/2014/main" id="{D503E3B9-8AF8-47ED-B42F-A848CDF8C5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6" name="图片 10">
                <a:extLst>
                  <a:ext uri="{FF2B5EF4-FFF2-40B4-BE49-F238E27FC236}">
                    <a16:creationId xmlns:a16="http://schemas.microsoft.com/office/drawing/2014/main" id="{BC2A0871-7B10-4128-B8D2-74E9541B1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2" name="组合 21">
              <a:extLst>
                <a:ext uri="{FF2B5EF4-FFF2-40B4-BE49-F238E27FC236}">
                  <a16:creationId xmlns:a16="http://schemas.microsoft.com/office/drawing/2014/main" id="{CD82FFFE-A26B-4AC2-BC8D-8955E6DD6094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53" name="矩形 22">
                <a:extLst>
                  <a:ext uri="{FF2B5EF4-FFF2-40B4-BE49-F238E27FC236}">
                    <a16:creationId xmlns:a16="http://schemas.microsoft.com/office/drawing/2014/main" id="{60723501-593E-47BA-856B-226FA6C854D3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文本框 23">
                <a:extLst>
                  <a:ext uri="{FF2B5EF4-FFF2-40B4-BE49-F238E27FC236}">
                    <a16:creationId xmlns:a16="http://schemas.microsoft.com/office/drawing/2014/main" id="{F7CF9B62-1EBB-43E4-881F-291A65890904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7" name="组合 6">
            <a:extLst>
              <a:ext uri="{FF2B5EF4-FFF2-40B4-BE49-F238E27FC236}">
                <a16:creationId xmlns:a16="http://schemas.microsoft.com/office/drawing/2014/main" id="{4071B210-F013-4B79-A707-140E6B5DA578}"/>
              </a:ext>
            </a:extLst>
          </p:cNvPr>
          <p:cNvGrpSpPr/>
          <p:nvPr/>
        </p:nvGrpSpPr>
        <p:grpSpPr>
          <a:xfrm flipH="1">
            <a:off x="-11004510" y="3511512"/>
            <a:ext cx="909493" cy="1735301"/>
            <a:chOff x="6520544" y="1857829"/>
            <a:chExt cx="2315993" cy="2319804"/>
          </a:xfrm>
          <a:solidFill>
            <a:srgbClr val="E6E6E6"/>
          </a:solidFill>
        </p:grpSpPr>
        <p:grpSp>
          <p:nvGrpSpPr>
            <p:cNvPr id="58" name="组合 11">
              <a:extLst>
                <a:ext uri="{FF2B5EF4-FFF2-40B4-BE49-F238E27FC236}">
                  <a16:creationId xmlns:a16="http://schemas.microsoft.com/office/drawing/2014/main" id="{0013C805-1ED4-48CF-B4E6-7E2D044B6F0E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62" name="图片 12">
                <a:extLst>
                  <a:ext uri="{FF2B5EF4-FFF2-40B4-BE49-F238E27FC236}">
                    <a16:creationId xmlns:a16="http://schemas.microsoft.com/office/drawing/2014/main" id="{C68BE92D-BC86-4837-8B7F-CFBB7AD7D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3" name="图片 13">
                <a:extLst>
                  <a:ext uri="{FF2B5EF4-FFF2-40B4-BE49-F238E27FC236}">
                    <a16:creationId xmlns:a16="http://schemas.microsoft.com/office/drawing/2014/main" id="{23757A62-57E1-47D0-9965-BC6CDEA937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9" name="组合 24">
              <a:extLst>
                <a:ext uri="{FF2B5EF4-FFF2-40B4-BE49-F238E27FC236}">
                  <a16:creationId xmlns:a16="http://schemas.microsoft.com/office/drawing/2014/main" id="{77FB9FF7-ACB8-4C2C-A116-CC2BBCD9B880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870471"/>
              <a:chOff x="1057818" y="2187123"/>
              <a:chExt cx="1506643" cy="870471"/>
            </a:xfrm>
            <a:grpFill/>
          </p:grpSpPr>
          <p:sp>
            <p:nvSpPr>
              <p:cNvPr id="60" name="矩形 25">
                <a:extLst>
                  <a:ext uri="{FF2B5EF4-FFF2-40B4-BE49-F238E27FC236}">
                    <a16:creationId xmlns:a16="http://schemas.microsoft.com/office/drawing/2014/main" id="{662793EB-BED0-4C10-8F88-D1D65D8086AB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246221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文本框 26">
                <a:extLst>
                  <a:ext uri="{FF2B5EF4-FFF2-40B4-BE49-F238E27FC236}">
                    <a16:creationId xmlns:a16="http://schemas.microsoft.com/office/drawing/2014/main" id="{06A47452-B15E-4FF6-918F-73106E253A4C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4" name="组合 30">
            <a:extLst>
              <a:ext uri="{FF2B5EF4-FFF2-40B4-BE49-F238E27FC236}">
                <a16:creationId xmlns:a16="http://schemas.microsoft.com/office/drawing/2014/main" id="{A76B88AC-C438-4FA4-847D-D84BEABE59CE}"/>
              </a:ext>
            </a:extLst>
          </p:cNvPr>
          <p:cNvGrpSpPr/>
          <p:nvPr/>
        </p:nvGrpSpPr>
        <p:grpSpPr>
          <a:xfrm flipH="1">
            <a:off x="-6197600" y="3450345"/>
            <a:ext cx="909493" cy="1735301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65" name="组合 14">
              <a:extLst>
                <a:ext uri="{FF2B5EF4-FFF2-40B4-BE49-F238E27FC236}">
                  <a16:creationId xmlns:a16="http://schemas.microsoft.com/office/drawing/2014/main" id="{E77BDDD6-54A7-4F80-B5C9-74F750C7776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69" name="图片 15">
                <a:extLst>
                  <a:ext uri="{FF2B5EF4-FFF2-40B4-BE49-F238E27FC236}">
                    <a16:creationId xmlns:a16="http://schemas.microsoft.com/office/drawing/2014/main" id="{F1549E52-EB95-4CF9-8727-1217B33656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0" name="图片 16">
                <a:extLst>
                  <a:ext uri="{FF2B5EF4-FFF2-40B4-BE49-F238E27FC236}">
                    <a16:creationId xmlns:a16="http://schemas.microsoft.com/office/drawing/2014/main" id="{60BF66C0-D1F7-4DA8-9412-485603DAB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66" name="组合 27">
              <a:extLst>
                <a:ext uri="{FF2B5EF4-FFF2-40B4-BE49-F238E27FC236}">
                  <a16:creationId xmlns:a16="http://schemas.microsoft.com/office/drawing/2014/main" id="{545F1136-B9F1-4F31-8402-A3C24EF206A0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793527"/>
              <a:chOff x="1057818" y="2187123"/>
              <a:chExt cx="1506643" cy="793527"/>
            </a:xfrm>
            <a:grpFill/>
          </p:grpSpPr>
          <p:sp>
            <p:nvSpPr>
              <p:cNvPr id="67" name="矩形 28">
                <a:extLst>
                  <a:ext uri="{FF2B5EF4-FFF2-40B4-BE49-F238E27FC236}">
                    <a16:creationId xmlns:a16="http://schemas.microsoft.com/office/drawing/2014/main" id="{F4BBC9F0-1AE6-4C28-9FDB-F8D148BCE098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文本框 29">
                <a:extLst>
                  <a:ext uri="{FF2B5EF4-FFF2-40B4-BE49-F238E27FC236}">
                    <a16:creationId xmlns:a16="http://schemas.microsoft.com/office/drawing/2014/main" id="{AE08FD8E-3A2A-4A9F-BDB6-892DD80120E0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255198" cy="169277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0" name="组合 30">
            <a:extLst>
              <a:ext uri="{FF2B5EF4-FFF2-40B4-BE49-F238E27FC236}">
                <a16:creationId xmlns:a16="http://schemas.microsoft.com/office/drawing/2014/main" id="{16876701-0BF0-410C-9AF3-0EE23D099606}"/>
              </a:ext>
            </a:extLst>
          </p:cNvPr>
          <p:cNvGrpSpPr/>
          <p:nvPr/>
        </p:nvGrpSpPr>
        <p:grpSpPr>
          <a:xfrm>
            <a:off x="3014632" y="342562"/>
            <a:ext cx="6162735" cy="6172876"/>
            <a:chOff x="9454244" y="1857829"/>
            <a:chExt cx="2315993" cy="2319804"/>
          </a:xfrm>
        </p:grpSpPr>
        <p:grpSp>
          <p:nvGrpSpPr>
            <p:cNvPr id="81" name="组合 14">
              <a:extLst>
                <a:ext uri="{FF2B5EF4-FFF2-40B4-BE49-F238E27FC236}">
                  <a16:creationId xmlns:a16="http://schemas.microsoft.com/office/drawing/2014/main" id="{49110D68-5C85-4A28-9844-3E0076694B9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85" name="图片 15">
                <a:extLst>
                  <a:ext uri="{FF2B5EF4-FFF2-40B4-BE49-F238E27FC236}">
                    <a16:creationId xmlns:a16="http://schemas.microsoft.com/office/drawing/2014/main" id="{7F45210C-08CD-428A-93B8-2A2DF28F92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6" name="图片 16">
                <a:extLst>
                  <a:ext uri="{FF2B5EF4-FFF2-40B4-BE49-F238E27FC236}">
                    <a16:creationId xmlns:a16="http://schemas.microsoft.com/office/drawing/2014/main" id="{05231CA8-459D-4B27-AF71-E10C18D60C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2" name="组合 27">
              <a:extLst>
                <a:ext uri="{FF2B5EF4-FFF2-40B4-BE49-F238E27FC236}">
                  <a16:creationId xmlns:a16="http://schemas.microsoft.com/office/drawing/2014/main" id="{101313EB-440F-4AA1-9306-8AC3B4CDC54A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1380080"/>
              <a:chOff x="1066863" y="2187123"/>
              <a:chExt cx="1506643" cy="1380080"/>
            </a:xfrm>
          </p:grpSpPr>
          <p:sp>
            <p:nvSpPr>
              <p:cNvPr id="83" name="矩形 28">
                <a:extLst>
                  <a:ext uri="{FF2B5EF4-FFF2-40B4-BE49-F238E27FC236}">
                    <a16:creationId xmlns:a16="http://schemas.microsoft.com/office/drawing/2014/main" id="{67470C2D-AEB9-4EAF-9267-058D16BA4157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6592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4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</a:t>
                </a:r>
                <a:br>
                  <a:rPr lang="en-US" altLang="zh-CN" sz="54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4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DIỄN CẢM</a:t>
                </a:r>
                <a:endParaRPr lang="zh-CN" altLang="en-US" sz="5400" b="1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文本框 29">
                <a:extLst>
                  <a:ext uri="{FF2B5EF4-FFF2-40B4-BE49-F238E27FC236}">
                    <a16:creationId xmlns:a16="http://schemas.microsoft.com/office/drawing/2014/main" id="{8CB38109-2EFC-408D-A6A0-40C48074E02F}"/>
                  </a:ext>
                </a:extLst>
              </p:cNvPr>
              <p:cNvSpPr txBox="1"/>
              <p:nvPr/>
            </p:nvSpPr>
            <p:spPr>
              <a:xfrm>
                <a:off x="1478854" y="2187123"/>
                <a:ext cx="682660" cy="699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5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115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912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88A419-1D69-4662-B38C-286A9C4A95EA}"/>
              </a:ext>
            </a:extLst>
          </p:cNvPr>
          <p:cNvSpPr/>
          <p:nvPr/>
        </p:nvSpPr>
        <p:spPr>
          <a:xfrm>
            <a:off x="2138363" y="428178"/>
            <a:ext cx="7915275" cy="6001643"/>
          </a:xfrm>
          <a:prstGeom prst="rect">
            <a:avLst/>
          </a:prstGeom>
          <a:solidFill>
            <a:srgbClr val="FFBD7E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Em </a:t>
            </a:r>
            <a:r>
              <a:rPr lang="en-US" sz="3200" b="1" dirty="0">
                <a:solidFill>
                  <a:srgbClr val="3D4D6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u Tai ngủ trên lưng mẹ ơi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Em ngủ cho ngoan</a:t>
            </a:r>
            <a:r>
              <a:rPr lang="en-US" sz="3200" b="1" dirty="0">
                <a:solidFill>
                  <a:srgbClr val="3D4D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đừng rời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 lưng mẹ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Mẹ giã gạo mẹ nuôi bộ đội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Nhịp chày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nghiêng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 giấc ngủ em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nghiêng</a:t>
            </a:r>
            <a:endParaRPr lang="en-US" sz="3200" b="1" dirty="0">
              <a:solidFill>
                <a:srgbClr val="5F29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</a:endParaRP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Mồ hôi mẹ rơi má em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nóng hổi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Vai mẹ gầy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nhấp nhô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 làm gối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Lưng đưa nôi và tim hát thành lời:</a:t>
            </a:r>
            <a:endParaRPr lang="en-US" sz="3200" b="1" dirty="0">
              <a:solidFill>
                <a:srgbClr val="3D4D65"/>
              </a:solidFill>
              <a:latin typeface="+mj-lt"/>
              <a:ea typeface="微软雅黑" panose="020B0503020204020204" pitchFamily="34" charset="-122"/>
            </a:endParaRPr>
          </a:p>
          <a:p>
            <a:endParaRPr lang="en-US" sz="3200" b="1" dirty="0">
              <a:solidFill>
                <a:srgbClr val="3D4D65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en-US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- 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Ngủ ngoan a</a:t>
            </a:r>
            <a:r>
              <a:rPr lang="en-US" sz="3200" b="1" dirty="0">
                <a:solidFill>
                  <a:srgbClr val="3D4D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ay ơi, ngủ ngoan </a:t>
            </a:r>
            <a:r>
              <a:rPr lang="en-US" sz="3200" b="1" dirty="0">
                <a:solidFill>
                  <a:srgbClr val="3D4D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a-kay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 hỡi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Mẹ thương a</a:t>
            </a:r>
            <a:r>
              <a:rPr lang="en-US" sz="3200" b="1" dirty="0">
                <a:solidFill>
                  <a:srgbClr val="3D4D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-k</a:t>
            </a:r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ay, mẹ thương bộ đội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Con mơ cho mẹ hạt gạo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trắng ngần</a:t>
            </a:r>
          </a:p>
          <a:p>
            <a:r>
              <a:rPr lang="vi-VN" sz="3200" b="1" dirty="0">
                <a:solidFill>
                  <a:srgbClr val="3D4D65"/>
                </a:solidFill>
                <a:latin typeface="+mj-lt"/>
                <a:ea typeface="微软雅黑" panose="020B0503020204020204" pitchFamily="34" charset="-122"/>
              </a:rPr>
              <a:t>Mai sau con lớn vung chày </a:t>
            </a:r>
            <a:r>
              <a:rPr lang="vi-VN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lún</a:t>
            </a:r>
            <a:r>
              <a:rPr lang="en-US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sz="3200" b="1" dirty="0" err="1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solidFill>
                  <a:srgbClr val="5F29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...</a:t>
            </a:r>
            <a:endParaRPr lang="en-US" sz="3200" b="1" dirty="0">
              <a:solidFill>
                <a:srgbClr val="3D4D65"/>
              </a:solidFill>
              <a:latin typeface="+mj-lt"/>
              <a:ea typeface="微软雅黑" panose="020B0503020204020204" pitchFamily="34" charset="-122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D0BF95-4248-4417-93FB-7845DC00D359}"/>
              </a:ext>
            </a:extLst>
          </p:cNvPr>
          <p:cNvCxnSpPr>
            <a:cxnSpLocks/>
          </p:cNvCxnSpPr>
          <p:nvPr/>
        </p:nvCxnSpPr>
        <p:spPr>
          <a:xfrm flipH="1">
            <a:off x="5591103" y="955120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CE7BCF-1F46-46C9-972B-5861286CDE04}"/>
              </a:ext>
            </a:extLst>
          </p:cNvPr>
          <p:cNvCxnSpPr>
            <a:cxnSpLocks/>
          </p:cNvCxnSpPr>
          <p:nvPr/>
        </p:nvCxnSpPr>
        <p:spPr>
          <a:xfrm flipH="1">
            <a:off x="4103389" y="1499405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9384DC-7DF8-4662-B343-B8FA3EAE266D}"/>
              </a:ext>
            </a:extLst>
          </p:cNvPr>
          <p:cNvCxnSpPr>
            <a:cxnSpLocks/>
          </p:cNvCxnSpPr>
          <p:nvPr/>
        </p:nvCxnSpPr>
        <p:spPr>
          <a:xfrm flipH="1">
            <a:off x="5474989" y="1956604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6123A4-9D70-4521-BDD2-014915D9C3BB}"/>
              </a:ext>
            </a:extLst>
          </p:cNvPr>
          <p:cNvCxnSpPr>
            <a:cxnSpLocks/>
          </p:cNvCxnSpPr>
          <p:nvPr/>
        </p:nvCxnSpPr>
        <p:spPr>
          <a:xfrm flipH="1">
            <a:off x="4683960" y="2442832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CFF1BF-63AB-47D2-AE0D-AC32F48343B8}"/>
              </a:ext>
            </a:extLst>
          </p:cNvPr>
          <p:cNvCxnSpPr>
            <a:cxnSpLocks/>
          </p:cNvCxnSpPr>
          <p:nvPr/>
        </p:nvCxnSpPr>
        <p:spPr>
          <a:xfrm flipH="1">
            <a:off x="4096131" y="2943575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2E9A0E-F4EA-43B7-A17E-1710A86B20F0}"/>
              </a:ext>
            </a:extLst>
          </p:cNvPr>
          <p:cNvCxnSpPr>
            <a:cxnSpLocks/>
          </p:cNvCxnSpPr>
          <p:nvPr/>
        </p:nvCxnSpPr>
        <p:spPr>
          <a:xfrm flipH="1">
            <a:off x="4553331" y="3415289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471CA6-CFFC-4B70-9461-5D541C7C24BF}"/>
              </a:ext>
            </a:extLst>
          </p:cNvPr>
          <p:cNvCxnSpPr>
            <a:cxnSpLocks/>
          </p:cNvCxnSpPr>
          <p:nvPr/>
        </p:nvCxnSpPr>
        <p:spPr>
          <a:xfrm flipH="1">
            <a:off x="6026531" y="4380489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E6ECAA-F55E-46E5-AD51-ED2D812ED9FD}"/>
              </a:ext>
            </a:extLst>
          </p:cNvPr>
          <p:cNvCxnSpPr>
            <a:cxnSpLocks/>
          </p:cNvCxnSpPr>
          <p:nvPr/>
        </p:nvCxnSpPr>
        <p:spPr>
          <a:xfrm flipH="1">
            <a:off x="5279045" y="4895746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2E4AF1-2FFA-4BCF-B854-945D2CCA5496}"/>
              </a:ext>
            </a:extLst>
          </p:cNvPr>
          <p:cNvCxnSpPr>
            <a:cxnSpLocks/>
          </p:cNvCxnSpPr>
          <p:nvPr/>
        </p:nvCxnSpPr>
        <p:spPr>
          <a:xfrm flipH="1">
            <a:off x="4923445" y="5367460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A0E647-E7B2-442B-B46A-8897180B039B}"/>
              </a:ext>
            </a:extLst>
          </p:cNvPr>
          <p:cNvCxnSpPr>
            <a:cxnSpLocks/>
          </p:cNvCxnSpPr>
          <p:nvPr/>
        </p:nvCxnSpPr>
        <p:spPr>
          <a:xfrm flipH="1">
            <a:off x="5007158" y="5827690"/>
            <a:ext cx="167427" cy="46023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98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561C315-272D-4A4A-A3EF-CA8C49D0E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231307" y="-102694"/>
            <a:ext cx="1735299" cy="1218608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DEB960F-4DEA-4EB2-8C66-1068C3FDD70E}"/>
              </a:ext>
            </a:extLst>
          </p:cNvPr>
          <p:cNvSpPr/>
          <p:nvPr/>
        </p:nvSpPr>
        <p:spPr>
          <a:xfrm>
            <a:off x="3586844" y="186980"/>
            <a:ext cx="42931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60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5021A4E-3200-4EB6-A6D3-75FE9870B10F}"/>
              </a:ext>
            </a:extLst>
          </p:cNvPr>
          <p:cNvGrpSpPr/>
          <p:nvPr/>
        </p:nvGrpSpPr>
        <p:grpSpPr>
          <a:xfrm>
            <a:off x="0" y="2033353"/>
            <a:ext cx="2315993" cy="2319804"/>
            <a:chOff x="653144" y="1857829"/>
            <a:chExt cx="2315993" cy="2319804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A8EC520-8CB1-46E1-B773-F3A679DD341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008AEC71-924D-4EF4-82D5-5049C15FE2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8A3CBE07-58F6-46F5-9C88-65A2FB9C7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BA554E36-329E-4A77-83BF-564F672F437C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1455247"/>
              <a:chOff x="1057818" y="2187123"/>
              <a:chExt cx="1506643" cy="1455247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AB21CDC-FF84-4AF5-BFD3-FE1A087CDF6B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B19EE79-311E-4C03-979D-A93FF1E533D1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7095BCC-CA6E-43F6-A9FE-AAC8FE30DD89}"/>
              </a:ext>
            </a:extLst>
          </p:cNvPr>
          <p:cNvGrpSpPr/>
          <p:nvPr/>
        </p:nvGrpSpPr>
        <p:grpSpPr>
          <a:xfrm>
            <a:off x="2403455" y="2033353"/>
            <a:ext cx="2315993" cy="2319804"/>
            <a:chOff x="3586844" y="1857829"/>
            <a:chExt cx="2315993" cy="2319804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56C2B99-3B3D-4289-84FD-8F4A064B6F16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76428837-EEBD-48E3-9772-BCBDDBEAA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D9B4FE94-D3E3-4235-B928-386045394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D06434C4-C422-49F1-9F2C-58724C2F15E3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1455247"/>
              <a:chOff x="1057818" y="2187123"/>
              <a:chExt cx="1506643" cy="1455247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A5AACEFC-D611-46E7-8BB8-546E58DC50B5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909844A2-C070-465B-B810-54FC4302B269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C50F5CB-87C4-467A-B144-45353C412E9E}"/>
              </a:ext>
            </a:extLst>
          </p:cNvPr>
          <p:cNvGrpSpPr/>
          <p:nvPr/>
        </p:nvGrpSpPr>
        <p:grpSpPr>
          <a:xfrm>
            <a:off x="4806910" y="2033353"/>
            <a:ext cx="2315993" cy="2319804"/>
            <a:chOff x="6520544" y="1857829"/>
            <a:chExt cx="2315993" cy="2319804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FC2FA644-301E-4EB8-9DBE-5347DED14ECF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A5100AE7-AA00-49F1-9804-0B552C9AD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FE3FB2F4-6A58-4ECD-AC65-38E90AC326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534E7138-6B71-418E-8C8E-F77AD925F2B6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1455247"/>
              <a:chOff x="1057818" y="2187123"/>
              <a:chExt cx="1506643" cy="1455247"/>
            </a:xfrm>
          </p:grpSpPr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5A0E96-3826-44B4-952C-A963BAA4051E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882B900-030A-40E4-9059-CEF4F77BB585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D7F24FB-C0C2-4B85-A4D2-7EE33C6D7D27}"/>
              </a:ext>
            </a:extLst>
          </p:cNvPr>
          <p:cNvGrpSpPr/>
          <p:nvPr/>
        </p:nvGrpSpPr>
        <p:grpSpPr>
          <a:xfrm>
            <a:off x="7210365" y="1972186"/>
            <a:ext cx="2315993" cy="2319804"/>
            <a:chOff x="9454244" y="1857829"/>
            <a:chExt cx="2315993" cy="231980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6B17D016-F0A7-4B3E-9128-E13677C5D114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69AFAE88-7F20-4606-94EE-DB21B6FB0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0E5CF86E-A35C-46F5-956D-EA53546EF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C788916C-34CC-42DB-BF68-827B15249CDF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1428680"/>
              <a:chOff x="1066863" y="2187123"/>
              <a:chExt cx="1506643" cy="1428680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2ADCBB6C-B9AC-453E-A0D3-D00EE7BECE9C}"/>
                  </a:ext>
                </a:extLst>
              </p:cNvPr>
              <p:cNvSpPr/>
              <p:nvPr/>
            </p:nvSpPr>
            <p:spPr>
              <a:xfrm>
                <a:off x="1066863" y="2907917"/>
                <a:ext cx="150664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</a:t>
                </a:r>
                <a:b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20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DIỄN CẢM</a:t>
                </a:r>
                <a:endParaRPr lang="zh-CN" altLang="en-US" sz="20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7788AA4E-7929-4AAF-BDE0-26B5BA334512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 dirty="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2" name="组合 30">
            <a:extLst>
              <a:ext uri="{FF2B5EF4-FFF2-40B4-BE49-F238E27FC236}">
                <a16:creationId xmlns:a16="http://schemas.microsoft.com/office/drawing/2014/main" id="{CB497EA1-766A-46B5-9841-2464B7B17AED}"/>
              </a:ext>
            </a:extLst>
          </p:cNvPr>
          <p:cNvGrpSpPr/>
          <p:nvPr/>
        </p:nvGrpSpPr>
        <p:grpSpPr>
          <a:xfrm>
            <a:off x="9613820" y="1972186"/>
            <a:ext cx="2315993" cy="2319804"/>
            <a:chOff x="9454244" y="1857829"/>
            <a:chExt cx="2315993" cy="2319804"/>
          </a:xfrm>
        </p:grpSpPr>
        <p:grpSp>
          <p:nvGrpSpPr>
            <p:cNvPr id="33" name="组合 14">
              <a:extLst>
                <a:ext uri="{FF2B5EF4-FFF2-40B4-BE49-F238E27FC236}">
                  <a16:creationId xmlns:a16="http://schemas.microsoft.com/office/drawing/2014/main" id="{321B1847-8B3F-4036-A98F-62E7BA2CF87B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37" name="图片 15">
                <a:extLst>
                  <a:ext uri="{FF2B5EF4-FFF2-40B4-BE49-F238E27FC236}">
                    <a16:creationId xmlns:a16="http://schemas.microsoft.com/office/drawing/2014/main" id="{27E152A0-4BCB-4B2C-9B46-357C35EB1F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图片 16">
                <a:extLst>
                  <a:ext uri="{FF2B5EF4-FFF2-40B4-BE49-F238E27FC236}">
                    <a16:creationId xmlns:a16="http://schemas.microsoft.com/office/drawing/2014/main" id="{99DDCF18-4F8D-45F6-9470-21150AD7A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4" name="组合 27">
              <a:extLst>
                <a:ext uri="{FF2B5EF4-FFF2-40B4-BE49-F238E27FC236}">
                  <a16:creationId xmlns:a16="http://schemas.microsoft.com/office/drawing/2014/main" id="{C93E7858-782B-4564-B4D0-F944B3526EEA}"/>
                </a:ext>
              </a:extLst>
            </p:cNvPr>
            <p:cNvGrpSpPr/>
            <p:nvPr/>
          </p:nvGrpSpPr>
          <p:grpSpPr>
            <a:xfrm>
              <a:off x="9858918" y="2193563"/>
              <a:ext cx="1506643" cy="1085915"/>
              <a:chOff x="1057818" y="2187123"/>
              <a:chExt cx="1506643" cy="1085915"/>
            </a:xfrm>
          </p:grpSpPr>
          <p:sp>
            <p:nvSpPr>
              <p:cNvPr id="35" name="矩形 28">
                <a:extLst>
                  <a:ext uri="{FF2B5EF4-FFF2-40B4-BE49-F238E27FC236}">
                    <a16:creationId xmlns:a16="http://schemas.microsoft.com/office/drawing/2014/main" id="{F59908DB-AB7C-4713-B55F-19C573766A93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文本框 29">
                <a:extLst>
                  <a:ext uri="{FF2B5EF4-FFF2-40B4-BE49-F238E27FC236}">
                    <a16:creationId xmlns:a16="http://schemas.microsoft.com/office/drawing/2014/main" id="{D6CAF2A6-2792-4981-B228-55823A9D4C76}"/>
                  </a:ext>
                </a:extLst>
              </p:cNvPr>
              <p:cNvSpPr txBox="1"/>
              <p:nvPr/>
            </p:nvSpPr>
            <p:spPr>
              <a:xfrm>
                <a:off x="1364497" y="2187123"/>
                <a:ext cx="8098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4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44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FDB59F7-80AD-4B8B-8C2A-74BA4F5B03C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511" y="6775266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7813089-2887-4FAA-A605-8616263AFF6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301" y="203759"/>
            <a:ext cx="2176113" cy="1894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</p:spTree>
    <p:extLst>
      <p:ext uri="{BB962C8B-B14F-4D97-AF65-F5344CB8AC3E}">
        <p14:creationId xmlns:p14="http://schemas.microsoft.com/office/powerpoint/2010/main" val="1309191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F38A2-6589-4992-AEDF-F83925D48BF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5"/>
            <a:ext cx="12192000" cy="1061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D6E-A774-40AB-A01B-E85AAD916B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2BDD23-81C4-436F-B2FC-20F9F30F9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31308" y="-2642694"/>
            <a:ext cx="1735299" cy="12186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1" name="组合 1">
            <a:extLst>
              <a:ext uri="{FF2B5EF4-FFF2-40B4-BE49-F238E27FC236}">
                <a16:creationId xmlns:a16="http://schemas.microsoft.com/office/drawing/2014/main" id="{E6F1013B-C679-4088-8A83-2E16E9D5AFCF}"/>
              </a:ext>
            </a:extLst>
          </p:cNvPr>
          <p:cNvGrpSpPr/>
          <p:nvPr/>
        </p:nvGrpSpPr>
        <p:grpSpPr>
          <a:xfrm>
            <a:off x="3236689" y="564984"/>
            <a:ext cx="5718623" cy="5728033"/>
            <a:chOff x="653144" y="1857829"/>
            <a:chExt cx="2315993" cy="2319804"/>
          </a:xfrm>
        </p:grpSpPr>
        <p:grpSp>
          <p:nvGrpSpPr>
            <p:cNvPr id="72" name="组合 7">
              <a:extLst>
                <a:ext uri="{FF2B5EF4-FFF2-40B4-BE49-F238E27FC236}">
                  <a16:creationId xmlns:a16="http://schemas.microsoft.com/office/drawing/2014/main" id="{C1C8FFA3-2BEF-4462-94B1-ACD2D14D7356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</p:grpSpPr>
          <p:pic>
            <p:nvPicPr>
              <p:cNvPr id="76" name="图片 4">
                <a:extLst>
                  <a:ext uri="{FF2B5EF4-FFF2-40B4-BE49-F238E27FC236}">
                    <a16:creationId xmlns:a16="http://schemas.microsoft.com/office/drawing/2014/main" id="{F35462A2-9E2A-447B-BDB7-35569AA40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7" name="图片 5">
                <a:extLst>
                  <a:ext uri="{FF2B5EF4-FFF2-40B4-BE49-F238E27FC236}">
                    <a16:creationId xmlns:a16="http://schemas.microsoft.com/office/drawing/2014/main" id="{A9D9B1F8-9DC9-4744-8FF6-BB693380A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73" name="组合 20">
              <a:extLst>
                <a:ext uri="{FF2B5EF4-FFF2-40B4-BE49-F238E27FC236}">
                  <a16:creationId xmlns:a16="http://schemas.microsoft.com/office/drawing/2014/main" id="{8376BFDC-742B-49DA-ADA6-AEE4C3CA2A72}"/>
                </a:ext>
              </a:extLst>
            </p:cNvPr>
            <p:cNvGrpSpPr/>
            <p:nvPr/>
          </p:nvGrpSpPr>
          <p:grpSpPr>
            <a:xfrm>
              <a:off x="940925" y="2131313"/>
              <a:ext cx="1711141" cy="1563608"/>
              <a:chOff x="940925" y="2131313"/>
              <a:chExt cx="1711141" cy="1563608"/>
            </a:xfrm>
          </p:grpSpPr>
          <p:sp>
            <p:nvSpPr>
              <p:cNvPr id="74" name="矩形 18">
                <a:extLst>
                  <a:ext uri="{FF2B5EF4-FFF2-40B4-BE49-F238E27FC236}">
                    <a16:creationId xmlns:a16="http://schemas.microsoft.com/office/drawing/2014/main" id="{878690B4-9F59-4C49-B1D6-AD63DA772C2F}"/>
                  </a:ext>
                </a:extLst>
              </p:cNvPr>
              <p:cNvSpPr/>
              <p:nvPr/>
            </p:nvSpPr>
            <p:spPr>
              <a:xfrm>
                <a:off x="940925" y="2660352"/>
                <a:ext cx="1711141" cy="10345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8000" b="1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DẶN DÒ</a:t>
                </a:r>
              </a:p>
            </p:txBody>
          </p:sp>
          <p:sp>
            <p:nvSpPr>
              <p:cNvPr id="75" name="文本框 19">
                <a:extLst>
                  <a:ext uri="{FF2B5EF4-FFF2-40B4-BE49-F238E27FC236}">
                    <a16:creationId xmlns:a16="http://schemas.microsoft.com/office/drawing/2014/main" id="{D0C4ABEE-DF6E-49E5-846E-40E32BF15DE6}"/>
                  </a:ext>
                </a:extLst>
              </p:cNvPr>
              <p:cNvSpPr txBox="1"/>
              <p:nvPr/>
            </p:nvSpPr>
            <p:spPr>
              <a:xfrm>
                <a:off x="1520558" y="2131313"/>
                <a:ext cx="581166" cy="585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800">
                    <a:solidFill>
                      <a:schemeClr val="bg1">
                        <a:lumMod val="50000"/>
                      </a:schemeClr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05</a:t>
                </a:r>
                <a:endParaRPr lang="zh-CN" altLang="en-US" sz="880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41" name="矩形 17">
            <a:extLst>
              <a:ext uri="{FF2B5EF4-FFF2-40B4-BE49-F238E27FC236}">
                <a16:creationId xmlns:a16="http://schemas.microsoft.com/office/drawing/2014/main" id="{44324A20-4DC5-4740-AAE8-EB973CD7BE47}"/>
              </a:ext>
            </a:extLst>
          </p:cNvPr>
          <p:cNvSpPr/>
          <p:nvPr/>
        </p:nvSpPr>
        <p:spPr>
          <a:xfrm>
            <a:off x="3015842" y="-4909370"/>
            <a:ext cx="52290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78" name="矩形 17">
            <a:extLst>
              <a:ext uri="{FF2B5EF4-FFF2-40B4-BE49-F238E27FC236}">
                <a16:creationId xmlns:a16="http://schemas.microsoft.com/office/drawing/2014/main" id="{67AA5DF5-775C-4EF5-B00E-0C291AC7295A}"/>
              </a:ext>
            </a:extLst>
          </p:cNvPr>
          <p:cNvSpPr/>
          <p:nvPr/>
        </p:nvSpPr>
        <p:spPr>
          <a:xfrm>
            <a:off x="4636346" y="-5699465"/>
            <a:ext cx="1289150" cy="16927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500" b="1">
                <a:solidFill>
                  <a:srgbClr val="E6E6E6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NỘI DUNG</a:t>
            </a:r>
            <a:endParaRPr lang="zh-CN" altLang="en-US" sz="500" b="1" dirty="0">
              <a:solidFill>
                <a:srgbClr val="E6E6E6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79" name="组合 1">
            <a:extLst>
              <a:ext uri="{FF2B5EF4-FFF2-40B4-BE49-F238E27FC236}">
                <a16:creationId xmlns:a16="http://schemas.microsoft.com/office/drawing/2014/main" id="{CCD04ADE-B61B-42EF-86B2-1F2A1E53080F}"/>
              </a:ext>
            </a:extLst>
          </p:cNvPr>
          <p:cNvGrpSpPr/>
          <p:nvPr/>
        </p:nvGrpSpPr>
        <p:grpSpPr>
          <a:xfrm>
            <a:off x="1049502" y="-2686629"/>
            <a:ext cx="695446" cy="1061524"/>
            <a:chOff x="653144" y="1857829"/>
            <a:chExt cx="2315993" cy="2319804"/>
          </a:xfrm>
          <a:solidFill>
            <a:srgbClr val="E6E6E6"/>
          </a:solidFill>
        </p:grpSpPr>
        <p:grpSp>
          <p:nvGrpSpPr>
            <p:cNvPr id="80" name="组合 7">
              <a:extLst>
                <a:ext uri="{FF2B5EF4-FFF2-40B4-BE49-F238E27FC236}">
                  <a16:creationId xmlns:a16="http://schemas.microsoft.com/office/drawing/2014/main" id="{2D01A1A7-C6FD-47D8-B805-7CAC97BC2EC3}"/>
                </a:ext>
              </a:extLst>
            </p:cNvPr>
            <p:cNvGrpSpPr/>
            <p:nvPr/>
          </p:nvGrpSpPr>
          <p:grpSpPr>
            <a:xfrm>
              <a:off x="6531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84" name="图片 4">
                <a:extLst>
                  <a:ext uri="{FF2B5EF4-FFF2-40B4-BE49-F238E27FC236}">
                    <a16:creationId xmlns:a16="http://schemas.microsoft.com/office/drawing/2014/main" id="{E3E1F3EF-2DDB-4893-B14A-A2F32A7BCF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5" name="图片 5">
                <a:extLst>
                  <a:ext uri="{FF2B5EF4-FFF2-40B4-BE49-F238E27FC236}">
                    <a16:creationId xmlns:a16="http://schemas.microsoft.com/office/drawing/2014/main" id="{BDDBA6D8-F62F-46B0-B8CD-D4B5066433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1" name="组合 20">
              <a:extLst>
                <a:ext uri="{FF2B5EF4-FFF2-40B4-BE49-F238E27FC236}">
                  <a16:creationId xmlns:a16="http://schemas.microsoft.com/office/drawing/2014/main" id="{A24FBE86-0987-4663-89E7-E889328C629B}"/>
                </a:ext>
              </a:extLst>
            </p:cNvPr>
            <p:cNvGrpSpPr/>
            <p:nvPr/>
          </p:nvGrpSpPr>
          <p:grpSpPr>
            <a:xfrm>
              <a:off x="1057818" y="2187123"/>
              <a:ext cx="1506643" cy="1162329"/>
              <a:chOff x="1057818" y="2187123"/>
              <a:chExt cx="1506643" cy="1162329"/>
            </a:xfrm>
            <a:grpFill/>
          </p:grpSpPr>
          <p:sp>
            <p:nvSpPr>
              <p:cNvPr id="82" name="矩形 18">
                <a:extLst>
                  <a:ext uri="{FF2B5EF4-FFF2-40B4-BE49-F238E27FC236}">
                    <a16:creationId xmlns:a16="http://schemas.microsoft.com/office/drawing/2014/main" id="{2A2AA85E-8E0C-47A7-B3D9-2BD81357FFB7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538079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KHỞI ĐỘNG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文本框 19">
                <a:extLst>
                  <a:ext uri="{FF2B5EF4-FFF2-40B4-BE49-F238E27FC236}">
                    <a16:creationId xmlns:a16="http://schemas.microsoft.com/office/drawing/2014/main" id="{53F6ED7C-D851-4590-B781-BA0856C7C9F1}"/>
                  </a:ext>
                </a:extLst>
              </p:cNvPr>
              <p:cNvSpPr txBox="1"/>
              <p:nvPr/>
            </p:nvSpPr>
            <p:spPr>
              <a:xfrm>
                <a:off x="1364498" y="2187123"/>
                <a:ext cx="849866" cy="369930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01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6" name="组合 2">
            <a:extLst>
              <a:ext uri="{FF2B5EF4-FFF2-40B4-BE49-F238E27FC236}">
                <a16:creationId xmlns:a16="http://schemas.microsoft.com/office/drawing/2014/main" id="{4F2A12A1-0144-45D0-B3D9-E2928C79E1DA}"/>
              </a:ext>
            </a:extLst>
          </p:cNvPr>
          <p:cNvGrpSpPr/>
          <p:nvPr/>
        </p:nvGrpSpPr>
        <p:grpSpPr>
          <a:xfrm>
            <a:off x="3452957" y="-2686629"/>
            <a:ext cx="695446" cy="1061524"/>
            <a:chOff x="3586844" y="1857829"/>
            <a:chExt cx="2315993" cy="2319804"/>
          </a:xfrm>
          <a:solidFill>
            <a:srgbClr val="E6E6E6"/>
          </a:solidFill>
        </p:grpSpPr>
        <p:grpSp>
          <p:nvGrpSpPr>
            <p:cNvPr id="87" name="组合 8">
              <a:extLst>
                <a:ext uri="{FF2B5EF4-FFF2-40B4-BE49-F238E27FC236}">
                  <a16:creationId xmlns:a16="http://schemas.microsoft.com/office/drawing/2014/main" id="{8B08C791-46DC-4720-9021-02C5C02341DC}"/>
                </a:ext>
              </a:extLst>
            </p:cNvPr>
            <p:cNvGrpSpPr/>
            <p:nvPr/>
          </p:nvGrpSpPr>
          <p:grpSpPr>
            <a:xfrm>
              <a:off x="35868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91" name="图片 9">
                <a:extLst>
                  <a:ext uri="{FF2B5EF4-FFF2-40B4-BE49-F238E27FC236}">
                    <a16:creationId xmlns:a16="http://schemas.microsoft.com/office/drawing/2014/main" id="{1584F71E-965B-4450-A349-CA2BE89747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2" name="图片 10">
                <a:extLst>
                  <a:ext uri="{FF2B5EF4-FFF2-40B4-BE49-F238E27FC236}">
                    <a16:creationId xmlns:a16="http://schemas.microsoft.com/office/drawing/2014/main" id="{F1E9E371-7D46-4ACD-8905-D072B89322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8" name="组合 21">
              <a:extLst>
                <a:ext uri="{FF2B5EF4-FFF2-40B4-BE49-F238E27FC236}">
                  <a16:creationId xmlns:a16="http://schemas.microsoft.com/office/drawing/2014/main" id="{64DB25F5-1FCC-48E2-848E-4F488D6721B5}"/>
                </a:ext>
              </a:extLst>
            </p:cNvPr>
            <p:cNvGrpSpPr/>
            <p:nvPr/>
          </p:nvGrpSpPr>
          <p:grpSpPr>
            <a:xfrm>
              <a:off x="3991518" y="2228940"/>
              <a:ext cx="1506643" cy="1162329"/>
              <a:chOff x="1057818" y="2187123"/>
              <a:chExt cx="1506643" cy="1162329"/>
            </a:xfrm>
            <a:grpFill/>
          </p:grpSpPr>
          <p:sp>
            <p:nvSpPr>
              <p:cNvPr id="89" name="矩形 22">
                <a:extLst>
                  <a:ext uri="{FF2B5EF4-FFF2-40B4-BE49-F238E27FC236}">
                    <a16:creationId xmlns:a16="http://schemas.microsoft.com/office/drawing/2014/main" id="{0572890E-A541-47D3-BA28-58D4624AE91C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538079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LUYỆN ĐỌC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文本框 23">
                <a:extLst>
                  <a:ext uri="{FF2B5EF4-FFF2-40B4-BE49-F238E27FC236}">
                    <a16:creationId xmlns:a16="http://schemas.microsoft.com/office/drawing/2014/main" id="{74E6951D-41B8-46CB-8027-8A8B078B8CC9}"/>
                  </a:ext>
                </a:extLst>
              </p:cNvPr>
              <p:cNvSpPr txBox="1"/>
              <p:nvPr/>
            </p:nvSpPr>
            <p:spPr>
              <a:xfrm>
                <a:off x="1364498" y="2187123"/>
                <a:ext cx="849866" cy="369930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02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3" name="组合 6">
            <a:extLst>
              <a:ext uri="{FF2B5EF4-FFF2-40B4-BE49-F238E27FC236}">
                <a16:creationId xmlns:a16="http://schemas.microsoft.com/office/drawing/2014/main" id="{36DAB920-2C5B-46F2-A51F-6B7BEE67D5B1}"/>
              </a:ext>
            </a:extLst>
          </p:cNvPr>
          <p:cNvGrpSpPr/>
          <p:nvPr/>
        </p:nvGrpSpPr>
        <p:grpSpPr>
          <a:xfrm>
            <a:off x="5856412" y="-2686629"/>
            <a:ext cx="695446" cy="1061524"/>
            <a:chOff x="6520544" y="1857829"/>
            <a:chExt cx="2315993" cy="2319804"/>
          </a:xfrm>
          <a:solidFill>
            <a:srgbClr val="E6E6E6"/>
          </a:solidFill>
        </p:grpSpPr>
        <p:grpSp>
          <p:nvGrpSpPr>
            <p:cNvPr id="94" name="组合 11">
              <a:extLst>
                <a:ext uri="{FF2B5EF4-FFF2-40B4-BE49-F238E27FC236}">
                  <a16:creationId xmlns:a16="http://schemas.microsoft.com/office/drawing/2014/main" id="{D4CCA85F-B13E-428E-A5B4-840B0DB57F89}"/>
                </a:ext>
              </a:extLst>
            </p:cNvPr>
            <p:cNvGrpSpPr/>
            <p:nvPr/>
          </p:nvGrpSpPr>
          <p:grpSpPr>
            <a:xfrm>
              <a:off x="65205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98" name="图片 12">
                <a:extLst>
                  <a:ext uri="{FF2B5EF4-FFF2-40B4-BE49-F238E27FC236}">
                    <a16:creationId xmlns:a16="http://schemas.microsoft.com/office/drawing/2014/main" id="{D4C06A9C-FB34-457C-ADA9-7EEAAA8D64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9" name="图片 13">
                <a:extLst>
                  <a:ext uri="{FF2B5EF4-FFF2-40B4-BE49-F238E27FC236}">
                    <a16:creationId xmlns:a16="http://schemas.microsoft.com/office/drawing/2014/main" id="{6EA65A56-D9E8-4144-81AC-E9979FF4CF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95" name="组合 24">
              <a:extLst>
                <a:ext uri="{FF2B5EF4-FFF2-40B4-BE49-F238E27FC236}">
                  <a16:creationId xmlns:a16="http://schemas.microsoft.com/office/drawing/2014/main" id="{3F27C665-11F2-43BA-AEC8-F210CE6C4E12}"/>
                </a:ext>
              </a:extLst>
            </p:cNvPr>
            <p:cNvGrpSpPr/>
            <p:nvPr/>
          </p:nvGrpSpPr>
          <p:grpSpPr>
            <a:xfrm>
              <a:off x="6925218" y="2187123"/>
              <a:ext cx="1506643" cy="1162329"/>
              <a:chOff x="1057818" y="2187123"/>
              <a:chExt cx="1506643" cy="1162329"/>
            </a:xfrm>
            <a:grpFill/>
          </p:grpSpPr>
          <p:sp>
            <p:nvSpPr>
              <p:cNvPr id="96" name="矩形 25">
                <a:extLst>
                  <a:ext uri="{FF2B5EF4-FFF2-40B4-BE49-F238E27FC236}">
                    <a16:creationId xmlns:a16="http://schemas.microsoft.com/office/drawing/2014/main" id="{BBBB01E7-C161-4C83-B63D-24F5616D865C}"/>
                  </a:ext>
                </a:extLst>
              </p:cNvPr>
              <p:cNvSpPr/>
              <p:nvPr/>
            </p:nvSpPr>
            <p:spPr>
              <a:xfrm>
                <a:off x="1057818" y="2811373"/>
                <a:ext cx="1506643" cy="538079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TÌM </a:t>
                </a:r>
                <a:b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HIỂU BÀI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" name="文本框 26">
                <a:extLst>
                  <a:ext uri="{FF2B5EF4-FFF2-40B4-BE49-F238E27FC236}">
                    <a16:creationId xmlns:a16="http://schemas.microsoft.com/office/drawing/2014/main" id="{8E663BEE-0C92-42C6-92D2-059960075DAC}"/>
                  </a:ext>
                </a:extLst>
              </p:cNvPr>
              <p:cNvSpPr txBox="1"/>
              <p:nvPr/>
            </p:nvSpPr>
            <p:spPr>
              <a:xfrm>
                <a:off x="1364498" y="2187123"/>
                <a:ext cx="849866" cy="369930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03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00" name="组合 30">
            <a:extLst>
              <a:ext uri="{FF2B5EF4-FFF2-40B4-BE49-F238E27FC236}">
                <a16:creationId xmlns:a16="http://schemas.microsoft.com/office/drawing/2014/main" id="{E8E372E9-D3E5-4FFD-8FD4-30AB00277BED}"/>
              </a:ext>
            </a:extLst>
          </p:cNvPr>
          <p:cNvGrpSpPr/>
          <p:nvPr/>
        </p:nvGrpSpPr>
        <p:grpSpPr>
          <a:xfrm>
            <a:off x="8259867" y="-2747796"/>
            <a:ext cx="695446" cy="1061524"/>
            <a:chOff x="9454244" y="1857829"/>
            <a:chExt cx="2315993" cy="2319804"/>
          </a:xfrm>
          <a:solidFill>
            <a:srgbClr val="E6E6E6"/>
          </a:solidFill>
        </p:grpSpPr>
        <p:grpSp>
          <p:nvGrpSpPr>
            <p:cNvPr id="101" name="组合 14">
              <a:extLst>
                <a:ext uri="{FF2B5EF4-FFF2-40B4-BE49-F238E27FC236}">
                  <a16:creationId xmlns:a16="http://schemas.microsoft.com/office/drawing/2014/main" id="{2E4F2D9D-AED3-4634-981B-6C1334769970}"/>
                </a:ext>
              </a:extLst>
            </p:cNvPr>
            <p:cNvGrpSpPr/>
            <p:nvPr/>
          </p:nvGrpSpPr>
          <p:grpSpPr>
            <a:xfrm>
              <a:off x="9454244" y="1857829"/>
              <a:ext cx="2315993" cy="2319804"/>
              <a:chOff x="957944" y="2467429"/>
              <a:chExt cx="2315993" cy="2319804"/>
            </a:xfrm>
            <a:grpFill/>
          </p:grpSpPr>
          <p:pic>
            <p:nvPicPr>
              <p:cNvPr id="105" name="图片 15">
                <a:extLst>
                  <a:ext uri="{FF2B5EF4-FFF2-40B4-BE49-F238E27FC236}">
                    <a16:creationId xmlns:a16="http://schemas.microsoft.com/office/drawing/2014/main" id="{EF92BFCD-8810-40FB-8FD8-E503C732E3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7944" y="2467429"/>
                <a:ext cx="2315993" cy="2319804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6" name="图片 16">
                <a:extLst>
                  <a:ext uri="{FF2B5EF4-FFF2-40B4-BE49-F238E27FC236}">
                    <a16:creationId xmlns:a16="http://schemas.microsoft.com/office/drawing/2014/main" id="{DB508C59-262F-4500-AE64-19B4FF8AF3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9256" y="2713402"/>
                <a:ext cx="1833503" cy="1834302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02" name="组合 27">
              <a:extLst>
                <a:ext uri="{FF2B5EF4-FFF2-40B4-BE49-F238E27FC236}">
                  <a16:creationId xmlns:a16="http://schemas.microsoft.com/office/drawing/2014/main" id="{52DDEACA-A02D-48AF-B564-15764EEC29E6}"/>
                </a:ext>
              </a:extLst>
            </p:cNvPr>
            <p:cNvGrpSpPr/>
            <p:nvPr/>
          </p:nvGrpSpPr>
          <p:grpSpPr>
            <a:xfrm>
              <a:off x="9867963" y="2193563"/>
              <a:ext cx="1506643" cy="1427023"/>
              <a:chOff x="1066863" y="2187123"/>
              <a:chExt cx="1506643" cy="1427023"/>
            </a:xfrm>
            <a:grpFill/>
          </p:grpSpPr>
          <p:sp>
            <p:nvSpPr>
              <p:cNvPr id="103" name="矩形 28">
                <a:extLst>
                  <a:ext uri="{FF2B5EF4-FFF2-40B4-BE49-F238E27FC236}">
                    <a16:creationId xmlns:a16="http://schemas.microsoft.com/office/drawing/2014/main" id="{F94858AA-1000-4ACB-AFEF-5CEFE04E3E69}"/>
                  </a:ext>
                </a:extLst>
              </p:cNvPr>
              <p:cNvSpPr/>
              <p:nvPr/>
            </p:nvSpPr>
            <p:spPr>
              <a:xfrm>
                <a:off x="1066863" y="2907916"/>
                <a:ext cx="1506643" cy="706230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ĐỌC </a:t>
                </a:r>
                <a:b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</a:br>
                <a:r>
                  <a:rPr lang="en-US" altLang="zh-CN" sz="50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DIỄN CẢM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" name="文本框 29">
                <a:extLst>
                  <a:ext uri="{FF2B5EF4-FFF2-40B4-BE49-F238E27FC236}">
                    <a16:creationId xmlns:a16="http://schemas.microsoft.com/office/drawing/2014/main" id="{F2A72878-6F1A-4716-B6AA-FF7303860D59}"/>
                  </a:ext>
                </a:extLst>
              </p:cNvPr>
              <p:cNvSpPr txBox="1"/>
              <p:nvPr/>
            </p:nvSpPr>
            <p:spPr>
              <a:xfrm>
                <a:off x="1364498" y="2187123"/>
                <a:ext cx="849866" cy="369930"/>
              </a:xfrm>
              <a:prstGeom prst="rect">
                <a:avLst/>
              </a:prstGeom>
              <a:grpFill/>
              <a:ln>
                <a:solidFill>
                  <a:srgbClr val="E6E6E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500" dirty="0">
                    <a:solidFill>
                      <a:srgbClr val="E6E6E6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</a:rPr>
                  <a:t>04</a:t>
                </a:r>
                <a:endParaRPr lang="zh-CN" altLang="en-US" sz="500" dirty="0">
                  <a:solidFill>
                    <a:srgbClr val="E6E6E6"/>
                  </a:solidFill>
                  <a:latin typeface="UTM Avo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9734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8">
            <a:extLst>
              <a:ext uri="{FF2B5EF4-FFF2-40B4-BE49-F238E27FC236}">
                <a16:creationId xmlns:a16="http://schemas.microsoft.com/office/drawing/2014/main" id="{CE3114D1-6CEE-41D4-93E5-020FF63D74A5}"/>
              </a:ext>
            </a:extLst>
          </p:cNvPr>
          <p:cNvSpPr/>
          <p:nvPr/>
        </p:nvSpPr>
        <p:spPr>
          <a:xfrm>
            <a:off x="944937" y="1238786"/>
            <a:ext cx="1030212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ü"/>
            </a:pP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Học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thuộc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lòng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khổ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th</a:t>
            </a:r>
            <a:r>
              <a:rPr lang="vi-VN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ơ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em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thích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.</a:t>
            </a:r>
          </a:p>
          <a:p>
            <a:pPr marL="1143000" indent="-1143000">
              <a:buFont typeface="Wingdings" panose="05000000000000000000" pitchFamily="2" charset="2"/>
              <a:buChar char="ü"/>
            </a:pP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Xem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lại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.</a:t>
            </a:r>
          </a:p>
          <a:p>
            <a:pPr marL="1143000" indent="-1143000">
              <a:buFont typeface="Wingdings" panose="05000000000000000000" pitchFamily="2" charset="2"/>
              <a:buChar char="ü"/>
            </a:pP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Chuẩn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bị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</a:p>
          <a:p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	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sau</a:t>
            </a:r>
            <a:r>
              <a:rPr lang="en-US" altLang="zh-CN" sz="5400" b="1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.</a:t>
            </a:r>
          </a:p>
          <a:p>
            <a:pPr marL="1143000" indent="-1143000">
              <a:buFont typeface="Wingdings" panose="05000000000000000000" pitchFamily="2" charset="2"/>
              <a:buChar char="ü"/>
            </a:pPr>
            <a:endParaRPr lang="en-US" altLang="zh-CN" sz="54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3500D6-9D17-4DA2-A2FE-584D4ED2E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249" y="2032249"/>
            <a:ext cx="5041402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F9CAE25-14FB-43D8-A500-E32E0A5DF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172" y="-1368740"/>
            <a:ext cx="9985828" cy="100022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0D595CA-B058-4952-A5B8-A6D5066DF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953" y="1531697"/>
            <a:ext cx="4422265" cy="44241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矩形 18">
            <a:extLst>
              <a:ext uri="{FF2B5EF4-FFF2-40B4-BE49-F238E27FC236}">
                <a16:creationId xmlns:a16="http://schemas.microsoft.com/office/drawing/2014/main" id="{EE96A7AF-1B15-47B7-80F3-8B5151B764CB}"/>
              </a:ext>
            </a:extLst>
          </p:cNvPr>
          <p:cNvSpPr/>
          <p:nvPr/>
        </p:nvSpPr>
        <p:spPr>
          <a:xfrm>
            <a:off x="4070520" y="2355117"/>
            <a:ext cx="422512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TẠM BIỆT!</a:t>
            </a:r>
          </a:p>
        </p:txBody>
      </p:sp>
    </p:spTree>
    <p:extLst>
      <p:ext uri="{BB962C8B-B14F-4D97-AF65-F5344CB8AC3E}">
        <p14:creationId xmlns:p14="http://schemas.microsoft.com/office/powerpoint/2010/main" val="35277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17">
            <a:extLst>
              <a:ext uri="{FF2B5EF4-FFF2-40B4-BE49-F238E27FC236}">
                <a16:creationId xmlns:a16="http://schemas.microsoft.com/office/drawing/2014/main" id="{B65A104A-8296-4D58-97A9-243CC1F85082}"/>
              </a:ext>
            </a:extLst>
          </p:cNvPr>
          <p:cNvSpPr/>
          <p:nvPr/>
        </p:nvSpPr>
        <p:spPr>
          <a:xfrm>
            <a:off x="940014" y="413765"/>
            <a:ext cx="106320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Chọn tên dân tộc phù hợp</a:t>
            </a:r>
            <a:b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với trang phục truyền thống của dân tộc đó</a:t>
            </a:r>
            <a:endParaRPr lang="zh-CN" altLang="en-US" sz="36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3D43C-B86B-49C7-B836-5A830B33DE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3"/>
          <a:stretch/>
        </p:blipFill>
        <p:spPr>
          <a:xfrm>
            <a:off x="4306640" y="2403046"/>
            <a:ext cx="3730464" cy="334161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3" name="矩形 17">
            <a:extLst>
              <a:ext uri="{FF2B5EF4-FFF2-40B4-BE49-F238E27FC236}">
                <a16:creationId xmlns:a16="http://schemas.microsoft.com/office/drawing/2014/main" id="{82F9F611-6752-4EA6-9ACB-C7385CDDCFBF}"/>
              </a:ext>
            </a:extLst>
          </p:cNvPr>
          <p:cNvSpPr/>
          <p:nvPr/>
        </p:nvSpPr>
        <p:spPr>
          <a:xfrm>
            <a:off x="537802" y="2483728"/>
            <a:ext cx="2894073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Mạ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4" name="矩形 17">
            <a:extLst>
              <a:ext uri="{FF2B5EF4-FFF2-40B4-BE49-F238E27FC236}">
                <a16:creationId xmlns:a16="http://schemas.microsoft.com/office/drawing/2014/main" id="{8CD6ABA6-8731-4D94-B81D-31F234F535FC}"/>
              </a:ext>
            </a:extLst>
          </p:cNvPr>
          <p:cNvSpPr/>
          <p:nvPr/>
        </p:nvSpPr>
        <p:spPr>
          <a:xfrm>
            <a:off x="537802" y="3540640"/>
            <a:ext cx="3465433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La Hủ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5" name="矩形 17">
            <a:extLst>
              <a:ext uri="{FF2B5EF4-FFF2-40B4-BE49-F238E27FC236}">
                <a16:creationId xmlns:a16="http://schemas.microsoft.com/office/drawing/2014/main" id="{C89A0BD2-99B5-45B5-B2C7-6BB1EDAE4812}"/>
              </a:ext>
            </a:extLst>
          </p:cNvPr>
          <p:cNvSpPr/>
          <p:nvPr/>
        </p:nvSpPr>
        <p:spPr>
          <a:xfrm>
            <a:off x="537802" y="4557299"/>
            <a:ext cx="3715074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Hà Nhì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1" name="矩形 17">
            <a:extLst>
              <a:ext uri="{FF2B5EF4-FFF2-40B4-BE49-F238E27FC236}">
                <a16:creationId xmlns:a16="http://schemas.microsoft.com/office/drawing/2014/main" id="{F5ECB573-830E-4BA1-A803-A8BDBFFB790B}"/>
              </a:ext>
            </a:extLst>
          </p:cNvPr>
          <p:cNvSpPr/>
          <p:nvPr/>
        </p:nvSpPr>
        <p:spPr>
          <a:xfrm>
            <a:off x="8228082" y="2403046"/>
            <a:ext cx="3228098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Si La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2" name="矩形 17">
            <a:extLst>
              <a:ext uri="{FF2B5EF4-FFF2-40B4-BE49-F238E27FC236}">
                <a16:creationId xmlns:a16="http://schemas.microsoft.com/office/drawing/2014/main" id="{005EED1D-FBB8-4F0E-B95A-686C9FD6ACF6}"/>
              </a:ext>
            </a:extLst>
          </p:cNvPr>
          <p:cNvSpPr/>
          <p:nvPr/>
        </p:nvSpPr>
        <p:spPr>
          <a:xfrm>
            <a:off x="8211378" y="3459958"/>
            <a:ext cx="3261501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Tà-ôi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3" name="矩形 17">
            <a:extLst>
              <a:ext uri="{FF2B5EF4-FFF2-40B4-BE49-F238E27FC236}">
                <a16:creationId xmlns:a16="http://schemas.microsoft.com/office/drawing/2014/main" id="{2D2517D5-9C54-4D28-AA8F-C98CA8FDF938}"/>
              </a:ext>
            </a:extLst>
          </p:cNvPr>
          <p:cNvSpPr/>
          <p:nvPr/>
        </p:nvSpPr>
        <p:spPr>
          <a:xfrm>
            <a:off x="8121054" y="4476617"/>
            <a:ext cx="3442156" cy="1514773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</a:t>
            </a:r>
            <a:b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Bru - Vân Kiều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584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4.16667E-7 -2.22222E-6 L 0.33724 -0.1199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62" y="-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17">
            <a:extLst>
              <a:ext uri="{FF2B5EF4-FFF2-40B4-BE49-F238E27FC236}">
                <a16:creationId xmlns:a16="http://schemas.microsoft.com/office/drawing/2014/main" id="{B65A104A-8296-4D58-97A9-243CC1F85082}"/>
              </a:ext>
            </a:extLst>
          </p:cNvPr>
          <p:cNvSpPr/>
          <p:nvPr/>
        </p:nvSpPr>
        <p:spPr>
          <a:xfrm>
            <a:off x="940014" y="413765"/>
            <a:ext cx="106320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Chọn tên dân tộc phù hợp</a:t>
            </a:r>
            <a:b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với trang phục truyền thống của dân tộc đó</a:t>
            </a:r>
            <a:endParaRPr lang="zh-CN" altLang="en-US" sz="36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3D43C-B86B-49C7-B836-5A830B33D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0"/>
          <a:stretch/>
        </p:blipFill>
        <p:spPr>
          <a:xfrm>
            <a:off x="4321789" y="2689170"/>
            <a:ext cx="3799265" cy="334754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4" name="矩形 17">
            <a:extLst>
              <a:ext uri="{FF2B5EF4-FFF2-40B4-BE49-F238E27FC236}">
                <a16:creationId xmlns:a16="http://schemas.microsoft.com/office/drawing/2014/main" id="{8CD6ABA6-8731-4D94-B81D-31F234F535FC}"/>
              </a:ext>
            </a:extLst>
          </p:cNvPr>
          <p:cNvSpPr/>
          <p:nvPr/>
        </p:nvSpPr>
        <p:spPr>
          <a:xfrm>
            <a:off x="537802" y="3540640"/>
            <a:ext cx="3465433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La Hủ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5" name="矩形 17">
            <a:extLst>
              <a:ext uri="{FF2B5EF4-FFF2-40B4-BE49-F238E27FC236}">
                <a16:creationId xmlns:a16="http://schemas.microsoft.com/office/drawing/2014/main" id="{C89A0BD2-99B5-45B5-B2C7-6BB1EDAE4812}"/>
              </a:ext>
            </a:extLst>
          </p:cNvPr>
          <p:cNvSpPr/>
          <p:nvPr/>
        </p:nvSpPr>
        <p:spPr>
          <a:xfrm>
            <a:off x="537802" y="4557299"/>
            <a:ext cx="3715074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Hà Nhì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2" name="矩形 17">
            <a:extLst>
              <a:ext uri="{FF2B5EF4-FFF2-40B4-BE49-F238E27FC236}">
                <a16:creationId xmlns:a16="http://schemas.microsoft.com/office/drawing/2014/main" id="{005EED1D-FBB8-4F0E-B95A-686C9FD6ACF6}"/>
              </a:ext>
            </a:extLst>
          </p:cNvPr>
          <p:cNvSpPr/>
          <p:nvPr/>
        </p:nvSpPr>
        <p:spPr>
          <a:xfrm>
            <a:off x="8211378" y="3459958"/>
            <a:ext cx="3261501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Tà-ôi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3" name="矩形 17">
            <a:extLst>
              <a:ext uri="{FF2B5EF4-FFF2-40B4-BE49-F238E27FC236}">
                <a16:creationId xmlns:a16="http://schemas.microsoft.com/office/drawing/2014/main" id="{2D2517D5-9C54-4D28-AA8F-C98CA8FDF938}"/>
              </a:ext>
            </a:extLst>
          </p:cNvPr>
          <p:cNvSpPr/>
          <p:nvPr/>
        </p:nvSpPr>
        <p:spPr>
          <a:xfrm>
            <a:off x="8121054" y="4476617"/>
            <a:ext cx="3442156" cy="1514773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</a:t>
            </a:r>
            <a:b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Bru - Vân Kiều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矩形 17">
            <a:extLst>
              <a:ext uri="{FF2B5EF4-FFF2-40B4-BE49-F238E27FC236}">
                <a16:creationId xmlns:a16="http://schemas.microsoft.com/office/drawing/2014/main" id="{00AB70F8-1388-4E6F-A126-7E50D5A2A440}"/>
              </a:ext>
            </a:extLst>
          </p:cNvPr>
          <p:cNvSpPr/>
          <p:nvPr/>
        </p:nvSpPr>
        <p:spPr>
          <a:xfrm>
            <a:off x="8211378" y="2263391"/>
            <a:ext cx="3228099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Si La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673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6.25E-7 3.7037E-6 L -0.30599 -0.0884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-4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4" grpId="0" animBg="1"/>
      <p:bldP spid="44" grpId="1" animBg="1"/>
      <p:bldP spid="45" grpId="0" animBg="1"/>
      <p:bldP spid="45" grpId="1" animBg="1"/>
      <p:bldP spid="52" grpId="0" animBg="1"/>
      <p:bldP spid="52" grpId="1" animBg="1"/>
      <p:bldP spid="53" grpId="0" animBg="1"/>
      <p:bldP spid="53" grpId="1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17">
            <a:extLst>
              <a:ext uri="{FF2B5EF4-FFF2-40B4-BE49-F238E27FC236}">
                <a16:creationId xmlns:a16="http://schemas.microsoft.com/office/drawing/2014/main" id="{B65A104A-8296-4D58-97A9-243CC1F85082}"/>
              </a:ext>
            </a:extLst>
          </p:cNvPr>
          <p:cNvSpPr/>
          <p:nvPr/>
        </p:nvSpPr>
        <p:spPr>
          <a:xfrm>
            <a:off x="940014" y="413765"/>
            <a:ext cx="106320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Chọn tên dân tộc phù hợp</a:t>
            </a:r>
            <a:b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với trang phục truyền thống của dân tộc đó</a:t>
            </a:r>
            <a:endParaRPr lang="zh-CN" altLang="en-US" sz="36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3D43C-B86B-49C7-B836-5A830B33D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6"/>
          <a:stretch/>
        </p:blipFill>
        <p:spPr>
          <a:xfrm>
            <a:off x="4433525" y="3302295"/>
            <a:ext cx="3687530" cy="316183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4" name="矩形 17">
            <a:extLst>
              <a:ext uri="{FF2B5EF4-FFF2-40B4-BE49-F238E27FC236}">
                <a16:creationId xmlns:a16="http://schemas.microsoft.com/office/drawing/2014/main" id="{8CD6ABA6-8731-4D94-B81D-31F234F535FC}"/>
              </a:ext>
            </a:extLst>
          </p:cNvPr>
          <p:cNvSpPr/>
          <p:nvPr/>
        </p:nvSpPr>
        <p:spPr>
          <a:xfrm>
            <a:off x="537802" y="3540640"/>
            <a:ext cx="3465433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La Hủ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5" name="矩形 17">
            <a:extLst>
              <a:ext uri="{FF2B5EF4-FFF2-40B4-BE49-F238E27FC236}">
                <a16:creationId xmlns:a16="http://schemas.microsoft.com/office/drawing/2014/main" id="{C89A0BD2-99B5-45B5-B2C7-6BB1EDAE4812}"/>
              </a:ext>
            </a:extLst>
          </p:cNvPr>
          <p:cNvSpPr/>
          <p:nvPr/>
        </p:nvSpPr>
        <p:spPr>
          <a:xfrm>
            <a:off x="537802" y="4557299"/>
            <a:ext cx="3715074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Hà Nhì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2" name="矩形 17">
            <a:extLst>
              <a:ext uri="{FF2B5EF4-FFF2-40B4-BE49-F238E27FC236}">
                <a16:creationId xmlns:a16="http://schemas.microsoft.com/office/drawing/2014/main" id="{005EED1D-FBB8-4F0E-B95A-686C9FD6ACF6}"/>
              </a:ext>
            </a:extLst>
          </p:cNvPr>
          <p:cNvSpPr/>
          <p:nvPr/>
        </p:nvSpPr>
        <p:spPr>
          <a:xfrm>
            <a:off x="8211378" y="3459958"/>
            <a:ext cx="3261501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Tà-ôi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3" name="矩形 17">
            <a:extLst>
              <a:ext uri="{FF2B5EF4-FFF2-40B4-BE49-F238E27FC236}">
                <a16:creationId xmlns:a16="http://schemas.microsoft.com/office/drawing/2014/main" id="{2D2517D5-9C54-4D28-AA8F-C98CA8FDF938}"/>
              </a:ext>
            </a:extLst>
          </p:cNvPr>
          <p:cNvSpPr/>
          <p:nvPr/>
        </p:nvSpPr>
        <p:spPr>
          <a:xfrm>
            <a:off x="8121054" y="4476617"/>
            <a:ext cx="3442156" cy="1514773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</a:t>
            </a:r>
            <a:b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Bru - Vân Kiều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964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1.66667E-6 -4.44444E-6 L -0.30729 -0.4131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5" y="-20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4" grpId="0" animBg="1"/>
      <p:bldP spid="44" grpId="1" animBg="1"/>
      <p:bldP spid="45" grpId="0" animBg="1"/>
      <p:bldP spid="45" grpId="1" animBg="1"/>
      <p:bldP spid="52" grpId="0" animBg="1"/>
      <p:bldP spid="52" grpId="1" animBg="1"/>
      <p:bldP spid="53" grpId="0" animBg="1"/>
      <p:bldP spid="53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17">
            <a:extLst>
              <a:ext uri="{FF2B5EF4-FFF2-40B4-BE49-F238E27FC236}">
                <a16:creationId xmlns:a16="http://schemas.microsoft.com/office/drawing/2014/main" id="{B65A104A-8296-4D58-97A9-243CC1F85082}"/>
              </a:ext>
            </a:extLst>
          </p:cNvPr>
          <p:cNvSpPr/>
          <p:nvPr/>
        </p:nvSpPr>
        <p:spPr>
          <a:xfrm>
            <a:off x="940014" y="413765"/>
            <a:ext cx="106320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Chọn tên dân tộc phù hợp</a:t>
            </a:r>
            <a:b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với trang phục truyền thống của dân tộc đó</a:t>
            </a:r>
            <a:endParaRPr lang="zh-CN" altLang="en-US" sz="36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3D43C-B86B-49C7-B836-5A830B33DE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0"/>
          <a:stretch/>
        </p:blipFill>
        <p:spPr>
          <a:xfrm>
            <a:off x="4329076" y="3028950"/>
            <a:ext cx="3982830" cy="341528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4" name="矩形 17">
            <a:extLst>
              <a:ext uri="{FF2B5EF4-FFF2-40B4-BE49-F238E27FC236}">
                <a16:creationId xmlns:a16="http://schemas.microsoft.com/office/drawing/2014/main" id="{8CD6ABA6-8731-4D94-B81D-31F234F535FC}"/>
              </a:ext>
            </a:extLst>
          </p:cNvPr>
          <p:cNvSpPr/>
          <p:nvPr/>
        </p:nvSpPr>
        <p:spPr>
          <a:xfrm>
            <a:off x="537802" y="3540640"/>
            <a:ext cx="3465433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La Hủ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5" name="矩形 17">
            <a:extLst>
              <a:ext uri="{FF2B5EF4-FFF2-40B4-BE49-F238E27FC236}">
                <a16:creationId xmlns:a16="http://schemas.microsoft.com/office/drawing/2014/main" id="{C89A0BD2-99B5-45B5-B2C7-6BB1EDAE4812}"/>
              </a:ext>
            </a:extLst>
          </p:cNvPr>
          <p:cNvSpPr/>
          <p:nvPr/>
        </p:nvSpPr>
        <p:spPr>
          <a:xfrm>
            <a:off x="537802" y="4557299"/>
            <a:ext cx="3715074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Hà Nhì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2" name="矩形 17">
            <a:extLst>
              <a:ext uri="{FF2B5EF4-FFF2-40B4-BE49-F238E27FC236}">
                <a16:creationId xmlns:a16="http://schemas.microsoft.com/office/drawing/2014/main" id="{005EED1D-FBB8-4F0E-B95A-686C9FD6ACF6}"/>
              </a:ext>
            </a:extLst>
          </p:cNvPr>
          <p:cNvSpPr/>
          <p:nvPr/>
        </p:nvSpPr>
        <p:spPr>
          <a:xfrm>
            <a:off x="8211378" y="3459958"/>
            <a:ext cx="3261501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Tà-ôi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642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4.375E-6 2.96296E-6 L 0.30469 -0.3891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-1946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4" grpId="0" animBg="1"/>
      <p:bldP spid="44" grpId="1" animBg="1"/>
      <p:bldP spid="45" grpId="0" animBg="1"/>
      <p:bldP spid="45" grpId="1" animBg="1"/>
      <p:bldP spid="52" grpId="0" animBg="1"/>
      <p:bldP spid="5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17">
            <a:extLst>
              <a:ext uri="{FF2B5EF4-FFF2-40B4-BE49-F238E27FC236}">
                <a16:creationId xmlns:a16="http://schemas.microsoft.com/office/drawing/2014/main" id="{B65A104A-8296-4D58-97A9-243CC1F85082}"/>
              </a:ext>
            </a:extLst>
          </p:cNvPr>
          <p:cNvSpPr/>
          <p:nvPr/>
        </p:nvSpPr>
        <p:spPr>
          <a:xfrm>
            <a:off x="940014" y="413765"/>
            <a:ext cx="106320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Chọn tên dân tộc phù hợp</a:t>
            </a:r>
            <a:b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</a:br>
            <a:r>
              <a:rPr lang="en-US" altLang="zh-CN" sz="3600" b="1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với trang phục truyền thống của dân tộc đó</a:t>
            </a:r>
            <a:endParaRPr lang="zh-CN" altLang="en-US" sz="3600" b="1" dirty="0">
              <a:solidFill>
                <a:schemeClr val="bg1">
                  <a:lumMod val="50000"/>
                </a:schemeClr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3D43C-B86B-49C7-B836-5A830B33D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0"/>
          <a:stretch/>
        </p:blipFill>
        <p:spPr>
          <a:xfrm>
            <a:off x="3962364" y="2734514"/>
            <a:ext cx="4289105" cy="374782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4" name="矩形 17">
            <a:extLst>
              <a:ext uri="{FF2B5EF4-FFF2-40B4-BE49-F238E27FC236}">
                <a16:creationId xmlns:a16="http://schemas.microsoft.com/office/drawing/2014/main" id="{8CD6ABA6-8731-4D94-B81D-31F234F535FC}"/>
              </a:ext>
            </a:extLst>
          </p:cNvPr>
          <p:cNvSpPr/>
          <p:nvPr/>
        </p:nvSpPr>
        <p:spPr>
          <a:xfrm>
            <a:off x="537802" y="3540640"/>
            <a:ext cx="3465433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La Hủ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2" name="矩形 17">
            <a:extLst>
              <a:ext uri="{FF2B5EF4-FFF2-40B4-BE49-F238E27FC236}">
                <a16:creationId xmlns:a16="http://schemas.microsoft.com/office/drawing/2014/main" id="{005EED1D-FBB8-4F0E-B95A-686C9FD6ACF6}"/>
              </a:ext>
            </a:extLst>
          </p:cNvPr>
          <p:cNvSpPr/>
          <p:nvPr/>
        </p:nvSpPr>
        <p:spPr>
          <a:xfrm>
            <a:off x="8211378" y="3459958"/>
            <a:ext cx="3261501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Tà-ôi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716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accel="34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2.08333E-6 2.59259E-6 L 0.3138 -0.2650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0" y="-13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4" grpId="0" animBg="1"/>
      <p:bldP spid="44" grpId="2" animBg="1"/>
      <p:bldP spid="52" grpId="0" animBg="1"/>
      <p:bldP spid="5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73D43C-B86B-49C7-B836-5A830B33DE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5"/>
          <a:stretch/>
        </p:blipFill>
        <p:spPr>
          <a:xfrm>
            <a:off x="593332" y="460131"/>
            <a:ext cx="6702818" cy="593773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52" name="矩形 17">
            <a:extLst>
              <a:ext uri="{FF2B5EF4-FFF2-40B4-BE49-F238E27FC236}">
                <a16:creationId xmlns:a16="http://schemas.microsoft.com/office/drawing/2014/main" id="{005EED1D-FBB8-4F0E-B95A-686C9FD6ACF6}"/>
              </a:ext>
            </a:extLst>
          </p:cNvPr>
          <p:cNvSpPr/>
          <p:nvPr/>
        </p:nvSpPr>
        <p:spPr>
          <a:xfrm>
            <a:off x="7658928" y="3017846"/>
            <a:ext cx="3261501" cy="822305"/>
          </a:xfrm>
          <a:prstGeom prst="flowChartTerminator">
            <a:avLst/>
          </a:prstGeom>
          <a:solidFill>
            <a:srgbClr val="F9E6CB"/>
          </a:solidFill>
          <a:ln w="19050">
            <a:solidFill>
              <a:srgbClr val="E38E90"/>
            </a:solidFill>
            <a:prstDash val="solid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200" b="1">
                <a:solidFill>
                  <a:srgbClr val="9D272A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Dân tộc Tà-ôi</a:t>
            </a:r>
            <a:endParaRPr lang="zh-CN" altLang="en-US" sz="3200" b="1" dirty="0">
              <a:solidFill>
                <a:srgbClr val="9D272A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876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accel="34000" de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657</TotalTime>
  <Words>1501</Words>
  <Application>Microsoft Office PowerPoint</Application>
  <PresentationFormat>Widescreen</PresentationFormat>
  <Paragraphs>251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等线</vt:lpstr>
      <vt:lpstr>Arial</vt:lpstr>
      <vt:lpstr>Calibri</vt:lpstr>
      <vt:lpstr>UTM Avo</vt:lpstr>
      <vt:lpstr>UVN Banh Mi</vt:lpstr>
      <vt:lpstr>Times New Roman</vt:lpstr>
      <vt:lpstr>UVN Binh Duong</vt:lpstr>
      <vt:lpstr>Wingdings</vt:lpstr>
      <vt:lpstr>等线 Light</vt:lpstr>
      <vt:lpstr>UVN La Xanh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</Manager>
  <Company>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K</dc:subject>
  <dc:creator>KTUTS</dc:creator>
  <cp:keywords>Thy Tho</cp:keywords>
  <dc:description>U</dc:description>
  <cp:lastModifiedBy>PHAN HOÀNG PHƯỚC HẠNH</cp:lastModifiedBy>
  <cp:revision>127</cp:revision>
  <dcterms:created xsi:type="dcterms:W3CDTF">2017-06-20T06:33:06Z</dcterms:created>
  <dcterms:modified xsi:type="dcterms:W3CDTF">2022-02-06T10:20:41Z</dcterms:modified>
  <cp:category>T</cp:category>
  <cp:version>K10</cp:version>
</cp:coreProperties>
</file>