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4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4" r:id="rId19"/>
    <p:sldId id="309" r:id="rId20"/>
    <p:sldId id="288" r:id="rId21"/>
    <p:sldId id="322" r:id="rId22"/>
    <p:sldId id="323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Davida" panose="02040603050506020204" pitchFamily="18" charset="0"/>
      <p:regular r:id="rId34"/>
    </p:embeddedFont>
    <p:embeddedFont>
      <p:font typeface="UTM Fancy Full" panose="02040603050506020204" pitchFamily="18" charset="0"/>
      <p:regular r:id="rId35"/>
    </p:embeddedFont>
    <p:embeddedFont>
      <p:font typeface="UTM Futura Extra" panose="02040603050506020204" pitchFamily="18" charset="0"/>
      <p:bold r:id="rId36"/>
    </p:embeddedFont>
    <p:embeddedFont>
      <p:font typeface="UTM Loko" panose="02040603050506020204" pitchFamily="18" charset="0"/>
      <p:regular r:id="rId37"/>
    </p:embeddedFont>
    <p:embeddedFont>
      <p:font typeface="UTM Netmuc KT" panose="02040603050506020204" pitchFamily="18" charset="0"/>
      <p:regular r:id="rId38"/>
    </p:embeddedFont>
    <p:embeddedFont>
      <p:font typeface="UTM Rockwell" panose="02040603050506020204" pitchFamily="18" charset="0"/>
      <p:bold r:id="rId39"/>
    </p:embeddedFont>
    <p:embeddedFont>
      <p:font typeface="UTM Showcard" panose="0204060305050602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>
        <p:scale>
          <a:sx n="55" d="100"/>
          <a:sy n="55" d="100"/>
        </p:scale>
        <p:origin x="1901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18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0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19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586574" y="5258914"/>
            <a:ext cx="4945354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:...………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6" y="5625773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mẫu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31389" y="562577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015663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20C6FE-A112-43FC-989D-7B3E4F2FE174}"/>
              </a:ext>
            </a:extLst>
          </p:cNvPr>
          <p:cNvSpPr txBox="1"/>
          <p:nvPr/>
        </p:nvSpPr>
        <p:spPr>
          <a:xfrm>
            <a:off x="0" y="-19050"/>
            <a:ext cx="112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92D4D8"/>
                </a:solidFill>
                <a:latin typeface="#9Slide05 SVNSteady" pitchFamily="2" charset="0"/>
              </a:rPr>
              <a:t>ktuts</a:t>
            </a:r>
            <a:endParaRPr lang="en-US" sz="3000" dirty="0">
              <a:solidFill>
                <a:srgbClr val="92D4D8"/>
              </a:solidFill>
              <a:latin typeface="#9Slide05 SVNStea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882</Words>
  <Application>Microsoft Office PowerPoint</Application>
  <PresentationFormat>Widescreen</PresentationFormat>
  <Paragraphs>363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UTM Rockwell</vt:lpstr>
      <vt:lpstr>Times New Roman</vt:lpstr>
      <vt:lpstr>UTM Davida</vt:lpstr>
      <vt:lpstr>UTM Showcard</vt:lpstr>
      <vt:lpstr>UTM Netmuc KT</vt:lpstr>
      <vt:lpstr>Arial Black</vt:lpstr>
      <vt:lpstr>Wingdings</vt:lpstr>
      <vt:lpstr>UTM Fancy Full</vt:lpstr>
      <vt:lpstr>#9Slide05 SVNSteady</vt:lpstr>
      <vt:lpstr>Calibri</vt:lpstr>
      <vt:lpstr>微软雅黑</vt:lpstr>
      <vt:lpstr>UTM Futura Extra</vt:lpstr>
      <vt:lpstr>UTM Loko</vt:lpstr>
      <vt:lpstr>Calibri Light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Nguyen Huu Hieu</cp:lastModifiedBy>
  <cp:revision>119</cp:revision>
  <dcterms:created xsi:type="dcterms:W3CDTF">2015-05-05T08:02:14Z</dcterms:created>
  <dcterms:modified xsi:type="dcterms:W3CDTF">2022-01-16T16:18:45Z</dcterms:modified>
  <cp:version>B32</cp:version>
</cp:coreProperties>
</file>