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p:scale>
          <a:sx n="66" d="100"/>
          <a:sy n="66" d="100"/>
        </p:scale>
        <p:origin x="84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27/02/2022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27/02/2022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27/02/2022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27/02/2022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1152</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PHAN HOÀNG PHƯỚC HẠNH</cp:lastModifiedBy>
  <cp:revision>94</cp:revision>
  <dcterms:created xsi:type="dcterms:W3CDTF">2019-05-31T00:36:43Z</dcterms:created>
  <dcterms:modified xsi:type="dcterms:W3CDTF">2022-02-27T13:28:13Z</dcterms:modified>
  <cp:version>R20</cp:version>
</cp:coreProperties>
</file>