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8695" r:id="rId2"/>
    <p:sldId id="8705" r:id="rId3"/>
    <p:sldId id="8692" r:id="rId4"/>
    <p:sldId id="8701" r:id="rId5"/>
    <p:sldId id="8703" r:id="rId6"/>
    <p:sldId id="8702" r:id="rId7"/>
    <p:sldId id="8700" r:id="rId8"/>
    <p:sldId id="8704" r:id="rId9"/>
    <p:sldId id="925" r:id="rId10"/>
    <p:sldId id="910" r:id="rId11"/>
    <p:sldId id="8706" r:id="rId12"/>
    <p:sldId id="8707" r:id="rId13"/>
    <p:sldId id="8708" r:id="rId14"/>
    <p:sldId id="3351" r:id="rId15"/>
    <p:sldId id="8709" r:id="rId16"/>
    <p:sldId id="8710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2A303C"/>
    <a:srgbClr val="00A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>
        <p:scale>
          <a:sx n="75" d="100"/>
          <a:sy n="75" d="100"/>
        </p:scale>
        <p:origin x="97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E29FD-5CB0-43B2-8DE4-7A81EECF5A0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2CAD8-F91A-409A-B778-AA7411176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3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348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51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42B90-0194-40E5-91C4-8008DFE28A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812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94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93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790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747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528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568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25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22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81179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725191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388813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88119F5A-AD65-4B0E-9FC3-A3BA1274E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592397F-5CF4-41CA-BFBF-162359753C44}"/>
              </a:ext>
            </a:extLst>
          </p:cNvPr>
          <p:cNvSpPr/>
          <p:nvPr userDrawn="1"/>
        </p:nvSpPr>
        <p:spPr>
          <a:xfrm>
            <a:off x="335279" y="411479"/>
            <a:ext cx="11521442" cy="6035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740696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824064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2022/3/6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796246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969494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092005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702985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546391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27674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497365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564633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271409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718734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777911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532971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www.facebook.com/teamKTUTS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87C75C0D-621D-402B-8D71-31DCFBB46F2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"/>
            <a:ext cx="12192000" cy="685735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57805" y="-47947"/>
            <a:ext cx="10874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VN Dung Dan" panose="03060902040502020204" pitchFamily="66" charset="0"/>
              </a:rPr>
              <a:t>KTUTS</a:t>
            </a:r>
            <a:endParaRPr lang="en-US" sz="2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VN Dung Dan" panose="03060902040502020204" pitchFamily="66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106586" y="6453500"/>
            <a:ext cx="10874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VN Dung Dan" panose="03060902040502020204" pitchFamily="66" charset="0"/>
              </a:rPr>
              <a:t>KTUTS</a:t>
            </a:r>
            <a:endParaRPr lang="en-US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VN Dung Dan" panose="03060902040502020204" pitchFamily="66" charset="0"/>
            </a:endParaRP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431CC3-1C0D-4A8C-A3D9-EE4A78EB7A4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1C203B-002D-43BC-8029-FFD68BC9D63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90F3116-B916-4044-9530-DFB19FDD438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B02709A-3055-4ADE-9CA2-ADE64304F98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CB3FD2-8FAA-497D-BE93-93112FDC9EAE}"/>
              </a:ext>
            </a:extLst>
          </p:cNvPr>
          <p:cNvSpPr txBox="1"/>
          <p:nvPr userDrawn="1"/>
        </p:nvSpPr>
        <p:spPr>
          <a:xfrm>
            <a:off x="3350680" y="827243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1C203B-002D-43BC-8029-FFD68BC9D63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2" y="7921446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1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C87B4F19-8E90-404F-BDF3-0A53CF75F962}"/>
              </a:ext>
            </a:extLst>
          </p:cNvPr>
          <p:cNvSpPr/>
          <p:nvPr/>
        </p:nvSpPr>
        <p:spPr>
          <a:xfrm>
            <a:off x="1099735" y="1402351"/>
            <a:ext cx="9573962" cy="38250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79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0CF277F-1A09-4D98-BA95-93E9FC8D168F}"/>
              </a:ext>
            </a:extLst>
          </p:cNvPr>
          <p:cNvSpPr/>
          <p:nvPr/>
        </p:nvSpPr>
        <p:spPr>
          <a:xfrm>
            <a:off x="2271081" y="983526"/>
            <a:ext cx="7649836" cy="489609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4940" y="1436233"/>
            <a:ext cx="3159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00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Tập</a:t>
            </a:r>
            <a:r>
              <a:rPr lang="en-US" sz="8800" dirty="0">
                <a:solidFill>
                  <a:srgbClr val="00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800" dirty="0" err="1">
                <a:solidFill>
                  <a:srgbClr val="00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làm</a:t>
            </a:r>
            <a:r>
              <a:rPr lang="en-US" sz="8800" dirty="0">
                <a:solidFill>
                  <a:srgbClr val="00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800" dirty="0" err="1">
                <a:solidFill>
                  <a:srgbClr val="00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văn</a:t>
            </a:r>
            <a:endParaRPr lang="en-US" sz="8800" dirty="0">
              <a:solidFill>
                <a:srgbClr val="00A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ia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4945" y="2835897"/>
            <a:ext cx="91635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Miêu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tả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cây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cối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ach Tuyet Nang" panose="02090907080705020403" pitchFamily="18" charset="0"/>
            </a:endParaRPr>
          </a:p>
          <a:p>
            <a:pPr algn="ctr"/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ach Tuyet Nang" panose="020909070807050204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7393" y="3937892"/>
            <a:ext cx="365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Kiểm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tra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viết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i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397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522115" y="469887"/>
            <a:ext cx="9163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Cây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bóng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mát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ach Tuyet Nang" panose="02090907080705020403" pitchFamily="18" charset="0"/>
            </a:endParaRPr>
          </a:p>
        </p:txBody>
      </p:sp>
      <p:pic>
        <p:nvPicPr>
          <p:cNvPr id="1026" name="Picture 2" descr="Hoa Bàng Nở Vào Mùa Nào ? Tháng Mấy? Vẻ Đẹp Mùa Hoa Ban Đỏ,Tr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68" y="1928591"/>
            <a:ext cx="4446905" cy="3335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157131" y="5175110"/>
            <a:ext cx="2126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Cây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bàng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ia" panose="02040603050506020204" pitchFamily="18" charset="0"/>
            </a:endParaRPr>
          </a:p>
        </p:txBody>
      </p:sp>
      <p:pic>
        <p:nvPicPr>
          <p:cNvPr id="1028" name="Picture 4" descr="Lửa ph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07" y="1928591"/>
            <a:ext cx="5016173" cy="32634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7333633" y="5175111"/>
            <a:ext cx="3124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Cây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phượng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i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7859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522115" y="469887"/>
            <a:ext cx="9163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Cây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ăn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quả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ach Tuyet Nang" panose="02090907080705020403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57129" y="5175110"/>
            <a:ext cx="2126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Cây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xoài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ia" panose="0204060305050602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69381" y="5175110"/>
            <a:ext cx="1934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Cây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cam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ia" panose="02040603050506020204" pitchFamily="18" charset="0"/>
            </a:endParaRPr>
          </a:p>
        </p:txBody>
      </p:sp>
      <p:pic>
        <p:nvPicPr>
          <p:cNvPr id="2050" name="Picture 2" descr="Tổng hợp cách phòng trừ bệnh trên cây xoài - TraceVerifi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71" y="1793326"/>
            <a:ext cx="5205095" cy="3381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Tả cây cam lớp 4, bài văn mẫu miêu tả cây cam, quả cam hay | VFO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765" y="1793326"/>
            <a:ext cx="5046432" cy="3381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5587222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522115" y="469887"/>
            <a:ext cx="9163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Cây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hoa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ach Tuyet Nang" panose="02090907080705020403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57129" y="5175110"/>
            <a:ext cx="2126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Hoa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hồng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ia" panose="0204060305050602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06390" y="5118374"/>
            <a:ext cx="4289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Hoa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hướng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dương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ia" panose="02040603050506020204" pitchFamily="18" charset="0"/>
            </a:endParaRPr>
          </a:p>
        </p:txBody>
      </p:sp>
      <p:pic>
        <p:nvPicPr>
          <p:cNvPr id="3074" name="Picture 2" descr="Top 10 loại cây hoa hồng đẹp nhất và Cách chăm só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" y="1793326"/>
            <a:ext cx="4450715" cy="3325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Đặc điểm, nguồn gốc và ý nghĩa đặc biệt của hoa hướng d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819010"/>
            <a:ext cx="5920740" cy="333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5290886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215285" y="500939"/>
            <a:ext cx="11976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Luống</a:t>
            </a:r>
            <a:r>
              <a:rPr lang="en-US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rau</a:t>
            </a:r>
            <a:r>
              <a:rPr lang="en-US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hoặc</a:t>
            </a:r>
            <a:r>
              <a:rPr lang="en-US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vườn</a:t>
            </a:r>
            <a:r>
              <a:rPr lang="en-US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hoa</a:t>
            </a:r>
            <a:endParaRPr 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ach Tuyet Nang" panose="02090907080705020403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57129" y="5175110"/>
            <a:ext cx="2801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Luống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rau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ia" panose="0204060305050602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12231" y="5175109"/>
            <a:ext cx="2254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Vườn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hoa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ia" panose="02040603050506020204" pitchFamily="18" charset="0"/>
            </a:endParaRPr>
          </a:p>
        </p:txBody>
      </p:sp>
      <p:pic>
        <p:nvPicPr>
          <p:cNvPr id="4098" name="Picture 2" descr="TOP 20+ vườn hoa đẹp nhất Việt Nam và trên Thế giới | SGL - SaiGon Landscape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642" y="1688052"/>
            <a:ext cx="5407939" cy="3601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op 10 vườn rau sạch tại Đà Lạt nên ghé thăm khi đến Đà L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" y="1688052"/>
            <a:ext cx="5408064" cy="3601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74968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1" y="1289685"/>
            <a:ext cx="4117046" cy="390524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51631" y="5194934"/>
            <a:ext cx="41926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endParaRPr lang="vi-VN" sz="3200" b="1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>
            <a:stCxn id="27" idx="3"/>
          </p:cNvCxnSpPr>
          <p:nvPr/>
        </p:nvCxnSpPr>
        <p:spPr>
          <a:xfrm flipV="1">
            <a:off x="4819817" y="1289685"/>
            <a:ext cx="1038029" cy="1952625"/>
          </a:xfrm>
          <a:prstGeom prst="straightConnector1">
            <a:avLst/>
          </a:prstGeom>
          <a:ln w="38100">
            <a:solidFill>
              <a:srgbClr val="0088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728195" y="884544"/>
            <a:ext cx="1690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b="1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18488" y="884544"/>
            <a:ext cx="3436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5728195" y="2878901"/>
            <a:ext cx="1878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b="1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126730" y="2100261"/>
            <a:ext cx="3381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49" name="Straight Arrow Connector 48"/>
          <p:cNvCxnSpPr>
            <a:stCxn id="27" idx="3"/>
          </p:cNvCxnSpPr>
          <p:nvPr/>
        </p:nvCxnSpPr>
        <p:spPr>
          <a:xfrm flipV="1">
            <a:off x="4819817" y="3242309"/>
            <a:ext cx="1038029" cy="1"/>
          </a:xfrm>
          <a:prstGeom prst="straightConnector1">
            <a:avLst/>
          </a:prstGeom>
          <a:ln w="38100">
            <a:solidFill>
              <a:srgbClr val="0088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3"/>
            <a:endCxn id="48" idx="1"/>
          </p:cNvCxnSpPr>
          <p:nvPr/>
        </p:nvCxnSpPr>
        <p:spPr>
          <a:xfrm flipV="1">
            <a:off x="7606750" y="2577315"/>
            <a:ext cx="519980" cy="563196"/>
          </a:xfrm>
          <a:prstGeom prst="straightConnector1">
            <a:avLst/>
          </a:prstGeom>
          <a:ln w="38100">
            <a:solidFill>
              <a:srgbClr val="0088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3"/>
          </p:cNvCxnSpPr>
          <p:nvPr/>
        </p:nvCxnSpPr>
        <p:spPr>
          <a:xfrm>
            <a:off x="7606750" y="3140511"/>
            <a:ext cx="519980" cy="591326"/>
          </a:xfrm>
          <a:prstGeom prst="straightConnector1">
            <a:avLst/>
          </a:prstGeom>
          <a:ln w="38100">
            <a:solidFill>
              <a:srgbClr val="0088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8126730" y="3442097"/>
            <a:ext cx="4381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53" name="Straight Arrow Connector 52"/>
          <p:cNvCxnSpPr>
            <a:stCxn id="27" idx="3"/>
          </p:cNvCxnSpPr>
          <p:nvPr/>
        </p:nvCxnSpPr>
        <p:spPr>
          <a:xfrm>
            <a:off x="4819817" y="3242310"/>
            <a:ext cx="1038029" cy="1952624"/>
          </a:xfrm>
          <a:prstGeom prst="straightConnector1">
            <a:avLst/>
          </a:prstGeom>
          <a:ln w="38100">
            <a:solidFill>
              <a:srgbClr val="0088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634008" y="4831525"/>
            <a:ext cx="1878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b="1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7312920" y="4868969"/>
            <a:ext cx="614167" cy="261611"/>
          </a:xfrm>
          <a:prstGeom prst="straightConnector1">
            <a:avLst/>
          </a:prstGeom>
          <a:ln w="38100">
            <a:solidFill>
              <a:srgbClr val="0088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285147" y="5130579"/>
            <a:ext cx="614167" cy="369018"/>
          </a:xfrm>
          <a:prstGeom prst="straightConnector1">
            <a:avLst/>
          </a:prstGeom>
          <a:ln w="38100">
            <a:solidFill>
              <a:srgbClr val="0088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285147" y="5130579"/>
            <a:ext cx="614167" cy="965953"/>
          </a:xfrm>
          <a:prstGeom prst="straightConnector1">
            <a:avLst/>
          </a:prstGeom>
          <a:ln w="38100">
            <a:solidFill>
              <a:srgbClr val="0088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7954860" y="4484190"/>
            <a:ext cx="2025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7954860" y="5159657"/>
            <a:ext cx="3461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2800" dirty="0"/>
          </a:p>
        </p:txBody>
      </p:sp>
      <p:sp>
        <p:nvSpPr>
          <p:cNvPr id="60" name="Rectangle 59"/>
          <p:cNvSpPr/>
          <p:nvPr/>
        </p:nvSpPr>
        <p:spPr>
          <a:xfrm>
            <a:off x="7899314" y="5806047"/>
            <a:ext cx="5037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endParaRPr lang="en-US" sz="28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-199844" y="78825"/>
            <a:ext cx="2524436" cy="995596"/>
            <a:chOff x="114669" y="2811707"/>
            <a:chExt cx="3074357" cy="1340732"/>
          </a:xfrm>
        </p:grpSpPr>
        <p:grpSp>
          <p:nvGrpSpPr>
            <p:cNvPr id="63" name="Group 62"/>
            <p:cNvGrpSpPr/>
            <p:nvPr/>
          </p:nvGrpSpPr>
          <p:grpSpPr>
            <a:xfrm>
              <a:off x="329234" y="2811707"/>
              <a:ext cx="2784953" cy="1340732"/>
              <a:chOff x="329234" y="2811707"/>
              <a:chExt cx="2784953" cy="1340732"/>
            </a:xfrm>
          </p:grpSpPr>
          <p:sp>
            <p:nvSpPr>
              <p:cNvPr id="65" name="Oval 64"/>
              <p:cNvSpPr/>
              <p:nvPr/>
            </p:nvSpPr>
            <p:spPr>
              <a:xfrm rot="20589464">
                <a:off x="329234" y="2857515"/>
                <a:ext cx="2784953" cy="1294924"/>
              </a:xfrm>
              <a:prstGeom prst="ellipse">
                <a:avLst/>
              </a:prstGeom>
              <a:solidFill>
                <a:schemeClr val="bg1"/>
              </a:solidFill>
              <a:ln w="57150" cmpd="thickThin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 rot="20481018">
                <a:off x="422723" y="2811707"/>
                <a:ext cx="2458253" cy="1243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5400" b="1" dirty="0">
                  <a:solidFill>
                    <a:srgbClr val="E33E1D"/>
                  </a:solidFill>
                  <a:latin typeface="UTM French Vanilla" panose="02040603050506020204" pitchFamily="18" charset="0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 rot="20481018">
              <a:off x="114669" y="2904572"/>
              <a:ext cx="3074357" cy="1036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rgbClr val="2A303C"/>
                  </a:solidFill>
                  <a:latin typeface="UTM French Vanilla" panose="02040603050506020204" pitchFamily="18" charset="0"/>
                </a:rPr>
                <a:t>Cách</a:t>
              </a:r>
              <a:r>
                <a:rPr lang="en-US" sz="4400" b="1" dirty="0" smtClean="0">
                  <a:solidFill>
                    <a:srgbClr val="2A303C"/>
                  </a:solidFill>
                  <a:latin typeface="UTM French Vanilla" panose="02040603050506020204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2A303C"/>
                  </a:solidFill>
                  <a:latin typeface="UTM French Vanilla" panose="02040603050506020204" pitchFamily="18" charset="0"/>
                </a:rPr>
                <a:t>làm</a:t>
              </a:r>
              <a:endParaRPr lang="en-US" sz="4400" b="1" dirty="0">
                <a:solidFill>
                  <a:srgbClr val="2A303C"/>
                </a:solidFill>
                <a:latin typeface="UTM French Vanill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80417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43" grpId="0"/>
      <p:bldP spid="48" grpId="0"/>
      <p:bldP spid="52" grpId="0"/>
      <p:bldP spid="54" grpId="0"/>
      <p:bldP spid="58" grpId="0"/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C87B4F19-8E90-404F-BDF3-0A53CF75F962}"/>
              </a:ext>
            </a:extLst>
          </p:cNvPr>
          <p:cNvSpPr/>
          <p:nvPr/>
        </p:nvSpPr>
        <p:spPr>
          <a:xfrm>
            <a:off x="1099735" y="1402351"/>
            <a:ext cx="9573962" cy="38250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79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0CF277F-1A09-4D98-BA95-93E9FC8D168F}"/>
              </a:ext>
            </a:extLst>
          </p:cNvPr>
          <p:cNvSpPr/>
          <p:nvPr/>
        </p:nvSpPr>
        <p:spPr>
          <a:xfrm>
            <a:off x="2271081" y="983526"/>
            <a:ext cx="7649836" cy="489609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41" y="1498970"/>
            <a:ext cx="916354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ung Dan" panose="03060902040502020204" pitchFamily="66" charset="0"/>
              </a:rPr>
              <a:t>THỰC </a:t>
            </a:r>
          </a:p>
          <a:p>
            <a:pPr algn="ctr"/>
            <a:r>
              <a:rPr lang="en-US" sz="1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ung Dan" panose="03060902040502020204" pitchFamily="66" charset="0"/>
              </a:rPr>
              <a:t>HÀNH</a:t>
            </a:r>
            <a:endParaRPr lang="en-US" sz="1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Dung Dan" panose="030609020405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8"/>
          <a:stretch/>
        </p:blipFill>
        <p:spPr>
          <a:xfrm>
            <a:off x="7076922" y="1498970"/>
            <a:ext cx="5985494" cy="522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9207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1">
            <a:extLst>
              <a:ext uri="{FF2B5EF4-FFF2-40B4-BE49-F238E27FC236}">
                <a16:creationId xmlns:a16="http://schemas.microsoft.com/office/drawing/2014/main" id="{C87B4F19-8E90-404F-BDF3-0A53CF75F962}"/>
              </a:ext>
            </a:extLst>
          </p:cNvPr>
          <p:cNvSpPr/>
          <p:nvPr/>
        </p:nvSpPr>
        <p:spPr>
          <a:xfrm>
            <a:off x="1697014" y="1520732"/>
            <a:ext cx="8801224" cy="38250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79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1">
            <a:extLst>
              <a:ext uri="{FF2B5EF4-FFF2-40B4-BE49-F238E27FC236}">
                <a16:creationId xmlns:a16="http://schemas.microsoft.com/office/drawing/2014/main" id="{20CF277F-1A09-4D98-BA95-93E9FC8D168F}"/>
              </a:ext>
            </a:extLst>
          </p:cNvPr>
          <p:cNvSpPr/>
          <p:nvPr/>
        </p:nvSpPr>
        <p:spPr>
          <a:xfrm>
            <a:off x="2271081" y="983848"/>
            <a:ext cx="7649836" cy="489609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" y="1520732"/>
            <a:ext cx="102946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BAF70"/>
                </a:solidFill>
                <a:latin typeface="UTM Neutra" panose="02040603050506020204" pitchFamily="18" charset="0"/>
              </a:rPr>
              <a:t>CHÚC CÁC EM HỌC TỐT</a:t>
            </a:r>
            <a:endParaRPr lang="en-US" sz="8800" b="1" dirty="0">
              <a:solidFill>
                <a:srgbClr val="0BAF70"/>
              </a:solidFill>
              <a:latin typeface="UTM Neutra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81" y="3017520"/>
            <a:ext cx="6397012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1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108">
        <p:random/>
      </p:transition>
    </mc:Choice>
    <mc:Fallback xmlns="">
      <p:transition spd="slow" advTm="12108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-1146360"/>
            <a:ext cx="12520051" cy="9322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1" y="2818395"/>
            <a:ext cx="3316511" cy="42492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37718" y="1271662"/>
            <a:ext cx="64785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Dung Dan" panose="03060902040502020204" pitchFamily="66" charset="0"/>
              </a:rPr>
              <a:t>KHỞI ĐỘNG</a:t>
            </a:r>
            <a:endParaRPr lang="en-US" sz="1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Dung Dan" panose="0306090204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9556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10058400" cy="5056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1" y="2818395"/>
            <a:ext cx="3316511" cy="4249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792992">
            <a:off x="2627277" y="1656752"/>
            <a:ext cx="2255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Ai </a:t>
            </a:r>
            <a:endParaRPr lang="en-US" sz="8000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ach Tuyet Nang" panose="020909070807050204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8936" y="2721980"/>
            <a:ext cx="2579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tinh</a:t>
            </a:r>
            <a:endParaRPr lang="en-US" sz="8000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ach Tuyet Nang" panose="020909070807050204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1258067">
            <a:off x="9263326" y="2406041"/>
            <a:ext cx="2476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m</a:t>
            </a:r>
            <a:r>
              <a:rPr lang="en-US" sz="8000" dirty="0" err="1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ắt</a:t>
            </a:r>
            <a:endParaRPr lang="en-US" sz="8000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ach Tuyet Nang" panose="020909070807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797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7355" y="172405"/>
            <a:ext cx="8219769" cy="6307054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chemeClr val="accent1">
                <a:shade val="50000"/>
                <a:alpha val="67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Những thông tin thú vị về phong thủy cây xoài | Tập đoàn Trần Anh 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13" y="301573"/>
            <a:ext cx="7849328" cy="6040233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890324" y="42606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7810" y="349584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89323" y="556225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82043" y="146939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77123" y="417515"/>
            <a:ext cx="1267454" cy="1026160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617654" y="555439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96760" y="145930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379215" y="453298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483559" y="42103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380785" y="144870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356232" y="5566296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464250" y="348401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667375" y="2493807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69281" y="247735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663077" y="44315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069228" y="247471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066418" y="553565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076345" y="42689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369909" y="43248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772763" y="554304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054106" y="3501937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773870" y="451687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471269" y="554257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885741" y="350637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360057" y="247173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195304" y="145510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501827" y="1442678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184337" y="42573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085816" y="1454108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178505" y="248661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5741" y="2493808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174499" y="454075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085349" y="453298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480004" y="451438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460743" y="246432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169443" y="351492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8682655" y="146275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8655866" y="452687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880012" y="454210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186687" y="557053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646878" y="351034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349800" y="351034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282" y="2801578"/>
            <a:ext cx="3270655" cy="4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7184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6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100"/>
                            </p:stCondLst>
                            <p:childTnLst>
                              <p:par>
                                <p:cTn id="14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00"/>
                            </p:stCondLst>
                            <p:childTnLst>
                              <p:par>
                                <p:cTn id="17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98090" y="196554"/>
            <a:ext cx="9488128" cy="6577872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chemeClr val="accent1">
                <a:shade val="50000"/>
                <a:alpha val="67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a hồng đà lạt bông đẹp, sai hoa - Hướng dẫn trồng và chăm só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44256"/>
            <a:ext cx="9085004" cy="628246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3" name="Rectangle 202"/>
          <p:cNvSpPr/>
          <p:nvPr/>
        </p:nvSpPr>
        <p:spPr>
          <a:xfrm>
            <a:off x="890324" y="42606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Rectangle 203"/>
          <p:cNvSpPr/>
          <p:nvPr/>
        </p:nvSpPr>
        <p:spPr>
          <a:xfrm>
            <a:off x="4767810" y="349584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Rectangle 204"/>
          <p:cNvSpPr/>
          <p:nvPr/>
        </p:nvSpPr>
        <p:spPr>
          <a:xfrm>
            <a:off x="889323" y="556225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Rectangle 205"/>
          <p:cNvSpPr/>
          <p:nvPr/>
        </p:nvSpPr>
        <p:spPr>
          <a:xfrm>
            <a:off x="4782043" y="146939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Rectangle 206"/>
          <p:cNvSpPr/>
          <p:nvPr/>
        </p:nvSpPr>
        <p:spPr>
          <a:xfrm>
            <a:off x="4777123" y="417515"/>
            <a:ext cx="1267454" cy="1026160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Rectangle 207"/>
          <p:cNvSpPr/>
          <p:nvPr/>
        </p:nvSpPr>
        <p:spPr>
          <a:xfrm>
            <a:off x="8663077" y="554257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" name="Rectangle 208"/>
          <p:cNvSpPr/>
          <p:nvPr/>
        </p:nvSpPr>
        <p:spPr>
          <a:xfrm>
            <a:off x="896760" y="145930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Rectangle 209"/>
          <p:cNvSpPr/>
          <p:nvPr/>
        </p:nvSpPr>
        <p:spPr>
          <a:xfrm>
            <a:off x="7379215" y="453298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1" name="Rectangle 210"/>
          <p:cNvSpPr/>
          <p:nvPr/>
        </p:nvSpPr>
        <p:spPr>
          <a:xfrm>
            <a:off x="3483559" y="42103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" name="Rectangle 211"/>
          <p:cNvSpPr/>
          <p:nvPr/>
        </p:nvSpPr>
        <p:spPr>
          <a:xfrm>
            <a:off x="7380785" y="144870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Rectangle 212"/>
          <p:cNvSpPr/>
          <p:nvPr/>
        </p:nvSpPr>
        <p:spPr>
          <a:xfrm>
            <a:off x="7401655" y="555447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Rectangle 213"/>
          <p:cNvSpPr/>
          <p:nvPr/>
        </p:nvSpPr>
        <p:spPr>
          <a:xfrm>
            <a:off x="3464250" y="348401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Rectangle 214"/>
          <p:cNvSpPr/>
          <p:nvPr/>
        </p:nvSpPr>
        <p:spPr>
          <a:xfrm>
            <a:off x="8667375" y="2493807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215"/>
          <p:cNvSpPr/>
          <p:nvPr/>
        </p:nvSpPr>
        <p:spPr>
          <a:xfrm>
            <a:off x="4769281" y="247735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Rectangle 216"/>
          <p:cNvSpPr/>
          <p:nvPr/>
        </p:nvSpPr>
        <p:spPr>
          <a:xfrm>
            <a:off x="8663077" y="44315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" name="Rectangle 217"/>
          <p:cNvSpPr/>
          <p:nvPr/>
        </p:nvSpPr>
        <p:spPr>
          <a:xfrm>
            <a:off x="6069228" y="247471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Rectangle 218"/>
          <p:cNvSpPr/>
          <p:nvPr/>
        </p:nvSpPr>
        <p:spPr>
          <a:xfrm>
            <a:off x="6089548" y="555817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Rectangle 219"/>
          <p:cNvSpPr/>
          <p:nvPr/>
        </p:nvSpPr>
        <p:spPr>
          <a:xfrm>
            <a:off x="6076345" y="42689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Rectangle 220"/>
          <p:cNvSpPr/>
          <p:nvPr/>
        </p:nvSpPr>
        <p:spPr>
          <a:xfrm>
            <a:off x="7369909" y="43248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2" name="Rectangle 221"/>
          <p:cNvSpPr/>
          <p:nvPr/>
        </p:nvSpPr>
        <p:spPr>
          <a:xfrm>
            <a:off x="4785733" y="555447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Rectangle 222"/>
          <p:cNvSpPr/>
          <p:nvPr/>
        </p:nvSpPr>
        <p:spPr>
          <a:xfrm>
            <a:off x="6054106" y="3501937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4" name="Rectangle 223"/>
          <p:cNvSpPr/>
          <p:nvPr/>
        </p:nvSpPr>
        <p:spPr>
          <a:xfrm>
            <a:off x="4773870" y="451687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Rectangle 224"/>
          <p:cNvSpPr/>
          <p:nvPr/>
        </p:nvSpPr>
        <p:spPr>
          <a:xfrm>
            <a:off x="3471269" y="554257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Rectangle 225"/>
          <p:cNvSpPr/>
          <p:nvPr/>
        </p:nvSpPr>
        <p:spPr>
          <a:xfrm>
            <a:off x="885741" y="350637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Rectangle 226"/>
          <p:cNvSpPr/>
          <p:nvPr/>
        </p:nvSpPr>
        <p:spPr>
          <a:xfrm>
            <a:off x="7360057" y="247173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8" name="Rectangle 227"/>
          <p:cNvSpPr/>
          <p:nvPr/>
        </p:nvSpPr>
        <p:spPr>
          <a:xfrm>
            <a:off x="2195304" y="145510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9" name="Rectangle 228"/>
          <p:cNvSpPr/>
          <p:nvPr/>
        </p:nvSpPr>
        <p:spPr>
          <a:xfrm>
            <a:off x="3501827" y="1442678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0" name="Rectangle 229"/>
          <p:cNvSpPr/>
          <p:nvPr/>
        </p:nvSpPr>
        <p:spPr>
          <a:xfrm>
            <a:off x="2184337" y="42573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1" name="Rectangle 230"/>
          <p:cNvSpPr/>
          <p:nvPr/>
        </p:nvSpPr>
        <p:spPr>
          <a:xfrm>
            <a:off x="6085816" y="1454108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2" name="Rectangle 231"/>
          <p:cNvSpPr/>
          <p:nvPr/>
        </p:nvSpPr>
        <p:spPr>
          <a:xfrm>
            <a:off x="2178505" y="248661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Rectangle 232"/>
          <p:cNvSpPr/>
          <p:nvPr/>
        </p:nvSpPr>
        <p:spPr>
          <a:xfrm>
            <a:off x="885741" y="2493808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Rectangle 233"/>
          <p:cNvSpPr/>
          <p:nvPr/>
        </p:nvSpPr>
        <p:spPr>
          <a:xfrm>
            <a:off x="2174499" y="454075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Rectangle 234"/>
          <p:cNvSpPr/>
          <p:nvPr/>
        </p:nvSpPr>
        <p:spPr>
          <a:xfrm>
            <a:off x="6085349" y="453298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6" name="Rectangle 235"/>
          <p:cNvSpPr/>
          <p:nvPr/>
        </p:nvSpPr>
        <p:spPr>
          <a:xfrm>
            <a:off x="3480004" y="451438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7" name="Rectangle 236"/>
          <p:cNvSpPr/>
          <p:nvPr/>
        </p:nvSpPr>
        <p:spPr>
          <a:xfrm>
            <a:off x="3460743" y="246432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8" name="Rectangle 237"/>
          <p:cNvSpPr/>
          <p:nvPr/>
        </p:nvSpPr>
        <p:spPr>
          <a:xfrm>
            <a:off x="2169443" y="351492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9" name="Rectangle 238"/>
          <p:cNvSpPr/>
          <p:nvPr/>
        </p:nvSpPr>
        <p:spPr>
          <a:xfrm>
            <a:off x="8682655" y="146275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0" name="Rectangle 239"/>
          <p:cNvSpPr/>
          <p:nvPr/>
        </p:nvSpPr>
        <p:spPr>
          <a:xfrm>
            <a:off x="8655866" y="452687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1" name="Rectangle 240"/>
          <p:cNvSpPr/>
          <p:nvPr/>
        </p:nvSpPr>
        <p:spPr>
          <a:xfrm>
            <a:off x="880012" y="454210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2" name="Rectangle 241"/>
          <p:cNvSpPr/>
          <p:nvPr/>
        </p:nvSpPr>
        <p:spPr>
          <a:xfrm>
            <a:off x="2186687" y="557053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3" name="Rectangle 242"/>
          <p:cNvSpPr/>
          <p:nvPr/>
        </p:nvSpPr>
        <p:spPr>
          <a:xfrm>
            <a:off x="8646878" y="351034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4" name="Rectangle 243"/>
          <p:cNvSpPr/>
          <p:nvPr/>
        </p:nvSpPr>
        <p:spPr>
          <a:xfrm>
            <a:off x="7349800" y="351034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5" name="Picture 2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406" y="2903576"/>
            <a:ext cx="3270655" cy="4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4911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" dur="1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6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100"/>
                            </p:stCondLst>
                            <p:childTnLst>
                              <p:par>
                                <p:cTn id="14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00"/>
                            </p:stCondLst>
                            <p:childTnLst>
                              <p:par>
                                <p:cTn id="17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3059" y="255640"/>
            <a:ext cx="8445910" cy="6440128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chemeClr val="accent1">
                <a:shade val="50000"/>
                <a:alpha val="67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ướng dẫn trồng cải ngọt năng suất cao – Công Ty TNHH Sản xuất Thương mại  Phát triển Trần 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77" y="484431"/>
            <a:ext cx="7983273" cy="5987456"/>
          </a:xfrm>
          <a:prstGeom prst="roundRect">
            <a:avLst/>
          </a:prstGeom>
          <a:noFill/>
          <a:ln w="44450" cmpd="thickThin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0324" y="42606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67810" y="349584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89323" y="556225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82043" y="146939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77123" y="417515"/>
            <a:ext cx="1267454" cy="1026160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617654" y="555439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96760" y="145930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379215" y="453298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83559" y="42103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380785" y="144870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356232" y="5566296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464250" y="348401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667375" y="2493807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69281" y="247735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663077" y="44315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069228" y="247471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066418" y="553565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076345" y="42689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369909" y="43248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772763" y="554304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054106" y="3501937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773870" y="451687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471269" y="554257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5741" y="350637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360057" y="247173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195304" y="145510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501827" y="1442678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184337" y="42573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85816" y="1454108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178505" y="248661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885741" y="2493808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174499" y="454075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085349" y="453298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480004" y="451438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460743" y="246432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169443" y="351492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8682655" y="146275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8655866" y="452687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880012" y="454210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186687" y="557053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8646878" y="351034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7349800" y="351034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282" y="2801578"/>
            <a:ext cx="3270655" cy="4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1474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6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100"/>
                            </p:stCondLst>
                            <p:childTnLst>
                              <p:par>
                                <p:cTn id="14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00"/>
                            </p:stCondLst>
                            <p:childTnLst>
                              <p:par>
                                <p:cTn id="17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98089" y="196553"/>
            <a:ext cx="9488129" cy="6577873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chemeClr val="accent1">
                <a:shade val="50000"/>
                <a:alpha val="67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ổng hợp những bài văn tả cây bàng hay nhất! - Big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45" y="263450"/>
            <a:ext cx="9232490" cy="637998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5"/>
          <p:cNvSpPr/>
          <p:nvPr/>
        </p:nvSpPr>
        <p:spPr>
          <a:xfrm>
            <a:off x="890324" y="42606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67810" y="349584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89323" y="556225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82043" y="146939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77123" y="417515"/>
            <a:ext cx="1267454" cy="1026160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617654" y="555439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96760" y="145930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379215" y="453298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83559" y="42103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380785" y="144870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356232" y="5566296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464250" y="348401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667375" y="2493807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69281" y="247735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663077" y="44315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069228" y="247471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066418" y="553565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076345" y="42689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369909" y="43248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772763" y="554304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054106" y="3501937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773870" y="451687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471269" y="554257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5741" y="350637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360057" y="247173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195304" y="145510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501827" y="1442678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184337" y="425732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85816" y="1454108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178505" y="248661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885741" y="2493808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174499" y="454075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085349" y="453298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480004" y="451438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460743" y="2464321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169443" y="351492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8682655" y="146275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8655866" y="4526879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880012" y="4542100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186687" y="5570535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646878" y="3510343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349800" y="3510344"/>
            <a:ext cx="1267454" cy="997399"/>
          </a:xfrm>
          <a:prstGeom prst="rect">
            <a:avLst/>
          </a:prstGeom>
          <a:solidFill>
            <a:srgbClr val="00B0F0"/>
          </a:solidFill>
          <a:ln w="381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623" y="2900456"/>
            <a:ext cx="3270655" cy="4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8184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0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600"/>
                            </p:stCondLst>
                            <p:childTnLst>
                              <p:par>
                                <p:cTn id="14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100"/>
                            </p:stCondLst>
                            <p:childTnLst>
                              <p:par>
                                <p:cTn id="14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00"/>
                            </p:stCondLst>
                            <p:childTnLst>
                              <p:par>
                                <p:cTn id="17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500"/>
                            </p:stCondLst>
                            <p:childTnLst>
                              <p:par>
                                <p:cTn id="18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C87B4F19-8E90-404F-BDF3-0A53CF75F962}"/>
              </a:ext>
            </a:extLst>
          </p:cNvPr>
          <p:cNvSpPr/>
          <p:nvPr/>
        </p:nvSpPr>
        <p:spPr>
          <a:xfrm>
            <a:off x="1099735" y="1402351"/>
            <a:ext cx="9573962" cy="38250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79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0CF277F-1A09-4D98-BA95-93E9FC8D168F}"/>
              </a:ext>
            </a:extLst>
          </p:cNvPr>
          <p:cNvSpPr/>
          <p:nvPr/>
        </p:nvSpPr>
        <p:spPr>
          <a:xfrm>
            <a:off x="2271081" y="983526"/>
            <a:ext cx="7649836" cy="489609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4940" y="1436233"/>
            <a:ext cx="3159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00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Tập</a:t>
            </a:r>
            <a:r>
              <a:rPr lang="en-US" sz="8800" dirty="0">
                <a:solidFill>
                  <a:srgbClr val="00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800" dirty="0" err="1">
                <a:solidFill>
                  <a:srgbClr val="00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làm</a:t>
            </a:r>
            <a:r>
              <a:rPr lang="en-US" sz="8800" dirty="0">
                <a:solidFill>
                  <a:srgbClr val="00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800" dirty="0" err="1">
                <a:solidFill>
                  <a:srgbClr val="00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văn</a:t>
            </a:r>
            <a:endParaRPr lang="en-US" sz="8800" dirty="0">
              <a:solidFill>
                <a:srgbClr val="00A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ia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4945" y="2835897"/>
            <a:ext cx="91635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Miêu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tả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cây</a:t>
            </a:r>
            <a:r>
              <a:rPr lang="en-US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ch Tuyet Nang" panose="02090907080705020403" pitchFamily="18" charset="0"/>
              </a:rPr>
              <a:t>cối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ach Tuyet Nang" panose="02090907080705020403" pitchFamily="18" charset="0"/>
            </a:endParaRPr>
          </a:p>
          <a:p>
            <a:pPr algn="ctr"/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ach Tuyet Nang" panose="020909070807050204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7393" y="3937892"/>
            <a:ext cx="365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Kiểm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tra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viết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i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0481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2634761" y="501239"/>
            <a:ext cx="7147054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855959" y="520431"/>
            <a:ext cx="6704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UTM French Vanilla" panose="02040603050506020204" pitchFamily="18" charset="0"/>
              </a:rPr>
              <a:t>Tả</a:t>
            </a:r>
            <a:r>
              <a:rPr lang="en-US" sz="5400" b="1" dirty="0" smtClean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UTM French Vanilla" panose="02040603050506020204" pitchFamily="18" charset="0"/>
              </a:rPr>
              <a:t>một</a:t>
            </a:r>
            <a:r>
              <a:rPr lang="en-US" sz="5400" b="1" dirty="0" smtClean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UTM French Vanilla" panose="02040603050506020204" pitchFamily="18" charset="0"/>
              </a:rPr>
              <a:t>cây</a:t>
            </a:r>
            <a:r>
              <a:rPr lang="en-US" sz="5400" b="1" dirty="0" smtClean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UTM French Vanilla" panose="02040603050506020204" pitchFamily="18" charset="0"/>
              </a:rPr>
              <a:t>có</a:t>
            </a:r>
            <a:r>
              <a:rPr lang="en-US" sz="5400" b="1" dirty="0" smtClean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UTM French Vanilla" panose="02040603050506020204" pitchFamily="18" charset="0"/>
              </a:rPr>
              <a:t>bóng</a:t>
            </a:r>
            <a:r>
              <a:rPr lang="en-US" sz="5400" b="1" dirty="0" smtClean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UTM French Vanilla" panose="02040603050506020204" pitchFamily="18" charset="0"/>
              </a:rPr>
              <a:t>mát</a:t>
            </a:r>
            <a:endParaRPr lang="en-US" sz="5400" b="1" dirty="0">
              <a:solidFill>
                <a:srgbClr val="002060"/>
              </a:solidFill>
              <a:latin typeface="UTM French Vanilla" panose="020406030505060202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121729" y="1949651"/>
            <a:ext cx="7147054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342927" y="1968843"/>
            <a:ext cx="6704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UTM French Vanilla" panose="02040603050506020204" pitchFamily="18" charset="0"/>
              </a:rPr>
              <a:t>Tả</a:t>
            </a:r>
            <a:r>
              <a:rPr lang="en-US" sz="5400" b="1" dirty="0" smtClean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UTM French Vanilla" panose="02040603050506020204" pitchFamily="18" charset="0"/>
              </a:rPr>
              <a:t>một</a:t>
            </a:r>
            <a:r>
              <a:rPr lang="en-US" sz="5400" b="1" dirty="0" smtClean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UTM French Vanilla" panose="02040603050506020204" pitchFamily="18" charset="0"/>
              </a:rPr>
              <a:t>cây</a:t>
            </a:r>
            <a:r>
              <a:rPr lang="en-US" sz="5400" b="1" dirty="0" smtClean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UTM French Vanilla" panose="02040603050506020204" pitchFamily="18" charset="0"/>
              </a:rPr>
              <a:t>ăn</a:t>
            </a:r>
            <a:r>
              <a:rPr lang="en-US" sz="5400" b="1" dirty="0" smtClean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UTM French Vanilla" panose="02040603050506020204" pitchFamily="18" charset="0"/>
              </a:rPr>
              <a:t>quả</a:t>
            </a:r>
            <a:endParaRPr lang="en-US" sz="5400" b="1" dirty="0">
              <a:solidFill>
                <a:srgbClr val="002060"/>
              </a:solidFill>
              <a:latin typeface="UTM French Vanilla" panose="020406030505060202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121729" y="3415405"/>
            <a:ext cx="7147054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205763" y="3527898"/>
            <a:ext cx="6704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UTM French Vanilla" panose="02040603050506020204" pitchFamily="18" charset="0"/>
              </a:rPr>
              <a:t>Tả</a:t>
            </a:r>
            <a:r>
              <a:rPr lang="en-US" sz="5400" b="1" dirty="0" smtClean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UTM French Vanilla" panose="02040603050506020204" pitchFamily="18" charset="0"/>
              </a:rPr>
              <a:t>một</a:t>
            </a:r>
            <a:r>
              <a:rPr lang="en-US" sz="5400" b="1" dirty="0" smtClean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UTM French Vanilla" panose="02040603050506020204" pitchFamily="18" charset="0"/>
              </a:rPr>
              <a:t>cây</a:t>
            </a:r>
            <a:r>
              <a:rPr lang="en-US" sz="5400" b="1" dirty="0" smtClean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UTM French Vanilla" panose="02040603050506020204" pitchFamily="18" charset="0"/>
              </a:rPr>
              <a:t>hoa</a:t>
            </a:r>
            <a:endParaRPr lang="en-US" sz="5400" b="1" dirty="0">
              <a:solidFill>
                <a:srgbClr val="002060"/>
              </a:solidFill>
              <a:latin typeface="UTM French Vanilla" panose="020406030505060202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634762" y="4788466"/>
            <a:ext cx="8718056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091411" y="4900959"/>
            <a:ext cx="7988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UTM French Vanilla" panose="02040603050506020204" pitchFamily="18" charset="0"/>
              </a:rPr>
              <a:t>Tả</a:t>
            </a:r>
            <a:r>
              <a:rPr lang="en-US" sz="5400" b="1" dirty="0" smtClean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UTM French Vanilla" panose="02040603050506020204" pitchFamily="18" charset="0"/>
              </a:rPr>
              <a:t>một</a:t>
            </a:r>
            <a:r>
              <a:rPr lang="en-US" sz="5400" b="1" dirty="0" smtClean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UTM French Vanilla" panose="02040603050506020204" pitchFamily="18" charset="0"/>
              </a:rPr>
              <a:t>luống</a:t>
            </a:r>
            <a:r>
              <a:rPr lang="en-US" sz="5400" b="1" dirty="0" smtClean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UTM French Vanilla" panose="02040603050506020204" pitchFamily="18" charset="0"/>
              </a:rPr>
              <a:t>hoa</a:t>
            </a:r>
            <a:r>
              <a:rPr lang="en-US" sz="5400" b="1" dirty="0" smtClean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UTM French Vanilla" panose="02040603050506020204" pitchFamily="18" charset="0"/>
              </a:rPr>
              <a:t>hoặc</a:t>
            </a:r>
            <a:r>
              <a:rPr lang="en-US" sz="5400" b="1" dirty="0" smtClean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UTM French Vanilla" panose="02040603050506020204" pitchFamily="18" charset="0"/>
              </a:rPr>
              <a:t>vườn</a:t>
            </a:r>
            <a:r>
              <a:rPr lang="en-US" sz="5400" b="1" dirty="0" smtClean="0">
                <a:solidFill>
                  <a:srgbClr val="002060"/>
                </a:solidFill>
                <a:latin typeface="UTM French Vanilla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UTM French Vanilla" panose="02040603050506020204" pitchFamily="18" charset="0"/>
              </a:rPr>
              <a:t>rau</a:t>
            </a:r>
            <a:endParaRPr lang="en-US" sz="5400" b="1" dirty="0">
              <a:solidFill>
                <a:srgbClr val="002060"/>
              </a:solidFill>
              <a:latin typeface="UTM French Vanilla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02374" y="491039"/>
            <a:ext cx="1334847" cy="1324816"/>
            <a:chOff x="1802374" y="491039"/>
            <a:chExt cx="1334847" cy="1324816"/>
          </a:xfrm>
        </p:grpSpPr>
        <p:grpSp>
          <p:nvGrpSpPr>
            <p:cNvPr id="5" name="Group 4"/>
            <p:cNvGrpSpPr/>
            <p:nvPr/>
          </p:nvGrpSpPr>
          <p:grpSpPr>
            <a:xfrm>
              <a:off x="1802374" y="492416"/>
              <a:ext cx="1334847" cy="1323439"/>
              <a:chOff x="1480753" y="1857233"/>
              <a:chExt cx="1334847" cy="1323439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753" y="1897373"/>
                <a:ext cx="1334847" cy="1143519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1811152" y="1857233"/>
                <a:ext cx="67404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0" b="1" dirty="0" smtClean="0">
                    <a:solidFill>
                      <a:schemeClr val="bg1"/>
                    </a:solidFill>
                    <a:latin typeface="Matura MT Script Capitals" panose="03020802060602070202" pitchFamily="66" charset="0"/>
                  </a:rPr>
                  <a:t>1</a:t>
                </a:r>
                <a:endParaRPr lang="en-US" sz="8000" b="1" dirty="0">
                  <a:solidFill>
                    <a:schemeClr val="bg1"/>
                  </a:solidFill>
                  <a:latin typeface="Matura MT Script Capitals" panose="03020802060602070202" pitchFamily="66" charset="0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2181911" y="491039"/>
              <a:ext cx="6740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smtClean="0">
                  <a:solidFill>
                    <a:srgbClr val="0070C0"/>
                  </a:solidFill>
                  <a:latin typeface="Matura MT Script Capitals" panose="03020802060602070202" pitchFamily="66" charset="0"/>
                </a:rPr>
                <a:t>1</a:t>
              </a:r>
              <a:endParaRPr lang="en-US" sz="8000" b="1" dirty="0">
                <a:solidFill>
                  <a:srgbClr val="0070C0"/>
                </a:solidFill>
                <a:latin typeface="Matura MT Script Capitals" panose="03020802060602070202" pitchFamily="66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560159" y="1886069"/>
            <a:ext cx="1334847" cy="1333991"/>
            <a:chOff x="3560159" y="1886069"/>
            <a:chExt cx="1334847" cy="1333991"/>
          </a:xfrm>
        </p:grpSpPr>
        <p:grpSp>
          <p:nvGrpSpPr>
            <p:cNvPr id="43" name="Group 42"/>
            <p:cNvGrpSpPr/>
            <p:nvPr/>
          </p:nvGrpSpPr>
          <p:grpSpPr>
            <a:xfrm>
              <a:off x="3560159" y="1896621"/>
              <a:ext cx="1334847" cy="1323439"/>
              <a:chOff x="1480753" y="1857233"/>
              <a:chExt cx="1334847" cy="1323439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753" y="1897373"/>
                <a:ext cx="1334847" cy="1143519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1811152" y="1857233"/>
                <a:ext cx="67404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0" b="1" dirty="0" smtClean="0">
                    <a:solidFill>
                      <a:schemeClr val="bg1"/>
                    </a:solidFill>
                    <a:latin typeface="Matura MT Script Capitals" panose="03020802060602070202" pitchFamily="66" charset="0"/>
                  </a:rPr>
                  <a:t>2</a:t>
                </a:r>
                <a:endParaRPr lang="en-US" sz="8000" b="1" dirty="0">
                  <a:solidFill>
                    <a:schemeClr val="bg1"/>
                  </a:solidFill>
                  <a:latin typeface="Matura MT Script Capitals" panose="03020802060602070202" pitchFamily="66" charset="0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3975810" y="1886069"/>
              <a:ext cx="6740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smtClean="0">
                  <a:solidFill>
                    <a:srgbClr val="0070C0"/>
                  </a:solidFill>
                  <a:latin typeface="Matura MT Script Capitals" panose="03020802060602070202" pitchFamily="66" charset="0"/>
                </a:rPr>
                <a:t>2</a:t>
              </a:r>
              <a:endParaRPr lang="en-US" sz="8000" b="1" dirty="0">
                <a:solidFill>
                  <a:srgbClr val="0070C0"/>
                </a:solidFill>
                <a:latin typeface="Matura MT Script Capitals" panose="03020802060602070202" pitchFamily="66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315011" y="3394261"/>
            <a:ext cx="1334847" cy="1334780"/>
            <a:chOff x="3315011" y="3394261"/>
            <a:chExt cx="1334847" cy="1334780"/>
          </a:xfrm>
        </p:grpSpPr>
        <p:grpSp>
          <p:nvGrpSpPr>
            <p:cNvPr id="46" name="Group 45"/>
            <p:cNvGrpSpPr/>
            <p:nvPr/>
          </p:nvGrpSpPr>
          <p:grpSpPr>
            <a:xfrm>
              <a:off x="3315011" y="3394261"/>
              <a:ext cx="1334847" cy="1323439"/>
              <a:chOff x="1480753" y="1857233"/>
              <a:chExt cx="1334847" cy="1323439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753" y="1897373"/>
                <a:ext cx="1334847" cy="1143519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1811152" y="1857233"/>
                <a:ext cx="67404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0" b="1" dirty="0" smtClean="0">
                    <a:solidFill>
                      <a:schemeClr val="bg1"/>
                    </a:solidFill>
                    <a:latin typeface="Matura MT Script Capitals" panose="03020802060602070202" pitchFamily="66" charset="0"/>
                  </a:rPr>
                  <a:t>3</a:t>
                </a:r>
                <a:endParaRPr lang="en-US" sz="8000" b="1" dirty="0">
                  <a:solidFill>
                    <a:schemeClr val="bg1"/>
                  </a:solidFill>
                  <a:latin typeface="Matura MT Script Capitals" panose="03020802060602070202" pitchFamily="66" charset="0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3720898" y="3405602"/>
              <a:ext cx="6740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smtClean="0">
                  <a:solidFill>
                    <a:srgbClr val="0070C0"/>
                  </a:solidFill>
                  <a:latin typeface="Matura MT Script Capitals" panose="03020802060602070202" pitchFamily="66" charset="0"/>
                </a:rPr>
                <a:t>3</a:t>
              </a:r>
              <a:endParaRPr lang="en-US" sz="8000" b="1" dirty="0">
                <a:solidFill>
                  <a:srgbClr val="0070C0"/>
                </a:solidFill>
                <a:latin typeface="Matura MT Script Capitals" panose="03020802060602070202" pitchFamily="66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781172" y="4788466"/>
            <a:ext cx="1334847" cy="1372317"/>
            <a:chOff x="1781172" y="4788466"/>
            <a:chExt cx="1334847" cy="1372317"/>
          </a:xfrm>
        </p:grpSpPr>
        <p:grpSp>
          <p:nvGrpSpPr>
            <p:cNvPr id="49" name="Group 48"/>
            <p:cNvGrpSpPr/>
            <p:nvPr/>
          </p:nvGrpSpPr>
          <p:grpSpPr>
            <a:xfrm>
              <a:off x="1781172" y="4788466"/>
              <a:ext cx="1334847" cy="1323439"/>
              <a:chOff x="1480753" y="1857233"/>
              <a:chExt cx="1334847" cy="1323439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753" y="1897373"/>
                <a:ext cx="1334847" cy="1143519"/>
              </a:xfrm>
              <a:prstGeom prst="rect">
                <a:avLst/>
              </a:prstGeom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1811152" y="1857233"/>
                <a:ext cx="67404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0" b="1" dirty="0" smtClean="0">
                    <a:solidFill>
                      <a:schemeClr val="bg1"/>
                    </a:solidFill>
                    <a:latin typeface="Matura MT Script Capitals" panose="03020802060602070202" pitchFamily="66" charset="0"/>
                  </a:rPr>
                  <a:t>4</a:t>
                </a:r>
                <a:endParaRPr lang="en-US" sz="8000" b="1" dirty="0">
                  <a:solidFill>
                    <a:schemeClr val="bg1"/>
                  </a:solidFill>
                  <a:latin typeface="Matura MT Script Capitals" panose="03020802060602070202" pitchFamily="66" charset="0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2157924" y="4837344"/>
              <a:ext cx="6740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smtClean="0">
                  <a:solidFill>
                    <a:srgbClr val="0070C0"/>
                  </a:solidFill>
                  <a:latin typeface="Matura MT Script Capitals" panose="03020802060602070202" pitchFamily="66" charset="0"/>
                </a:rPr>
                <a:t>4</a:t>
              </a:r>
              <a:endParaRPr lang="en-US" sz="8000" b="1" dirty="0">
                <a:solidFill>
                  <a:srgbClr val="0070C0"/>
                </a:solidFill>
                <a:latin typeface="Matura MT Script Capitals" panose="03020802060602070202" pitchFamily="66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29234" y="2857515"/>
            <a:ext cx="2784953" cy="1294924"/>
            <a:chOff x="329234" y="2857515"/>
            <a:chExt cx="2784953" cy="1294924"/>
          </a:xfrm>
        </p:grpSpPr>
        <p:grpSp>
          <p:nvGrpSpPr>
            <p:cNvPr id="60" name="Group 59"/>
            <p:cNvGrpSpPr/>
            <p:nvPr/>
          </p:nvGrpSpPr>
          <p:grpSpPr>
            <a:xfrm>
              <a:off x="329234" y="2857515"/>
              <a:ext cx="2784953" cy="1294924"/>
              <a:chOff x="329234" y="2857515"/>
              <a:chExt cx="2784953" cy="1294924"/>
            </a:xfrm>
          </p:grpSpPr>
          <p:sp>
            <p:nvSpPr>
              <p:cNvPr id="30" name="Oval 29"/>
              <p:cNvSpPr/>
              <p:nvPr/>
            </p:nvSpPr>
            <p:spPr>
              <a:xfrm rot="20589464">
                <a:off x="329234" y="2857515"/>
                <a:ext cx="2784953" cy="1294924"/>
              </a:xfrm>
              <a:prstGeom prst="ellipse">
                <a:avLst/>
              </a:prstGeom>
              <a:solidFill>
                <a:schemeClr val="bg1"/>
              </a:solidFill>
              <a:ln w="57150" cmpd="thickThin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 rot="20481018">
                <a:off x="422723" y="2971748"/>
                <a:ext cx="245825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 err="1" smtClean="0">
                    <a:solidFill>
                      <a:srgbClr val="E33E1D"/>
                    </a:solidFill>
                    <a:latin typeface="UTM French Vanilla" panose="02040603050506020204" pitchFamily="18" charset="0"/>
                  </a:rPr>
                  <a:t>Đề</a:t>
                </a:r>
                <a:r>
                  <a:rPr lang="en-US" sz="5400" b="1" dirty="0" smtClean="0">
                    <a:solidFill>
                      <a:srgbClr val="E33E1D"/>
                    </a:solidFill>
                    <a:latin typeface="UTM French Vanilla" panose="02040603050506020204" pitchFamily="18" charset="0"/>
                  </a:rPr>
                  <a:t> </a:t>
                </a:r>
                <a:r>
                  <a:rPr lang="en-US" sz="5400" b="1" dirty="0" err="1" smtClean="0">
                    <a:solidFill>
                      <a:srgbClr val="E33E1D"/>
                    </a:solidFill>
                    <a:latin typeface="UTM French Vanilla" panose="02040603050506020204" pitchFamily="18" charset="0"/>
                  </a:rPr>
                  <a:t>bài</a:t>
                </a:r>
                <a:endParaRPr lang="en-US" sz="5400" b="1" dirty="0">
                  <a:solidFill>
                    <a:srgbClr val="E33E1D"/>
                  </a:solidFill>
                  <a:latin typeface="UTM French Vanilla" panose="02040603050506020204" pitchFamily="18" charset="0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 rot="20481018">
              <a:off x="396656" y="2976942"/>
              <a:ext cx="24582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solidFill>
                    <a:srgbClr val="2A303C"/>
                  </a:solidFill>
                  <a:latin typeface="UTM French Vanilla" panose="02040603050506020204" pitchFamily="18" charset="0"/>
                </a:rPr>
                <a:t>Đề</a:t>
              </a:r>
              <a:r>
                <a:rPr lang="en-US" sz="5400" b="1" dirty="0" smtClean="0">
                  <a:solidFill>
                    <a:srgbClr val="2A303C"/>
                  </a:solidFill>
                  <a:latin typeface="UTM French Vanilla" panose="02040603050506020204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2A303C"/>
                  </a:solidFill>
                  <a:latin typeface="UTM French Vanilla" panose="02040603050506020204" pitchFamily="18" charset="0"/>
                </a:rPr>
                <a:t>bài</a:t>
              </a:r>
              <a:endParaRPr lang="en-US" sz="5400" b="1" dirty="0">
                <a:solidFill>
                  <a:srgbClr val="2A303C"/>
                </a:solidFill>
                <a:latin typeface="UTM French Vanill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73162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  <p:bldP spid="36" grpId="0" animBg="1"/>
      <p:bldP spid="37" grpId="0"/>
      <p:bldP spid="38" grpId="0" animBg="1"/>
      <p:bldP spid="39" grpId="0"/>
      <p:bldP spid="40" grpId="0" animBg="1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8"/>
</p:tagLst>
</file>

<file path=ppt/theme/theme1.xml><?xml version="1.0" encoding="utf-8"?>
<a:theme xmlns:a="http://schemas.openxmlformats.org/drawingml/2006/main" name="千图网海量PPT模板www.58pic.com​​">
  <a:themeElements>
    <a:clrScheme name="自定义 103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09C45"/>
      </a:accent1>
      <a:accent2>
        <a:srgbClr val="109C45"/>
      </a:accent2>
      <a:accent3>
        <a:srgbClr val="109C45"/>
      </a:accent3>
      <a:accent4>
        <a:srgbClr val="109C45"/>
      </a:accent4>
      <a:accent5>
        <a:srgbClr val="109C45"/>
      </a:accent5>
      <a:accent6>
        <a:srgbClr val="109C45"/>
      </a:accent6>
      <a:hlink>
        <a:srgbClr val="0563C1"/>
      </a:hlink>
      <a:folHlink>
        <a:srgbClr val="954F72"/>
      </a:folHlink>
    </a:clrScheme>
    <a:fontScheme name="ljgrvcid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161</Words>
  <Application>Microsoft Office PowerPoint</Application>
  <PresentationFormat>Widescreen</PresentationFormat>
  <Paragraphs>62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等线</vt:lpstr>
      <vt:lpstr>Matura MT Script Capitals</vt:lpstr>
      <vt:lpstr>Times New Roman</vt:lpstr>
      <vt:lpstr>UTM Ambrosia</vt:lpstr>
      <vt:lpstr>UTM French Vanilla</vt:lpstr>
      <vt:lpstr>UTM Neutra</vt:lpstr>
      <vt:lpstr>UVN Bach Tuyet Nang</vt:lpstr>
      <vt:lpstr>UVN Dung Dan</vt:lpstr>
      <vt:lpstr>庞门正道标题体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</dc:title>
  <dc:creator>lenovo</dc:creator>
  <cp:lastModifiedBy>User</cp:lastModifiedBy>
  <cp:revision>KTUTS</cp:revision>
  <dcterms:created xsi:type="dcterms:W3CDTF">2018-04-10T08:10:31Z</dcterms:created>
  <dcterms:modified xsi:type="dcterms:W3CDTF">2022-03-06T16:44:04Z</dcterms:modified>
  <cp:version>G22</cp:version>
</cp:coreProperties>
</file>