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7" r:id="rId2"/>
    <p:sldId id="285" r:id="rId3"/>
    <p:sldId id="284" r:id="rId4"/>
    <p:sldId id="288" r:id="rId5"/>
    <p:sldId id="261" r:id="rId6"/>
    <p:sldId id="298" r:id="rId7"/>
    <p:sldId id="297" r:id="rId8"/>
    <p:sldId id="258" r:id="rId9"/>
    <p:sldId id="300" r:id="rId10"/>
    <p:sldId id="301" r:id="rId11"/>
    <p:sldId id="262" r:id="rId12"/>
    <p:sldId id="264" r:id="rId13"/>
    <p:sldId id="302" r:id="rId14"/>
    <p:sldId id="303" r:id="rId15"/>
    <p:sldId id="263" r:id="rId16"/>
    <p:sldId id="265" r:id="rId17"/>
    <p:sldId id="308" r:id="rId18"/>
    <p:sldId id="289" r:id="rId19"/>
    <p:sldId id="291" r:id="rId20"/>
    <p:sldId id="309" r:id="rId21"/>
    <p:sldId id="310" r:id="rId22"/>
    <p:sldId id="311" r:id="rId23"/>
    <p:sldId id="313" r:id="rId24"/>
    <p:sldId id="282" r:id="rId25"/>
    <p:sldId id="314" r:id="rId26"/>
    <p:sldId id="31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4E"/>
    <a:srgbClr val="323333"/>
    <a:srgbClr val="FFFFFF"/>
    <a:srgbClr val="1E5AA4"/>
    <a:srgbClr val="326DB0"/>
    <a:srgbClr val="849BC8"/>
    <a:srgbClr val="93C6E9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894" y="9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/>
              <a:t>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1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9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2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8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8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27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图片 5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740"/>
            <a:ext cx="10868941" cy="58125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0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6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71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7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66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7.png"/><Relationship Id="rId2" Type="http://schemas.openxmlformats.org/officeDocument/2006/relationships/tags" Target="../tags/tag3.xml"/><Relationship Id="rId16" Type="http://schemas.openxmlformats.org/officeDocument/2006/relationships/image" Target="../media/image8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5" Type="http://schemas.openxmlformats.org/officeDocument/2006/relationships/image" Target="../media/image81.png"/><Relationship Id="rId10" Type="http://schemas.openxmlformats.org/officeDocument/2006/relationships/audio" Target="../media/audio3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1" Type="http://schemas.openxmlformats.org/officeDocument/2006/relationships/vmlDrawing" Target="../drawings/vmlDrawing5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96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8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02.png"/><Relationship Id="rId12" Type="http://schemas.openxmlformats.org/officeDocument/2006/relationships/image" Target="../media/image93.png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104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Relationship Id="rId22" Type="http://schemas.openxmlformats.org/officeDocument/2006/relationships/image" Target="../media/image9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109.png"/><Relationship Id="rId12" Type="http://schemas.openxmlformats.org/officeDocument/2006/relationships/image" Target="../media/image93.pn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.png"/><Relationship Id="rId20" Type="http://schemas.openxmlformats.org/officeDocument/2006/relationships/image" Target="../media/image100.png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111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10.png"/><Relationship Id="rId22" Type="http://schemas.openxmlformats.org/officeDocument/2006/relationships/image" Target="../media/image9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6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82.png"/><Relationship Id="rId10" Type="http://schemas.openxmlformats.org/officeDocument/2006/relationships/image" Target="../media/image99.png"/><Relationship Id="rId4" Type="http://schemas.openxmlformats.org/officeDocument/2006/relationships/image" Target="../media/image4.png"/><Relationship Id="rId9" Type="http://schemas.openxmlformats.org/officeDocument/2006/relationships/image" Target="../media/image94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slide" Target="slide2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370.png"/><Relationship Id="rId5" Type="http://schemas.openxmlformats.org/officeDocument/2006/relationships/image" Target="../media/image15.png"/><Relationship Id="rId15" Type="http://schemas.openxmlformats.org/officeDocument/2006/relationships/image" Target="../media/image30.wmf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7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2.png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6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" y="0"/>
            <a:ext cx="12171013" cy="6871199"/>
          </a:xfrm>
          <a:prstGeom prst="rect">
            <a:avLst/>
          </a:prstGeom>
        </p:spPr>
      </p:pic>
      <p:pic>
        <p:nvPicPr>
          <p:cNvPr id="4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3" y="-5380"/>
            <a:ext cx="8075929" cy="5504279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1184126"/>
            <a:ext cx="787224" cy="467414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8" y="2324520"/>
            <a:ext cx="762091" cy="855236"/>
          </a:xfrm>
          <a:prstGeom prst="rect">
            <a:avLst/>
          </a:prstGeom>
        </p:spPr>
      </p:pic>
      <p:grpSp>
        <p:nvGrpSpPr>
          <p:cNvPr id="8" name="组合 1"/>
          <p:cNvGrpSpPr/>
          <p:nvPr/>
        </p:nvGrpSpPr>
        <p:grpSpPr>
          <a:xfrm>
            <a:off x="-20988" y="4876977"/>
            <a:ext cx="12212988" cy="2018081"/>
            <a:chOff x="-1" y="4850426"/>
            <a:chExt cx="12212988" cy="201808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10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" y="2930711"/>
            <a:ext cx="2017147" cy="165167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119136" y="3959597"/>
            <a:ext cx="4733391" cy="2841112"/>
          </a:xfrm>
          <a:prstGeom prst="rect">
            <a:avLst/>
          </a:prstGeom>
        </p:spPr>
      </p:pic>
      <p:pic>
        <p:nvPicPr>
          <p:cNvPr id="1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966" y="1295917"/>
            <a:ext cx="9563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Phép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phân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211" y="238289"/>
            <a:ext cx="956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  <a:endParaRPr lang="en-US" sz="6600" dirty="0">
              <a:solidFill>
                <a:schemeClr val="bg1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3" y="1952676"/>
            <a:ext cx="791981" cy="790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13" y="3557520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0" y="2171393"/>
            <a:ext cx="791981" cy="79009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50" y="4112792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blipFill>
                <a:blip r:embed="rId16"/>
                <a:stretch>
                  <a:fillRect l="-10753" b="-1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767327" y="2018780"/>
            <a:ext cx="4106528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47924" y="1947613"/>
            <a:ext cx="4481337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48442" y="3457041"/>
            <a:ext cx="6724028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2984" y="373917"/>
            <a:ext cx="11490950" cy="64840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267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m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m. </a:t>
            </a:r>
          </a:p>
          <a:p>
            <a:pPr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4267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93474" y="1819030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74" y="1819030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974070" y="1817527"/>
                <a:ext cx="512961" cy="154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070" y="1817527"/>
                <a:ext cx="512961" cy="15472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8" grpId="0" animBg="1"/>
      <p:bldP spid="40" grpId="0"/>
      <p:bldP spid="39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8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17919" y="1670246"/>
            <a:ext cx="63515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32848"/>
              </p:ext>
            </p:extLst>
          </p:nvPr>
        </p:nvGraphicFramePr>
        <p:xfrm>
          <a:off x="6352495" y="2532742"/>
          <a:ext cx="2641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Equation" r:id="rId9" imgW="723600" imgH="393480" progId="Equation.3">
                  <p:embed/>
                </p:oleObj>
              </mc:Choice>
              <mc:Fallback>
                <p:oleObj name="Equation" r:id="rId9" imgW="7236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495" y="2532742"/>
                        <a:ext cx="26416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4179210" y="4178923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ian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48817"/>
              </p:ext>
            </p:extLst>
          </p:nvPr>
        </p:nvGraphicFramePr>
        <p:xfrm>
          <a:off x="8424182" y="3975835"/>
          <a:ext cx="603704" cy="11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Equation" r:id="rId11" imgW="241200" imgH="393480" progId="Equation.3">
                  <p:embed/>
                </p:oleObj>
              </mc:Choice>
              <mc:Fallback>
                <p:oleObj name="Equation" r:id="rId11" imgW="241200" imgH="39348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182" y="3975835"/>
                        <a:ext cx="603704" cy="11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blipFill>
                <a:blip r:embed="rId13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413943" y="2661914"/>
            <a:ext cx="2395479" cy="665203"/>
            <a:chOff x="8660686" y="3126372"/>
            <a:chExt cx="2395479" cy="665203"/>
          </a:xfrm>
        </p:grpSpPr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084471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333803" y="4111621"/>
            <a:ext cx="2395479" cy="665203"/>
            <a:chOff x="8660686" y="3126372"/>
            <a:chExt cx="2395479" cy="665203"/>
          </a:xfrm>
        </p:grpSpPr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4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" y="4603371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9" grpId="0" build="p"/>
      <p:bldP spid="30" grpId="0"/>
      <p:bldP spid="32" grpId="0"/>
      <p:bldP spid="3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7626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7" y="4863254"/>
            <a:ext cx="8460115" cy="2018081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05" y="996118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8" y="63463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9" y="1783158"/>
            <a:ext cx="1185801" cy="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500227" y="143283"/>
            <a:ext cx="2183477" cy="3491258"/>
            <a:chOff x="4205989" y="-169661"/>
            <a:chExt cx="2183477" cy="3491258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169661"/>
              <a:ext cx="533401" cy="191978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05989" y="1166550"/>
              <a:ext cx="2183477" cy="2155047"/>
              <a:chOff x="4189334" y="925664"/>
              <a:chExt cx="1687282" cy="16927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4189334" y="925664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5469836" y="-435194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124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ounded Rectangle 65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6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217061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25" y="4581161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594497" y="593014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33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18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84513"/>
              </p:ext>
            </p:extLst>
          </p:nvPr>
        </p:nvGraphicFramePr>
        <p:xfrm>
          <a:off x="6138863" y="107950"/>
          <a:ext cx="2457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21" imgW="672840" imgH="393480" progId="Equation.3">
                  <p:embed/>
                </p:oleObj>
              </mc:Choice>
              <mc:Fallback>
                <p:oleObj name="Equation" r:id="rId21" imgW="67284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07950"/>
                        <a:ext cx="2457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42886" y="-489542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109579" y="-28645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0096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7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6307" y="2187693"/>
            <a:ext cx="8664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807" y="5639275"/>
            <a:ext cx="710753" cy="890547"/>
          </a:xfrm>
          <a:prstGeom prst="rect">
            <a:avLst/>
          </a:prstGeom>
        </p:spPr>
      </p:pic>
      <p:pic>
        <p:nvPicPr>
          <p:cNvPr id="1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52" y="4365028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14" y="-8051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8" y="157361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6678" y="1810403"/>
            <a:ext cx="6286105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Viner Hand ITC" panose="03070502030502020203" pitchFamily="66" charset="0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Viner Hand ITC" panose="03070502030502020203" pitchFamily="66" charset="0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05" y="3847413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13854" y="59086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50367" y="5957886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274179" y="58959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17042" y="59721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274179" y="5943600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07504" y="5910261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03" y="138905"/>
            <a:ext cx="10415968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custGeom>
                    <a:avLst/>
                    <a:gdLst>
                      <a:gd name="connsiteX0" fmla="*/ 0 w 10415968"/>
                      <a:gd name="connsiteY0" fmla="*/ 0 h 1323439"/>
                      <a:gd name="connsiteX1" fmla="*/ 755158 w 10415968"/>
                      <a:gd name="connsiteY1" fmla="*/ 0 h 1323439"/>
                      <a:gd name="connsiteX2" fmla="*/ 1301995 w 10415968"/>
                      <a:gd name="connsiteY2" fmla="*/ 0 h 1323439"/>
                      <a:gd name="connsiteX3" fmla="*/ 2161312 w 10415968"/>
                      <a:gd name="connsiteY3" fmla="*/ 0 h 1323439"/>
                      <a:gd name="connsiteX4" fmla="*/ 2499832 w 10415968"/>
                      <a:gd name="connsiteY4" fmla="*/ 0 h 1323439"/>
                      <a:gd name="connsiteX5" fmla="*/ 2838350 w 10415968"/>
                      <a:gd name="connsiteY5" fmla="*/ 0 h 1323439"/>
                      <a:gd name="connsiteX6" fmla="*/ 3281030 w 10415968"/>
                      <a:gd name="connsiteY6" fmla="*/ 0 h 1323439"/>
                      <a:gd name="connsiteX7" fmla="*/ 3932028 w 10415968"/>
                      <a:gd name="connsiteY7" fmla="*/ 0 h 1323439"/>
                      <a:gd name="connsiteX8" fmla="*/ 4791345 w 10415968"/>
                      <a:gd name="connsiteY8" fmla="*/ 0 h 1323439"/>
                      <a:gd name="connsiteX9" fmla="*/ 5546503 w 10415968"/>
                      <a:gd name="connsiteY9" fmla="*/ 0 h 1323439"/>
                      <a:gd name="connsiteX10" fmla="*/ 5989182 w 10415968"/>
                      <a:gd name="connsiteY10" fmla="*/ 0 h 1323439"/>
                      <a:gd name="connsiteX11" fmla="*/ 6848499 w 10415968"/>
                      <a:gd name="connsiteY11" fmla="*/ 0 h 1323439"/>
                      <a:gd name="connsiteX12" fmla="*/ 7707816 w 10415968"/>
                      <a:gd name="connsiteY12" fmla="*/ 0 h 1323439"/>
                      <a:gd name="connsiteX13" fmla="*/ 8046334 w 10415968"/>
                      <a:gd name="connsiteY13" fmla="*/ 0 h 1323439"/>
                      <a:gd name="connsiteX14" fmla="*/ 8384854 w 10415968"/>
                      <a:gd name="connsiteY14" fmla="*/ 0 h 1323439"/>
                      <a:gd name="connsiteX15" fmla="*/ 8827532 w 10415968"/>
                      <a:gd name="connsiteY15" fmla="*/ 0 h 1323439"/>
                      <a:gd name="connsiteX16" fmla="*/ 9478530 w 10415968"/>
                      <a:gd name="connsiteY16" fmla="*/ 0 h 1323439"/>
                      <a:gd name="connsiteX17" fmla="*/ 10415968 w 10415968"/>
                      <a:gd name="connsiteY17" fmla="*/ 0 h 1323439"/>
                      <a:gd name="connsiteX18" fmla="*/ 10415968 w 10415968"/>
                      <a:gd name="connsiteY18" fmla="*/ 648485 h 1323439"/>
                      <a:gd name="connsiteX19" fmla="*/ 10415968 w 10415968"/>
                      <a:gd name="connsiteY19" fmla="*/ 1323439 h 1323439"/>
                      <a:gd name="connsiteX20" fmla="*/ 9869129 w 10415968"/>
                      <a:gd name="connsiteY20" fmla="*/ 1323439 h 1323439"/>
                      <a:gd name="connsiteX21" fmla="*/ 9322291 w 10415968"/>
                      <a:gd name="connsiteY21" fmla="*/ 1323439 h 1323439"/>
                      <a:gd name="connsiteX22" fmla="*/ 8983772 w 10415968"/>
                      <a:gd name="connsiteY22" fmla="*/ 1323439 h 1323439"/>
                      <a:gd name="connsiteX23" fmla="*/ 8228615 w 10415968"/>
                      <a:gd name="connsiteY23" fmla="*/ 1323439 h 1323439"/>
                      <a:gd name="connsiteX24" fmla="*/ 7681776 w 10415968"/>
                      <a:gd name="connsiteY24" fmla="*/ 1323439 h 1323439"/>
                      <a:gd name="connsiteX25" fmla="*/ 7239097 w 10415968"/>
                      <a:gd name="connsiteY25" fmla="*/ 1323439 h 1323439"/>
                      <a:gd name="connsiteX26" fmla="*/ 6588099 w 10415968"/>
                      <a:gd name="connsiteY26" fmla="*/ 1323439 h 1323439"/>
                      <a:gd name="connsiteX27" fmla="*/ 5937101 w 10415968"/>
                      <a:gd name="connsiteY27" fmla="*/ 1323439 h 1323439"/>
                      <a:gd name="connsiteX28" fmla="*/ 5598582 w 10415968"/>
                      <a:gd name="connsiteY28" fmla="*/ 1323439 h 1323439"/>
                      <a:gd name="connsiteX29" fmla="*/ 4843425 w 10415968"/>
                      <a:gd name="connsiteY29" fmla="*/ 1323439 h 1323439"/>
                      <a:gd name="connsiteX30" fmla="*/ 4192426 w 10415968"/>
                      <a:gd name="connsiteY30" fmla="*/ 1323439 h 1323439"/>
                      <a:gd name="connsiteX31" fmla="*/ 3749748 w 10415968"/>
                      <a:gd name="connsiteY31" fmla="*/ 1323439 h 1323439"/>
                      <a:gd name="connsiteX32" fmla="*/ 3307069 w 10415968"/>
                      <a:gd name="connsiteY32" fmla="*/ 1323439 h 1323439"/>
                      <a:gd name="connsiteX33" fmla="*/ 2447752 w 10415968"/>
                      <a:gd name="connsiteY33" fmla="*/ 1323439 h 1323439"/>
                      <a:gd name="connsiteX34" fmla="*/ 1900914 w 10415968"/>
                      <a:gd name="connsiteY34" fmla="*/ 1323439 h 1323439"/>
                      <a:gd name="connsiteX35" fmla="*/ 1354075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61720 h 1323439"/>
                      <a:gd name="connsiteX38" fmla="*/ 0 w 10415968"/>
                      <a:gd name="connsiteY38" fmla="*/ 0 h 1323439"/>
                      <a:gd name="connsiteX0" fmla="*/ 0 w 10415968"/>
                      <a:gd name="connsiteY0" fmla="*/ 0 h 1323439"/>
                      <a:gd name="connsiteX1" fmla="*/ 442678 w 10415968"/>
                      <a:gd name="connsiteY1" fmla="*/ 0 h 1323439"/>
                      <a:gd name="connsiteX2" fmla="*/ 1197836 w 10415968"/>
                      <a:gd name="connsiteY2" fmla="*/ 0 h 1323439"/>
                      <a:gd name="connsiteX3" fmla="*/ 1536355 w 10415968"/>
                      <a:gd name="connsiteY3" fmla="*/ 0 h 1323439"/>
                      <a:gd name="connsiteX4" fmla="*/ 2395672 w 10415968"/>
                      <a:gd name="connsiteY4" fmla="*/ 0 h 1323439"/>
                      <a:gd name="connsiteX5" fmla="*/ 3254990 w 10415968"/>
                      <a:gd name="connsiteY5" fmla="*/ 0 h 1323439"/>
                      <a:gd name="connsiteX6" fmla="*/ 3697668 w 10415968"/>
                      <a:gd name="connsiteY6" fmla="*/ 0 h 1323439"/>
                      <a:gd name="connsiteX7" fmla="*/ 4556986 w 10415968"/>
                      <a:gd name="connsiteY7" fmla="*/ 0 h 1323439"/>
                      <a:gd name="connsiteX8" fmla="*/ 5103823 w 10415968"/>
                      <a:gd name="connsiteY8" fmla="*/ 0 h 1323439"/>
                      <a:gd name="connsiteX9" fmla="*/ 5858981 w 10415968"/>
                      <a:gd name="connsiteY9" fmla="*/ 0 h 1323439"/>
                      <a:gd name="connsiteX10" fmla="*/ 6614139 w 10415968"/>
                      <a:gd name="connsiteY10" fmla="*/ 0 h 1323439"/>
                      <a:gd name="connsiteX11" fmla="*/ 7473457 w 10415968"/>
                      <a:gd name="connsiteY11" fmla="*/ 0 h 1323439"/>
                      <a:gd name="connsiteX12" fmla="*/ 8020295 w 10415968"/>
                      <a:gd name="connsiteY12" fmla="*/ 0 h 1323439"/>
                      <a:gd name="connsiteX13" fmla="*/ 8775452 w 10415968"/>
                      <a:gd name="connsiteY13" fmla="*/ 0 h 1323439"/>
                      <a:gd name="connsiteX14" fmla="*/ 9322291 w 10415968"/>
                      <a:gd name="connsiteY14" fmla="*/ 0 h 1323439"/>
                      <a:gd name="connsiteX15" fmla="*/ 10415968 w 10415968"/>
                      <a:gd name="connsiteY15" fmla="*/ 0 h 1323439"/>
                      <a:gd name="connsiteX16" fmla="*/ 10415968 w 10415968"/>
                      <a:gd name="connsiteY16" fmla="*/ 622016 h 1323439"/>
                      <a:gd name="connsiteX17" fmla="*/ 10415968 w 10415968"/>
                      <a:gd name="connsiteY17" fmla="*/ 1323439 h 1323439"/>
                      <a:gd name="connsiteX18" fmla="*/ 10077448 w 10415968"/>
                      <a:gd name="connsiteY18" fmla="*/ 1323439 h 1323439"/>
                      <a:gd name="connsiteX19" fmla="*/ 9634769 w 10415968"/>
                      <a:gd name="connsiteY19" fmla="*/ 1323439 h 1323439"/>
                      <a:gd name="connsiteX20" fmla="*/ 8983772 w 10415968"/>
                      <a:gd name="connsiteY20" fmla="*/ 1323439 h 1323439"/>
                      <a:gd name="connsiteX21" fmla="*/ 8541093 w 10415968"/>
                      <a:gd name="connsiteY21" fmla="*/ 1323439 h 1323439"/>
                      <a:gd name="connsiteX22" fmla="*/ 8098414 w 10415968"/>
                      <a:gd name="connsiteY22" fmla="*/ 1323439 h 1323439"/>
                      <a:gd name="connsiteX23" fmla="*/ 7239097 w 10415968"/>
                      <a:gd name="connsiteY23" fmla="*/ 1323439 h 1323439"/>
                      <a:gd name="connsiteX24" fmla="*/ 6796419 w 10415968"/>
                      <a:gd name="connsiteY24" fmla="*/ 1323439 h 1323439"/>
                      <a:gd name="connsiteX25" fmla="*/ 6145421 w 10415968"/>
                      <a:gd name="connsiteY25" fmla="*/ 1323439 h 1323439"/>
                      <a:gd name="connsiteX26" fmla="*/ 5494423 w 10415968"/>
                      <a:gd name="connsiteY26" fmla="*/ 1323439 h 1323439"/>
                      <a:gd name="connsiteX27" fmla="*/ 5155903 w 10415968"/>
                      <a:gd name="connsiteY27" fmla="*/ 1323439 h 1323439"/>
                      <a:gd name="connsiteX28" fmla="*/ 4400746 w 10415968"/>
                      <a:gd name="connsiteY28" fmla="*/ 1323439 h 1323439"/>
                      <a:gd name="connsiteX29" fmla="*/ 3958068 w 10415968"/>
                      <a:gd name="connsiteY29" fmla="*/ 1323439 h 1323439"/>
                      <a:gd name="connsiteX30" fmla="*/ 3619548 w 10415968"/>
                      <a:gd name="connsiteY30" fmla="*/ 1323439 h 1323439"/>
                      <a:gd name="connsiteX31" fmla="*/ 3072710 w 10415968"/>
                      <a:gd name="connsiteY31" fmla="*/ 1323439 h 1323439"/>
                      <a:gd name="connsiteX32" fmla="*/ 2317553 w 10415968"/>
                      <a:gd name="connsiteY32" fmla="*/ 1323439 h 1323439"/>
                      <a:gd name="connsiteX33" fmla="*/ 1979033 w 10415968"/>
                      <a:gd name="connsiteY33" fmla="*/ 1323439 h 1323439"/>
                      <a:gd name="connsiteX34" fmla="*/ 1328035 w 10415968"/>
                      <a:gd name="connsiteY34" fmla="*/ 1323439 h 1323439"/>
                      <a:gd name="connsiteX35" fmla="*/ 885357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88188 h 1323439"/>
                      <a:gd name="connsiteX38" fmla="*/ 0 w 10415968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415968" h="1323439" fill="none" extrusionOk="0">
                        <a:moveTo>
                          <a:pt x="0" y="0"/>
                        </a:moveTo>
                        <a:cubicBezTo>
                          <a:pt x="242908" y="-4311"/>
                          <a:pt x="446255" y="18358"/>
                          <a:pt x="755158" y="0"/>
                        </a:cubicBezTo>
                        <a:cubicBezTo>
                          <a:pt x="1085102" y="-3370"/>
                          <a:pt x="1101191" y="25243"/>
                          <a:pt x="1301995" y="0"/>
                        </a:cubicBezTo>
                        <a:cubicBezTo>
                          <a:pt x="1496187" y="-53093"/>
                          <a:pt x="1750827" y="17303"/>
                          <a:pt x="2161312" y="0"/>
                        </a:cubicBezTo>
                        <a:cubicBezTo>
                          <a:pt x="2523873" y="-13018"/>
                          <a:pt x="2335784" y="-43443"/>
                          <a:pt x="2499832" y="0"/>
                        </a:cubicBezTo>
                        <a:cubicBezTo>
                          <a:pt x="2672301" y="-2426"/>
                          <a:pt x="2744225" y="-8725"/>
                          <a:pt x="2838350" y="0"/>
                        </a:cubicBezTo>
                        <a:cubicBezTo>
                          <a:pt x="2937287" y="28052"/>
                          <a:pt x="3155886" y="4089"/>
                          <a:pt x="3281030" y="0"/>
                        </a:cubicBezTo>
                        <a:cubicBezTo>
                          <a:pt x="3405262" y="3399"/>
                          <a:pt x="3745315" y="7316"/>
                          <a:pt x="3932028" y="0"/>
                        </a:cubicBezTo>
                        <a:cubicBezTo>
                          <a:pt x="4144690" y="32204"/>
                          <a:pt x="4420857" y="9754"/>
                          <a:pt x="4791345" y="0"/>
                        </a:cubicBezTo>
                        <a:cubicBezTo>
                          <a:pt x="5155226" y="9759"/>
                          <a:pt x="5258107" y="38260"/>
                          <a:pt x="5546503" y="0"/>
                        </a:cubicBezTo>
                        <a:cubicBezTo>
                          <a:pt x="5854384" y="-29770"/>
                          <a:pt x="5871600" y="-17863"/>
                          <a:pt x="5989182" y="0"/>
                        </a:cubicBezTo>
                        <a:cubicBezTo>
                          <a:pt x="6097712" y="35998"/>
                          <a:pt x="6575512" y="22904"/>
                          <a:pt x="6848499" y="0"/>
                        </a:cubicBezTo>
                        <a:cubicBezTo>
                          <a:pt x="7211123" y="-40989"/>
                          <a:pt x="7398141" y="-16841"/>
                          <a:pt x="7707816" y="0"/>
                        </a:cubicBezTo>
                        <a:cubicBezTo>
                          <a:pt x="8051862" y="30167"/>
                          <a:pt x="7969053" y="7681"/>
                          <a:pt x="8046334" y="0"/>
                        </a:cubicBezTo>
                        <a:cubicBezTo>
                          <a:pt x="8130355" y="-7007"/>
                          <a:pt x="8257150" y="4574"/>
                          <a:pt x="8384854" y="0"/>
                        </a:cubicBezTo>
                        <a:cubicBezTo>
                          <a:pt x="8518498" y="-63"/>
                          <a:pt x="8685774" y="-6833"/>
                          <a:pt x="8827532" y="0"/>
                        </a:cubicBezTo>
                        <a:cubicBezTo>
                          <a:pt x="8975903" y="41546"/>
                          <a:pt x="9278095" y="21840"/>
                          <a:pt x="9478530" y="0"/>
                        </a:cubicBezTo>
                        <a:cubicBezTo>
                          <a:pt x="9706054" y="-31702"/>
                          <a:pt x="10043575" y="31130"/>
                          <a:pt x="10415968" y="0"/>
                        </a:cubicBezTo>
                        <a:cubicBezTo>
                          <a:pt x="10406710" y="292287"/>
                          <a:pt x="10399063" y="488739"/>
                          <a:pt x="10415968" y="648485"/>
                        </a:cubicBezTo>
                        <a:cubicBezTo>
                          <a:pt x="10442317" y="783794"/>
                          <a:pt x="10421955" y="1014353"/>
                          <a:pt x="10415968" y="1323439"/>
                        </a:cubicBezTo>
                        <a:cubicBezTo>
                          <a:pt x="10314139" y="1326193"/>
                          <a:pt x="10031080" y="1351377"/>
                          <a:pt x="9869129" y="1323439"/>
                        </a:cubicBezTo>
                        <a:cubicBezTo>
                          <a:pt x="9730100" y="1282355"/>
                          <a:pt x="9587379" y="1335353"/>
                          <a:pt x="9322291" y="1323439"/>
                        </a:cubicBezTo>
                        <a:cubicBezTo>
                          <a:pt x="9092295" y="1312859"/>
                          <a:pt x="9065551" y="1323625"/>
                          <a:pt x="8983772" y="1323439"/>
                        </a:cubicBezTo>
                        <a:cubicBezTo>
                          <a:pt x="8865509" y="1303135"/>
                          <a:pt x="8505259" y="1357021"/>
                          <a:pt x="8228615" y="1323439"/>
                        </a:cubicBezTo>
                        <a:cubicBezTo>
                          <a:pt x="7910754" y="1322000"/>
                          <a:pt x="7864450" y="1326074"/>
                          <a:pt x="7681776" y="1323439"/>
                        </a:cubicBezTo>
                        <a:cubicBezTo>
                          <a:pt x="7492993" y="1316730"/>
                          <a:pt x="7434996" y="1343816"/>
                          <a:pt x="7239097" y="1323439"/>
                        </a:cubicBezTo>
                        <a:cubicBezTo>
                          <a:pt x="7056051" y="1307763"/>
                          <a:pt x="6847708" y="1334898"/>
                          <a:pt x="6588099" y="1323439"/>
                        </a:cubicBezTo>
                        <a:cubicBezTo>
                          <a:pt x="6315746" y="1300581"/>
                          <a:pt x="6143920" y="1330473"/>
                          <a:pt x="5937101" y="1323439"/>
                        </a:cubicBezTo>
                        <a:cubicBezTo>
                          <a:pt x="5745852" y="1339031"/>
                          <a:pt x="5766551" y="1338675"/>
                          <a:pt x="5598582" y="1323439"/>
                        </a:cubicBezTo>
                        <a:cubicBezTo>
                          <a:pt x="5439516" y="1312003"/>
                          <a:pt x="5169155" y="1306007"/>
                          <a:pt x="4843425" y="1323439"/>
                        </a:cubicBezTo>
                        <a:cubicBezTo>
                          <a:pt x="4522721" y="1350923"/>
                          <a:pt x="4483380" y="1304333"/>
                          <a:pt x="4192426" y="1323439"/>
                        </a:cubicBezTo>
                        <a:cubicBezTo>
                          <a:pt x="3903825" y="1346868"/>
                          <a:pt x="3859837" y="1331656"/>
                          <a:pt x="3749748" y="1323439"/>
                        </a:cubicBezTo>
                        <a:cubicBezTo>
                          <a:pt x="3625246" y="1314159"/>
                          <a:pt x="3517231" y="1323502"/>
                          <a:pt x="3307069" y="1323439"/>
                        </a:cubicBezTo>
                        <a:cubicBezTo>
                          <a:pt x="3107284" y="1281826"/>
                          <a:pt x="2852407" y="1258028"/>
                          <a:pt x="2447752" y="1323439"/>
                        </a:cubicBezTo>
                        <a:cubicBezTo>
                          <a:pt x="2056829" y="1336569"/>
                          <a:pt x="2054338" y="1320598"/>
                          <a:pt x="1900914" y="1323439"/>
                        </a:cubicBezTo>
                        <a:cubicBezTo>
                          <a:pt x="1784266" y="1338867"/>
                          <a:pt x="1554159" y="1297857"/>
                          <a:pt x="1354075" y="1323439"/>
                        </a:cubicBezTo>
                        <a:cubicBezTo>
                          <a:pt x="1147382" y="1314381"/>
                          <a:pt x="491113" y="1269557"/>
                          <a:pt x="0" y="1323439"/>
                        </a:cubicBezTo>
                        <a:cubicBezTo>
                          <a:pt x="-40180" y="1148373"/>
                          <a:pt x="23367" y="907965"/>
                          <a:pt x="0" y="661720"/>
                        </a:cubicBezTo>
                        <a:cubicBezTo>
                          <a:pt x="12524" y="383141"/>
                          <a:pt x="9232" y="224319"/>
                          <a:pt x="0" y="0"/>
                        </a:cubicBezTo>
                        <a:close/>
                      </a:path>
                      <a:path w="10415968" h="1323439" stroke="0" extrusionOk="0">
                        <a:moveTo>
                          <a:pt x="0" y="0"/>
                        </a:moveTo>
                        <a:cubicBezTo>
                          <a:pt x="168107" y="-23527"/>
                          <a:pt x="284105" y="27842"/>
                          <a:pt x="442678" y="0"/>
                        </a:cubicBezTo>
                        <a:cubicBezTo>
                          <a:pt x="583176" y="22794"/>
                          <a:pt x="946807" y="-10539"/>
                          <a:pt x="1197836" y="0"/>
                        </a:cubicBezTo>
                        <a:cubicBezTo>
                          <a:pt x="1461779" y="-43127"/>
                          <a:pt x="1380115" y="11424"/>
                          <a:pt x="1536355" y="0"/>
                        </a:cubicBezTo>
                        <a:cubicBezTo>
                          <a:pt x="1697027" y="-2907"/>
                          <a:pt x="2155077" y="41328"/>
                          <a:pt x="2395672" y="0"/>
                        </a:cubicBezTo>
                        <a:cubicBezTo>
                          <a:pt x="2547268" y="-32447"/>
                          <a:pt x="2903161" y="-105421"/>
                          <a:pt x="3254990" y="0"/>
                        </a:cubicBezTo>
                        <a:cubicBezTo>
                          <a:pt x="3574894" y="37394"/>
                          <a:pt x="3567738" y="7734"/>
                          <a:pt x="3697668" y="0"/>
                        </a:cubicBezTo>
                        <a:cubicBezTo>
                          <a:pt x="3784652" y="-18567"/>
                          <a:pt x="4229496" y="13832"/>
                          <a:pt x="4556986" y="0"/>
                        </a:cubicBezTo>
                        <a:cubicBezTo>
                          <a:pt x="4875420" y="19010"/>
                          <a:pt x="4976081" y="-9673"/>
                          <a:pt x="5103823" y="0"/>
                        </a:cubicBezTo>
                        <a:cubicBezTo>
                          <a:pt x="5189518" y="30499"/>
                          <a:pt x="5636792" y="-43006"/>
                          <a:pt x="5858981" y="0"/>
                        </a:cubicBezTo>
                        <a:cubicBezTo>
                          <a:pt x="6106642" y="-26108"/>
                          <a:pt x="6293958" y="-6238"/>
                          <a:pt x="6614139" y="0"/>
                        </a:cubicBezTo>
                        <a:cubicBezTo>
                          <a:pt x="6908988" y="21208"/>
                          <a:pt x="7244116" y="-8265"/>
                          <a:pt x="7473457" y="0"/>
                        </a:cubicBezTo>
                        <a:cubicBezTo>
                          <a:pt x="7674507" y="30048"/>
                          <a:pt x="7787316" y="-48259"/>
                          <a:pt x="8020295" y="0"/>
                        </a:cubicBezTo>
                        <a:cubicBezTo>
                          <a:pt x="8256765" y="1849"/>
                          <a:pt x="8478619" y="-26562"/>
                          <a:pt x="8775452" y="0"/>
                        </a:cubicBezTo>
                        <a:cubicBezTo>
                          <a:pt x="9084667" y="-13791"/>
                          <a:pt x="9135241" y="-20247"/>
                          <a:pt x="9322291" y="0"/>
                        </a:cubicBezTo>
                        <a:cubicBezTo>
                          <a:pt x="9499800" y="34532"/>
                          <a:pt x="9935550" y="-13099"/>
                          <a:pt x="10415968" y="0"/>
                        </a:cubicBezTo>
                        <a:cubicBezTo>
                          <a:pt x="10384792" y="114288"/>
                          <a:pt x="10436882" y="437993"/>
                          <a:pt x="10415968" y="622016"/>
                        </a:cubicBezTo>
                        <a:cubicBezTo>
                          <a:pt x="10436136" y="852407"/>
                          <a:pt x="10450765" y="1043505"/>
                          <a:pt x="10415968" y="1323439"/>
                        </a:cubicBezTo>
                        <a:cubicBezTo>
                          <a:pt x="10348649" y="1335338"/>
                          <a:pt x="10202067" y="1297295"/>
                          <a:pt x="10077448" y="1323439"/>
                        </a:cubicBezTo>
                        <a:cubicBezTo>
                          <a:pt x="9928864" y="1347074"/>
                          <a:pt x="9760905" y="1358669"/>
                          <a:pt x="9634769" y="1323439"/>
                        </a:cubicBezTo>
                        <a:cubicBezTo>
                          <a:pt x="9503785" y="1317380"/>
                          <a:pt x="9165394" y="1310505"/>
                          <a:pt x="8983772" y="1323439"/>
                        </a:cubicBezTo>
                        <a:cubicBezTo>
                          <a:pt x="8813473" y="1349656"/>
                          <a:pt x="8645788" y="1314506"/>
                          <a:pt x="8541093" y="1323439"/>
                        </a:cubicBezTo>
                        <a:cubicBezTo>
                          <a:pt x="8408268" y="1346454"/>
                          <a:pt x="8309196" y="1316355"/>
                          <a:pt x="8098414" y="1323439"/>
                        </a:cubicBezTo>
                        <a:cubicBezTo>
                          <a:pt x="7911014" y="1278683"/>
                          <a:pt x="7573297" y="1258501"/>
                          <a:pt x="7239097" y="1323439"/>
                        </a:cubicBezTo>
                        <a:cubicBezTo>
                          <a:pt x="6945404" y="1359970"/>
                          <a:pt x="6969362" y="1304449"/>
                          <a:pt x="6796419" y="1323439"/>
                        </a:cubicBezTo>
                        <a:cubicBezTo>
                          <a:pt x="6645792" y="1364578"/>
                          <a:pt x="6273311" y="1333472"/>
                          <a:pt x="6145421" y="1323439"/>
                        </a:cubicBezTo>
                        <a:cubicBezTo>
                          <a:pt x="6021108" y="1293969"/>
                          <a:pt x="5724799" y="1316876"/>
                          <a:pt x="5494423" y="1323439"/>
                        </a:cubicBezTo>
                        <a:cubicBezTo>
                          <a:pt x="5239392" y="1320974"/>
                          <a:pt x="5236854" y="1327519"/>
                          <a:pt x="5155903" y="1323439"/>
                        </a:cubicBezTo>
                        <a:cubicBezTo>
                          <a:pt x="5121386" y="1321746"/>
                          <a:pt x="4670526" y="1320422"/>
                          <a:pt x="4400746" y="1323439"/>
                        </a:cubicBezTo>
                        <a:cubicBezTo>
                          <a:pt x="4131430" y="1287993"/>
                          <a:pt x="4091171" y="1326841"/>
                          <a:pt x="3958068" y="1323439"/>
                        </a:cubicBezTo>
                        <a:cubicBezTo>
                          <a:pt x="3828611" y="1316787"/>
                          <a:pt x="3747818" y="1313282"/>
                          <a:pt x="3619548" y="1323439"/>
                        </a:cubicBezTo>
                        <a:cubicBezTo>
                          <a:pt x="3523387" y="1327341"/>
                          <a:pt x="3328890" y="1328613"/>
                          <a:pt x="3072710" y="1323439"/>
                        </a:cubicBezTo>
                        <a:cubicBezTo>
                          <a:pt x="2838509" y="1339661"/>
                          <a:pt x="2656455" y="1309656"/>
                          <a:pt x="2317553" y="1323439"/>
                        </a:cubicBezTo>
                        <a:cubicBezTo>
                          <a:pt x="1941335" y="1339670"/>
                          <a:pt x="2106878" y="1321669"/>
                          <a:pt x="1979033" y="1323439"/>
                        </a:cubicBezTo>
                        <a:cubicBezTo>
                          <a:pt x="1866335" y="1328719"/>
                          <a:pt x="1508781" y="1322246"/>
                          <a:pt x="1328035" y="1323439"/>
                        </a:cubicBezTo>
                        <a:cubicBezTo>
                          <a:pt x="1117244" y="1303269"/>
                          <a:pt x="1076501" y="1315344"/>
                          <a:pt x="885357" y="1323439"/>
                        </a:cubicBezTo>
                        <a:cubicBezTo>
                          <a:pt x="714712" y="1366059"/>
                          <a:pt x="387811" y="1347425"/>
                          <a:pt x="0" y="1323439"/>
                        </a:cubicBezTo>
                        <a:cubicBezTo>
                          <a:pt x="-2858" y="1122356"/>
                          <a:pt x="-19578" y="865661"/>
                          <a:pt x="0" y="688188"/>
                        </a:cubicBezTo>
                        <a:cubicBezTo>
                          <a:pt x="25825" y="522952"/>
                          <a:pt x="-21056" y="266167"/>
                          <a:pt x="0" y="0"/>
                        </a:cubicBezTo>
                        <a:close/>
                      </a:path>
                      <a:path w="10415968" h="1323439" fill="none" stroke="0" extrusionOk="0">
                        <a:moveTo>
                          <a:pt x="0" y="0"/>
                        </a:moveTo>
                        <a:cubicBezTo>
                          <a:pt x="187997" y="86"/>
                          <a:pt x="432057" y="25705"/>
                          <a:pt x="755158" y="0"/>
                        </a:cubicBezTo>
                        <a:cubicBezTo>
                          <a:pt x="1085556" y="-6432"/>
                          <a:pt x="1103800" y="16866"/>
                          <a:pt x="1301995" y="0"/>
                        </a:cubicBezTo>
                        <a:cubicBezTo>
                          <a:pt x="1464382" y="-88015"/>
                          <a:pt x="1897181" y="-18566"/>
                          <a:pt x="2161312" y="0"/>
                        </a:cubicBezTo>
                        <a:cubicBezTo>
                          <a:pt x="2488233" y="10761"/>
                          <a:pt x="2328707" y="-25620"/>
                          <a:pt x="2499832" y="0"/>
                        </a:cubicBezTo>
                        <a:cubicBezTo>
                          <a:pt x="2679947" y="4537"/>
                          <a:pt x="2738214" y="-7669"/>
                          <a:pt x="2838350" y="0"/>
                        </a:cubicBezTo>
                        <a:cubicBezTo>
                          <a:pt x="2911147" y="-8991"/>
                          <a:pt x="3157313" y="22556"/>
                          <a:pt x="3281030" y="0"/>
                        </a:cubicBezTo>
                        <a:cubicBezTo>
                          <a:pt x="3417024" y="13139"/>
                          <a:pt x="3751544" y="-19752"/>
                          <a:pt x="3932028" y="0"/>
                        </a:cubicBezTo>
                        <a:cubicBezTo>
                          <a:pt x="4084877" y="62229"/>
                          <a:pt x="4462625" y="-20478"/>
                          <a:pt x="4791345" y="0"/>
                        </a:cubicBezTo>
                        <a:cubicBezTo>
                          <a:pt x="5155069" y="16442"/>
                          <a:pt x="5244960" y="18830"/>
                          <a:pt x="5546503" y="0"/>
                        </a:cubicBezTo>
                        <a:cubicBezTo>
                          <a:pt x="5852387" y="-34084"/>
                          <a:pt x="5872511" y="-13904"/>
                          <a:pt x="5989182" y="0"/>
                        </a:cubicBezTo>
                        <a:cubicBezTo>
                          <a:pt x="6102023" y="2736"/>
                          <a:pt x="6477984" y="34545"/>
                          <a:pt x="6848499" y="0"/>
                        </a:cubicBezTo>
                        <a:cubicBezTo>
                          <a:pt x="7204313" y="-32929"/>
                          <a:pt x="7363641" y="-42924"/>
                          <a:pt x="7707816" y="0"/>
                        </a:cubicBezTo>
                        <a:cubicBezTo>
                          <a:pt x="8055948" y="22858"/>
                          <a:pt x="7973216" y="-2834"/>
                          <a:pt x="8046334" y="0"/>
                        </a:cubicBezTo>
                        <a:cubicBezTo>
                          <a:pt x="8142519" y="-10579"/>
                          <a:pt x="8243659" y="-1828"/>
                          <a:pt x="8384854" y="0"/>
                        </a:cubicBezTo>
                        <a:cubicBezTo>
                          <a:pt x="8487343" y="-6206"/>
                          <a:pt x="8703764" y="3686"/>
                          <a:pt x="8827532" y="0"/>
                        </a:cubicBezTo>
                        <a:cubicBezTo>
                          <a:pt x="8979690" y="7306"/>
                          <a:pt x="9257238" y="-63865"/>
                          <a:pt x="9478530" y="0"/>
                        </a:cubicBezTo>
                        <a:cubicBezTo>
                          <a:pt x="9688312" y="-33601"/>
                          <a:pt x="10132393" y="30465"/>
                          <a:pt x="10415968" y="0"/>
                        </a:cubicBezTo>
                        <a:cubicBezTo>
                          <a:pt x="10373526" y="288253"/>
                          <a:pt x="10397060" y="507826"/>
                          <a:pt x="10415968" y="648485"/>
                        </a:cubicBezTo>
                        <a:cubicBezTo>
                          <a:pt x="10432817" y="830841"/>
                          <a:pt x="10433490" y="1015008"/>
                          <a:pt x="10415968" y="1323439"/>
                        </a:cubicBezTo>
                        <a:cubicBezTo>
                          <a:pt x="10339093" y="1303275"/>
                          <a:pt x="10030793" y="1333642"/>
                          <a:pt x="9869129" y="1323439"/>
                        </a:cubicBezTo>
                        <a:cubicBezTo>
                          <a:pt x="9722927" y="1282043"/>
                          <a:pt x="9537659" y="1305492"/>
                          <a:pt x="9322291" y="1323439"/>
                        </a:cubicBezTo>
                        <a:cubicBezTo>
                          <a:pt x="9091640" y="1318107"/>
                          <a:pt x="9066523" y="1313521"/>
                          <a:pt x="8983772" y="1323439"/>
                        </a:cubicBezTo>
                        <a:cubicBezTo>
                          <a:pt x="8921544" y="1301774"/>
                          <a:pt x="8591137" y="1376720"/>
                          <a:pt x="8228615" y="1323439"/>
                        </a:cubicBezTo>
                        <a:cubicBezTo>
                          <a:pt x="7918255" y="1318587"/>
                          <a:pt x="7857934" y="1324463"/>
                          <a:pt x="7681776" y="1323439"/>
                        </a:cubicBezTo>
                        <a:cubicBezTo>
                          <a:pt x="7492325" y="1314631"/>
                          <a:pt x="7423017" y="1336674"/>
                          <a:pt x="7239097" y="1323439"/>
                        </a:cubicBezTo>
                        <a:cubicBezTo>
                          <a:pt x="7064025" y="1291229"/>
                          <a:pt x="6868214" y="1331061"/>
                          <a:pt x="6588099" y="1323439"/>
                        </a:cubicBezTo>
                        <a:cubicBezTo>
                          <a:pt x="6303665" y="1286140"/>
                          <a:pt x="6148748" y="1304837"/>
                          <a:pt x="5937101" y="1323439"/>
                        </a:cubicBezTo>
                        <a:cubicBezTo>
                          <a:pt x="5746081" y="1339189"/>
                          <a:pt x="5763365" y="1341283"/>
                          <a:pt x="5598582" y="1323439"/>
                        </a:cubicBezTo>
                        <a:cubicBezTo>
                          <a:pt x="5388186" y="1307720"/>
                          <a:pt x="5156767" y="1284167"/>
                          <a:pt x="4843425" y="1323439"/>
                        </a:cubicBezTo>
                        <a:cubicBezTo>
                          <a:pt x="4514427" y="1345833"/>
                          <a:pt x="4481194" y="1285086"/>
                          <a:pt x="4192426" y="1323439"/>
                        </a:cubicBezTo>
                        <a:cubicBezTo>
                          <a:pt x="3898961" y="1356449"/>
                          <a:pt x="3864280" y="1328700"/>
                          <a:pt x="3749748" y="1323439"/>
                        </a:cubicBezTo>
                        <a:cubicBezTo>
                          <a:pt x="3626332" y="1301992"/>
                          <a:pt x="3522930" y="1349260"/>
                          <a:pt x="3307069" y="1323439"/>
                        </a:cubicBezTo>
                        <a:cubicBezTo>
                          <a:pt x="3115393" y="1319634"/>
                          <a:pt x="2835797" y="1264285"/>
                          <a:pt x="2447752" y="1323439"/>
                        </a:cubicBezTo>
                        <a:cubicBezTo>
                          <a:pt x="2051364" y="1334999"/>
                          <a:pt x="2053457" y="1319416"/>
                          <a:pt x="1900914" y="1323439"/>
                        </a:cubicBezTo>
                        <a:cubicBezTo>
                          <a:pt x="1766807" y="1330060"/>
                          <a:pt x="1537670" y="1299027"/>
                          <a:pt x="1354075" y="1323439"/>
                        </a:cubicBezTo>
                        <a:cubicBezTo>
                          <a:pt x="1200674" y="1265505"/>
                          <a:pt x="541088" y="1361272"/>
                          <a:pt x="0" y="1323439"/>
                        </a:cubicBezTo>
                        <a:cubicBezTo>
                          <a:pt x="-18587" y="1179235"/>
                          <a:pt x="-10066" y="930123"/>
                          <a:pt x="0" y="661720"/>
                        </a:cubicBezTo>
                        <a:cubicBezTo>
                          <a:pt x="33115" y="405064"/>
                          <a:pt x="2537" y="2012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68" y="2028953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7004" y="6370637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2" y="3979177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229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custGeom>
                    <a:avLst/>
                    <a:gdLst>
                      <a:gd name="connsiteX0" fmla="*/ 0 w 10519954"/>
                      <a:gd name="connsiteY0" fmla="*/ 0 h 1323439"/>
                      <a:gd name="connsiteX1" fmla="*/ 762697 w 10519954"/>
                      <a:gd name="connsiteY1" fmla="*/ 0 h 1323439"/>
                      <a:gd name="connsiteX2" fmla="*/ 1314994 w 10519954"/>
                      <a:gd name="connsiteY2" fmla="*/ 0 h 1323439"/>
                      <a:gd name="connsiteX3" fmla="*/ 2182890 w 10519954"/>
                      <a:gd name="connsiteY3" fmla="*/ 0 h 1323439"/>
                      <a:gd name="connsiteX4" fmla="*/ 2524789 w 10519954"/>
                      <a:gd name="connsiteY4" fmla="*/ 0 h 1323439"/>
                      <a:gd name="connsiteX5" fmla="*/ 2866687 w 10519954"/>
                      <a:gd name="connsiteY5" fmla="*/ 0 h 1323439"/>
                      <a:gd name="connsiteX6" fmla="*/ 3313786 w 10519954"/>
                      <a:gd name="connsiteY6" fmla="*/ 0 h 1323439"/>
                      <a:gd name="connsiteX7" fmla="*/ 3971283 w 10519954"/>
                      <a:gd name="connsiteY7" fmla="*/ 0 h 1323439"/>
                      <a:gd name="connsiteX8" fmla="*/ 4839179 w 10519954"/>
                      <a:gd name="connsiteY8" fmla="*/ 0 h 1323439"/>
                      <a:gd name="connsiteX9" fmla="*/ 5601876 w 10519954"/>
                      <a:gd name="connsiteY9" fmla="*/ 0 h 1323439"/>
                      <a:gd name="connsiteX10" fmla="*/ 6048974 w 10519954"/>
                      <a:gd name="connsiteY10" fmla="*/ 0 h 1323439"/>
                      <a:gd name="connsiteX11" fmla="*/ 6916870 w 10519954"/>
                      <a:gd name="connsiteY11" fmla="*/ 0 h 1323439"/>
                      <a:gd name="connsiteX12" fmla="*/ 7784766 w 10519954"/>
                      <a:gd name="connsiteY12" fmla="*/ 0 h 1323439"/>
                      <a:gd name="connsiteX13" fmla="*/ 8126664 w 10519954"/>
                      <a:gd name="connsiteY13" fmla="*/ 0 h 1323439"/>
                      <a:gd name="connsiteX14" fmla="*/ 8468563 w 10519954"/>
                      <a:gd name="connsiteY14" fmla="*/ 0 h 1323439"/>
                      <a:gd name="connsiteX15" fmla="*/ 8915661 w 10519954"/>
                      <a:gd name="connsiteY15" fmla="*/ 0 h 1323439"/>
                      <a:gd name="connsiteX16" fmla="*/ 9573158 w 10519954"/>
                      <a:gd name="connsiteY16" fmla="*/ 0 h 1323439"/>
                      <a:gd name="connsiteX17" fmla="*/ 10519954 w 10519954"/>
                      <a:gd name="connsiteY17" fmla="*/ 0 h 1323439"/>
                      <a:gd name="connsiteX18" fmla="*/ 10519954 w 10519954"/>
                      <a:gd name="connsiteY18" fmla="*/ 648485 h 1323439"/>
                      <a:gd name="connsiteX19" fmla="*/ 10519954 w 10519954"/>
                      <a:gd name="connsiteY19" fmla="*/ 1323439 h 1323439"/>
                      <a:gd name="connsiteX20" fmla="*/ 9967656 w 10519954"/>
                      <a:gd name="connsiteY20" fmla="*/ 1323439 h 1323439"/>
                      <a:gd name="connsiteX21" fmla="*/ 9415359 w 10519954"/>
                      <a:gd name="connsiteY21" fmla="*/ 1323439 h 1323439"/>
                      <a:gd name="connsiteX22" fmla="*/ 9073460 w 10519954"/>
                      <a:gd name="connsiteY22" fmla="*/ 1323439 h 1323439"/>
                      <a:gd name="connsiteX23" fmla="*/ 8310764 w 10519954"/>
                      <a:gd name="connsiteY23" fmla="*/ 1323439 h 1323439"/>
                      <a:gd name="connsiteX24" fmla="*/ 7758466 w 10519954"/>
                      <a:gd name="connsiteY24" fmla="*/ 1323439 h 1323439"/>
                      <a:gd name="connsiteX25" fmla="*/ 7311368 w 10519954"/>
                      <a:gd name="connsiteY25" fmla="*/ 1323439 h 1323439"/>
                      <a:gd name="connsiteX26" fmla="*/ 6653871 w 10519954"/>
                      <a:gd name="connsiteY26" fmla="*/ 1323439 h 1323439"/>
                      <a:gd name="connsiteX27" fmla="*/ 5996374 w 10519954"/>
                      <a:gd name="connsiteY27" fmla="*/ 1323439 h 1323439"/>
                      <a:gd name="connsiteX28" fmla="*/ 5654475 w 10519954"/>
                      <a:gd name="connsiteY28" fmla="*/ 1323439 h 1323439"/>
                      <a:gd name="connsiteX29" fmla="*/ 4891779 w 10519954"/>
                      <a:gd name="connsiteY29" fmla="*/ 1323439 h 1323439"/>
                      <a:gd name="connsiteX30" fmla="*/ 4234281 w 10519954"/>
                      <a:gd name="connsiteY30" fmla="*/ 1323439 h 1323439"/>
                      <a:gd name="connsiteX31" fmla="*/ 3787183 w 10519954"/>
                      <a:gd name="connsiteY31" fmla="*/ 1323439 h 1323439"/>
                      <a:gd name="connsiteX32" fmla="*/ 3340085 w 10519954"/>
                      <a:gd name="connsiteY32" fmla="*/ 1323439 h 1323439"/>
                      <a:gd name="connsiteX33" fmla="*/ 2472189 w 10519954"/>
                      <a:gd name="connsiteY33" fmla="*/ 1323439 h 1323439"/>
                      <a:gd name="connsiteX34" fmla="*/ 1919892 w 10519954"/>
                      <a:gd name="connsiteY34" fmla="*/ 1323439 h 1323439"/>
                      <a:gd name="connsiteX35" fmla="*/ 1367594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61720 h 1323439"/>
                      <a:gd name="connsiteX38" fmla="*/ 0 w 10519954"/>
                      <a:gd name="connsiteY38" fmla="*/ 0 h 1323439"/>
                      <a:gd name="connsiteX0" fmla="*/ 0 w 10519954"/>
                      <a:gd name="connsiteY0" fmla="*/ 0 h 1323439"/>
                      <a:gd name="connsiteX1" fmla="*/ 447098 w 10519954"/>
                      <a:gd name="connsiteY1" fmla="*/ 0 h 1323439"/>
                      <a:gd name="connsiteX2" fmla="*/ 1209795 w 10519954"/>
                      <a:gd name="connsiteY2" fmla="*/ 0 h 1323439"/>
                      <a:gd name="connsiteX3" fmla="*/ 1551693 w 10519954"/>
                      <a:gd name="connsiteY3" fmla="*/ 0 h 1323439"/>
                      <a:gd name="connsiteX4" fmla="*/ 2419589 w 10519954"/>
                      <a:gd name="connsiteY4" fmla="*/ 0 h 1323439"/>
                      <a:gd name="connsiteX5" fmla="*/ 3287486 w 10519954"/>
                      <a:gd name="connsiteY5" fmla="*/ 0 h 1323439"/>
                      <a:gd name="connsiteX6" fmla="*/ 3734584 w 10519954"/>
                      <a:gd name="connsiteY6" fmla="*/ 0 h 1323439"/>
                      <a:gd name="connsiteX7" fmla="*/ 4602480 w 10519954"/>
                      <a:gd name="connsiteY7" fmla="*/ 0 h 1323439"/>
                      <a:gd name="connsiteX8" fmla="*/ 5154777 w 10519954"/>
                      <a:gd name="connsiteY8" fmla="*/ 0 h 1323439"/>
                      <a:gd name="connsiteX9" fmla="*/ 5917474 w 10519954"/>
                      <a:gd name="connsiteY9" fmla="*/ 0 h 1323439"/>
                      <a:gd name="connsiteX10" fmla="*/ 6680171 w 10519954"/>
                      <a:gd name="connsiteY10" fmla="*/ 0 h 1323439"/>
                      <a:gd name="connsiteX11" fmla="*/ 7548067 w 10519954"/>
                      <a:gd name="connsiteY11" fmla="*/ 0 h 1323439"/>
                      <a:gd name="connsiteX12" fmla="*/ 8100365 w 10519954"/>
                      <a:gd name="connsiteY12" fmla="*/ 0 h 1323439"/>
                      <a:gd name="connsiteX13" fmla="*/ 8863061 w 10519954"/>
                      <a:gd name="connsiteY13" fmla="*/ 0 h 1323439"/>
                      <a:gd name="connsiteX14" fmla="*/ 9415359 w 10519954"/>
                      <a:gd name="connsiteY14" fmla="*/ 0 h 1323439"/>
                      <a:gd name="connsiteX15" fmla="*/ 10519954 w 10519954"/>
                      <a:gd name="connsiteY15" fmla="*/ 0 h 1323439"/>
                      <a:gd name="connsiteX16" fmla="*/ 10519954 w 10519954"/>
                      <a:gd name="connsiteY16" fmla="*/ 622016 h 1323439"/>
                      <a:gd name="connsiteX17" fmla="*/ 10519954 w 10519954"/>
                      <a:gd name="connsiteY17" fmla="*/ 1323439 h 1323439"/>
                      <a:gd name="connsiteX18" fmla="*/ 10178055 w 10519954"/>
                      <a:gd name="connsiteY18" fmla="*/ 1323439 h 1323439"/>
                      <a:gd name="connsiteX19" fmla="*/ 9730957 w 10519954"/>
                      <a:gd name="connsiteY19" fmla="*/ 1323439 h 1323439"/>
                      <a:gd name="connsiteX20" fmla="*/ 9073460 w 10519954"/>
                      <a:gd name="connsiteY20" fmla="*/ 1323439 h 1323439"/>
                      <a:gd name="connsiteX21" fmla="*/ 8626362 w 10519954"/>
                      <a:gd name="connsiteY21" fmla="*/ 1323439 h 1323439"/>
                      <a:gd name="connsiteX22" fmla="*/ 8179264 w 10519954"/>
                      <a:gd name="connsiteY22" fmla="*/ 1323439 h 1323439"/>
                      <a:gd name="connsiteX23" fmla="*/ 7311368 w 10519954"/>
                      <a:gd name="connsiteY23" fmla="*/ 1323439 h 1323439"/>
                      <a:gd name="connsiteX24" fmla="*/ 6864270 w 10519954"/>
                      <a:gd name="connsiteY24" fmla="*/ 1323439 h 1323439"/>
                      <a:gd name="connsiteX25" fmla="*/ 6206773 w 10519954"/>
                      <a:gd name="connsiteY25" fmla="*/ 1323439 h 1323439"/>
                      <a:gd name="connsiteX26" fmla="*/ 5549276 w 10519954"/>
                      <a:gd name="connsiteY26" fmla="*/ 1323439 h 1323439"/>
                      <a:gd name="connsiteX27" fmla="*/ 5207377 w 10519954"/>
                      <a:gd name="connsiteY27" fmla="*/ 1323439 h 1323439"/>
                      <a:gd name="connsiteX28" fmla="*/ 4444681 w 10519954"/>
                      <a:gd name="connsiteY28" fmla="*/ 1323439 h 1323439"/>
                      <a:gd name="connsiteX29" fmla="*/ 3997583 w 10519954"/>
                      <a:gd name="connsiteY29" fmla="*/ 1323439 h 1323439"/>
                      <a:gd name="connsiteX30" fmla="*/ 3655684 w 10519954"/>
                      <a:gd name="connsiteY30" fmla="*/ 1323439 h 1323439"/>
                      <a:gd name="connsiteX31" fmla="*/ 3103386 w 10519954"/>
                      <a:gd name="connsiteY31" fmla="*/ 1323439 h 1323439"/>
                      <a:gd name="connsiteX32" fmla="*/ 2340690 w 10519954"/>
                      <a:gd name="connsiteY32" fmla="*/ 1323439 h 1323439"/>
                      <a:gd name="connsiteX33" fmla="*/ 1998791 w 10519954"/>
                      <a:gd name="connsiteY33" fmla="*/ 1323439 h 1323439"/>
                      <a:gd name="connsiteX34" fmla="*/ 1341294 w 10519954"/>
                      <a:gd name="connsiteY34" fmla="*/ 1323439 h 1323439"/>
                      <a:gd name="connsiteX35" fmla="*/ 894196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88188 h 1323439"/>
                      <a:gd name="connsiteX38" fmla="*/ 0 w 10519954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9954" h="1323439" fill="none" extrusionOk="0">
                        <a:moveTo>
                          <a:pt x="0" y="0"/>
                        </a:moveTo>
                        <a:cubicBezTo>
                          <a:pt x="249431" y="-3542"/>
                          <a:pt x="465659" y="29743"/>
                          <a:pt x="762697" y="0"/>
                        </a:cubicBezTo>
                        <a:cubicBezTo>
                          <a:pt x="1101077" y="-2251"/>
                          <a:pt x="1118194" y="21447"/>
                          <a:pt x="1314994" y="0"/>
                        </a:cubicBezTo>
                        <a:cubicBezTo>
                          <a:pt x="1511157" y="-56879"/>
                          <a:pt x="1782486" y="18275"/>
                          <a:pt x="2182890" y="0"/>
                        </a:cubicBezTo>
                        <a:cubicBezTo>
                          <a:pt x="2539305" y="-16216"/>
                          <a:pt x="2358941" y="-27225"/>
                          <a:pt x="2524789" y="0"/>
                        </a:cubicBezTo>
                        <a:cubicBezTo>
                          <a:pt x="2694309" y="4160"/>
                          <a:pt x="2774049" y="-5231"/>
                          <a:pt x="2866687" y="0"/>
                        </a:cubicBezTo>
                        <a:cubicBezTo>
                          <a:pt x="2965809" y="26266"/>
                          <a:pt x="3186744" y="2914"/>
                          <a:pt x="3313786" y="0"/>
                        </a:cubicBezTo>
                        <a:cubicBezTo>
                          <a:pt x="3435669" y="497"/>
                          <a:pt x="3782694" y="1514"/>
                          <a:pt x="3971283" y="0"/>
                        </a:cubicBezTo>
                        <a:cubicBezTo>
                          <a:pt x="4182874" y="30879"/>
                          <a:pt x="4462458" y="29304"/>
                          <a:pt x="4839179" y="0"/>
                        </a:cubicBezTo>
                        <a:cubicBezTo>
                          <a:pt x="5203930" y="6295"/>
                          <a:pt x="5305367" y="36904"/>
                          <a:pt x="5601876" y="0"/>
                        </a:cubicBezTo>
                        <a:cubicBezTo>
                          <a:pt x="5912448" y="-30838"/>
                          <a:pt x="5930193" y="-17647"/>
                          <a:pt x="6048974" y="0"/>
                        </a:cubicBezTo>
                        <a:cubicBezTo>
                          <a:pt x="6158222" y="37022"/>
                          <a:pt x="6583548" y="22447"/>
                          <a:pt x="6916870" y="0"/>
                        </a:cubicBezTo>
                        <a:cubicBezTo>
                          <a:pt x="7282039" y="-37216"/>
                          <a:pt x="7471937" y="-16777"/>
                          <a:pt x="7784766" y="0"/>
                        </a:cubicBezTo>
                        <a:cubicBezTo>
                          <a:pt x="8131280" y="35451"/>
                          <a:pt x="8045776" y="-1146"/>
                          <a:pt x="8126664" y="0"/>
                        </a:cubicBezTo>
                        <a:cubicBezTo>
                          <a:pt x="8207875" y="-8467"/>
                          <a:pt x="8334010" y="8060"/>
                          <a:pt x="8468563" y="0"/>
                        </a:cubicBezTo>
                        <a:cubicBezTo>
                          <a:pt x="8597708" y="17066"/>
                          <a:pt x="8787108" y="-34518"/>
                          <a:pt x="8915661" y="0"/>
                        </a:cubicBezTo>
                        <a:cubicBezTo>
                          <a:pt x="9062931" y="20888"/>
                          <a:pt x="9369002" y="-5315"/>
                          <a:pt x="9573158" y="0"/>
                        </a:cubicBezTo>
                        <a:cubicBezTo>
                          <a:pt x="9806585" y="-40633"/>
                          <a:pt x="10174740" y="-14810"/>
                          <a:pt x="10519954" y="0"/>
                        </a:cubicBezTo>
                        <a:cubicBezTo>
                          <a:pt x="10510697" y="292843"/>
                          <a:pt x="10476337" y="477787"/>
                          <a:pt x="10519954" y="648485"/>
                        </a:cubicBezTo>
                        <a:cubicBezTo>
                          <a:pt x="10545608" y="785195"/>
                          <a:pt x="10481676" y="1009408"/>
                          <a:pt x="10519954" y="1323439"/>
                        </a:cubicBezTo>
                        <a:cubicBezTo>
                          <a:pt x="10414387" y="1320833"/>
                          <a:pt x="10123095" y="1353606"/>
                          <a:pt x="9967656" y="1323439"/>
                        </a:cubicBezTo>
                        <a:cubicBezTo>
                          <a:pt x="9823182" y="1284320"/>
                          <a:pt x="9680138" y="1335178"/>
                          <a:pt x="9415359" y="1323439"/>
                        </a:cubicBezTo>
                        <a:cubicBezTo>
                          <a:pt x="9184205" y="1310231"/>
                          <a:pt x="9155797" y="1321825"/>
                          <a:pt x="9073460" y="1323439"/>
                        </a:cubicBezTo>
                        <a:cubicBezTo>
                          <a:pt x="8951103" y="1300804"/>
                          <a:pt x="8612833" y="1339035"/>
                          <a:pt x="8310764" y="1323439"/>
                        </a:cubicBezTo>
                        <a:cubicBezTo>
                          <a:pt x="7984536" y="1320292"/>
                          <a:pt x="7944820" y="1328463"/>
                          <a:pt x="7758466" y="1323439"/>
                        </a:cubicBezTo>
                        <a:cubicBezTo>
                          <a:pt x="7563975" y="1316735"/>
                          <a:pt x="7517583" y="1353065"/>
                          <a:pt x="7311368" y="1323439"/>
                        </a:cubicBezTo>
                        <a:cubicBezTo>
                          <a:pt x="7127679" y="1308045"/>
                          <a:pt x="6925476" y="1329644"/>
                          <a:pt x="6653871" y="1323439"/>
                        </a:cubicBezTo>
                        <a:cubicBezTo>
                          <a:pt x="6377762" y="1305186"/>
                          <a:pt x="6206281" y="1332006"/>
                          <a:pt x="5996374" y="1323439"/>
                        </a:cubicBezTo>
                        <a:cubicBezTo>
                          <a:pt x="5803152" y="1338256"/>
                          <a:pt x="5824506" y="1338355"/>
                          <a:pt x="5654475" y="1323439"/>
                        </a:cubicBezTo>
                        <a:cubicBezTo>
                          <a:pt x="5532808" y="1332402"/>
                          <a:pt x="5243436" y="1337372"/>
                          <a:pt x="4891779" y="1323439"/>
                        </a:cubicBezTo>
                        <a:cubicBezTo>
                          <a:pt x="4570193" y="1360218"/>
                          <a:pt x="4525932" y="1300995"/>
                          <a:pt x="4234281" y="1323439"/>
                        </a:cubicBezTo>
                        <a:cubicBezTo>
                          <a:pt x="3942055" y="1346106"/>
                          <a:pt x="3901753" y="1329828"/>
                          <a:pt x="3787183" y="1323439"/>
                        </a:cubicBezTo>
                        <a:cubicBezTo>
                          <a:pt x="3661105" y="1313951"/>
                          <a:pt x="3556875" y="1327112"/>
                          <a:pt x="3340085" y="1323439"/>
                        </a:cubicBezTo>
                        <a:cubicBezTo>
                          <a:pt x="3136230" y="1284755"/>
                          <a:pt x="2882474" y="1250301"/>
                          <a:pt x="2472189" y="1323439"/>
                        </a:cubicBezTo>
                        <a:cubicBezTo>
                          <a:pt x="2077931" y="1336122"/>
                          <a:pt x="2075039" y="1320966"/>
                          <a:pt x="1919892" y="1323439"/>
                        </a:cubicBezTo>
                        <a:cubicBezTo>
                          <a:pt x="1774381" y="1329922"/>
                          <a:pt x="1596780" y="1296863"/>
                          <a:pt x="1367594" y="1323439"/>
                        </a:cubicBezTo>
                        <a:cubicBezTo>
                          <a:pt x="1146186" y="1282313"/>
                          <a:pt x="504337" y="1323303"/>
                          <a:pt x="0" y="1323439"/>
                        </a:cubicBezTo>
                        <a:cubicBezTo>
                          <a:pt x="-30093" y="1139645"/>
                          <a:pt x="4625" y="925377"/>
                          <a:pt x="0" y="661720"/>
                        </a:cubicBezTo>
                        <a:cubicBezTo>
                          <a:pt x="17666" y="380283"/>
                          <a:pt x="13856" y="226114"/>
                          <a:pt x="0" y="0"/>
                        </a:cubicBezTo>
                        <a:close/>
                      </a:path>
                      <a:path w="10519954" h="1323439" stroke="0" extrusionOk="0">
                        <a:moveTo>
                          <a:pt x="0" y="0"/>
                        </a:moveTo>
                        <a:cubicBezTo>
                          <a:pt x="164760" y="-28239"/>
                          <a:pt x="274881" y="24115"/>
                          <a:pt x="447098" y="0"/>
                        </a:cubicBezTo>
                        <a:cubicBezTo>
                          <a:pt x="625245" y="-15773"/>
                          <a:pt x="952739" y="5061"/>
                          <a:pt x="1209795" y="0"/>
                        </a:cubicBezTo>
                        <a:cubicBezTo>
                          <a:pt x="1475280" y="-40344"/>
                          <a:pt x="1410834" y="21544"/>
                          <a:pt x="1551693" y="0"/>
                        </a:cubicBezTo>
                        <a:cubicBezTo>
                          <a:pt x="1719110" y="16896"/>
                          <a:pt x="2206554" y="37730"/>
                          <a:pt x="2419589" y="0"/>
                        </a:cubicBezTo>
                        <a:cubicBezTo>
                          <a:pt x="2578425" y="-32891"/>
                          <a:pt x="2946629" y="-82381"/>
                          <a:pt x="3287486" y="0"/>
                        </a:cubicBezTo>
                        <a:cubicBezTo>
                          <a:pt x="3604904" y="40725"/>
                          <a:pt x="3599940" y="7890"/>
                          <a:pt x="3734584" y="0"/>
                        </a:cubicBezTo>
                        <a:cubicBezTo>
                          <a:pt x="3804624" y="-22502"/>
                          <a:pt x="4260674" y="47762"/>
                          <a:pt x="4602480" y="0"/>
                        </a:cubicBezTo>
                        <a:cubicBezTo>
                          <a:pt x="4929157" y="16377"/>
                          <a:pt x="5016600" y="-18189"/>
                          <a:pt x="5154777" y="0"/>
                        </a:cubicBezTo>
                        <a:cubicBezTo>
                          <a:pt x="5293039" y="26842"/>
                          <a:pt x="5687590" y="-38949"/>
                          <a:pt x="5917474" y="0"/>
                        </a:cubicBezTo>
                        <a:cubicBezTo>
                          <a:pt x="6170580" y="3144"/>
                          <a:pt x="6362587" y="-4213"/>
                          <a:pt x="6680171" y="0"/>
                        </a:cubicBezTo>
                        <a:cubicBezTo>
                          <a:pt x="6964503" y="44053"/>
                          <a:pt x="7324945" y="-13955"/>
                          <a:pt x="7548067" y="0"/>
                        </a:cubicBezTo>
                        <a:cubicBezTo>
                          <a:pt x="7747607" y="40515"/>
                          <a:pt x="7863752" y="-51626"/>
                          <a:pt x="8100365" y="0"/>
                        </a:cubicBezTo>
                        <a:cubicBezTo>
                          <a:pt x="8335120" y="9618"/>
                          <a:pt x="8563680" y="-28088"/>
                          <a:pt x="8863061" y="0"/>
                        </a:cubicBezTo>
                        <a:cubicBezTo>
                          <a:pt x="9165945" y="-16959"/>
                          <a:pt x="9225765" y="-16302"/>
                          <a:pt x="9415359" y="0"/>
                        </a:cubicBezTo>
                        <a:cubicBezTo>
                          <a:pt x="9583765" y="47771"/>
                          <a:pt x="10036517" y="-10396"/>
                          <a:pt x="10519954" y="0"/>
                        </a:cubicBezTo>
                        <a:cubicBezTo>
                          <a:pt x="10500403" y="123628"/>
                          <a:pt x="10547511" y="445390"/>
                          <a:pt x="10519954" y="622016"/>
                        </a:cubicBezTo>
                        <a:cubicBezTo>
                          <a:pt x="10515296" y="824613"/>
                          <a:pt x="10557237" y="1042097"/>
                          <a:pt x="10519954" y="1323439"/>
                        </a:cubicBezTo>
                        <a:cubicBezTo>
                          <a:pt x="10460742" y="1337891"/>
                          <a:pt x="10297589" y="1285108"/>
                          <a:pt x="10178055" y="1323439"/>
                        </a:cubicBezTo>
                        <a:cubicBezTo>
                          <a:pt x="10035610" y="1343866"/>
                          <a:pt x="9855103" y="1349416"/>
                          <a:pt x="9730957" y="1323439"/>
                        </a:cubicBezTo>
                        <a:cubicBezTo>
                          <a:pt x="9587315" y="1321600"/>
                          <a:pt x="9257729" y="1315635"/>
                          <a:pt x="9073460" y="1323439"/>
                        </a:cubicBezTo>
                        <a:cubicBezTo>
                          <a:pt x="8925397" y="1351015"/>
                          <a:pt x="8744586" y="1309826"/>
                          <a:pt x="8626362" y="1323439"/>
                        </a:cubicBezTo>
                        <a:cubicBezTo>
                          <a:pt x="8492759" y="1349249"/>
                          <a:pt x="8377612" y="1328506"/>
                          <a:pt x="8179264" y="1323439"/>
                        </a:cubicBezTo>
                        <a:cubicBezTo>
                          <a:pt x="7987921" y="1303776"/>
                          <a:pt x="7667583" y="1236789"/>
                          <a:pt x="7311368" y="1323439"/>
                        </a:cubicBezTo>
                        <a:cubicBezTo>
                          <a:pt x="7008935" y="1359945"/>
                          <a:pt x="7035102" y="1304485"/>
                          <a:pt x="6864270" y="1323439"/>
                        </a:cubicBezTo>
                        <a:cubicBezTo>
                          <a:pt x="6707505" y="1357611"/>
                          <a:pt x="6323097" y="1331250"/>
                          <a:pt x="6206773" y="1323439"/>
                        </a:cubicBezTo>
                        <a:cubicBezTo>
                          <a:pt x="6059072" y="1306412"/>
                          <a:pt x="5759197" y="1308343"/>
                          <a:pt x="5549276" y="1323439"/>
                        </a:cubicBezTo>
                        <a:cubicBezTo>
                          <a:pt x="5292056" y="1321066"/>
                          <a:pt x="5288598" y="1328873"/>
                          <a:pt x="5207377" y="1323439"/>
                        </a:cubicBezTo>
                        <a:cubicBezTo>
                          <a:pt x="5154318" y="1320200"/>
                          <a:pt x="4717008" y="1318264"/>
                          <a:pt x="4444681" y="1323439"/>
                        </a:cubicBezTo>
                        <a:cubicBezTo>
                          <a:pt x="4170270" y="1291097"/>
                          <a:pt x="4133927" y="1328095"/>
                          <a:pt x="3997583" y="1323439"/>
                        </a:cubicBezTo>
                        <a:cubicBezTo>
                          <a:pt x="3865087" y="1316386"/>
                          <a:pt x="3784720" y="1314303"/>
                          <a:pt x="3655684" y="1323439"/>
                        </a:cubicBezTo>
                        <a:cubicBezTo>
                          <a:pt x="3569130" y="1327889"/>
                          <a:pt x="3360418" y="1327448"/>
                          <a:pt x="3103386" y="1323439"/>
                        </a:cubicBezTo>
                        <a:cubicBezTo>
                          <a:pt x="2845707" y="1333655"/>
                          <a:pt x="2683561" y="1309566"/>
                          <a:pt x="2340690" y="1323439"/>
                        </a:cubicBezTo>
                        <a:cubicBezTo>
                          <a:pt x="1953837" y="1332374"/>
                          <a:pt x="2124025" y="1345321"/>
                          <a:pt x="1998791" y="1323439"/>
                        </a:cubicBezTo>
                        <a:cubicBezTo>
                          <a:pt x="1885802" y="1328425"/>
                          <a:pt x="1539050" y="1332261"/>
                          <a:pt x="1341294" y="1323439"/>
                        </a:cubicBezTo>
                        <a:cubicBezTo>
                          <a:pt x="1125428" y="1296048"/>
                          <a:pt x="1088802" y="1317391"/>
                          <a:pt x="894196" y="1323439"/>
                        </a:cubicBezTo>
                        <a:cubicBezTo>
                          <a:pt x="718408" y="1360042"/>
                          <a:pt x="391850" y="1347232"/>
                          <a:pt x="0" y="1323439"/>
                        </a:cubicBezTo>
                        <a:cubicBezTo>
                          <a:pt x="2742" y="1126559"/>
                          <a:pt x="-15186" y="895141"/>
                          <a:pt x="0" y="688188"/>
                        </a:cubicBezTo>
                        <a:cubicBezTo>
                          <a:pt x="28240" y="532159"/>
                          <a:pt x="-23036" y="269480"/>
                          <a:pt x="0" y="0"/>
                        </a:cubicBezTo>
                        <a:close/>
                      </a:path>
                      <a:path w="10519954" h="1323439" fill="none" stroke="0" extrusionOk="0">
                        <a:moveTo>
                          <a:pt x="0" y="0"/>
                        </a:moveTo>
                        <a:cubicBezTo>
                          <a:pt x="209215" y="-6950"/>
                          <a:pt x="432296" y="8971"/>
                          <a:pt x="762697" y="0"/>
                        </a:cubicBezTo>
                        <a:cubicBezTo>
                          <a:pt x="1095989" y="-5911"/>
                          <a:pt x="1117013" y="18832"/>
                          <a:pt x="1314994" y="0"/>
                        </a:cubicBezTo>
                        <a:cubicBezTo>
                          <a:pt x="1506526" y="-29949"/>
                          <a:pt x="1888499" y="-2418"/>
                          <a:pt x="2182890" y="0"/>
                        </a:cubicBezTo>
                        <a:cubicBezTo>
                          <a:pt x="2512064" y="16441"/>
                          <a:pt x="2352456" y="-24564"/>
                          <a:pt x="2524789" y="0"/>
                        </a:cubicBezTo>
                        <a:cubicBezTo>
                          <a:pt x="2695991" y="7649"/>
                          <a:pt x="2765847" y="-7553"/>
                          <a:pt x="2866687" y="0"/>
                        </a:cubicBezTo>
                        <a:cubicBezTo>
                          <a:pt x="2934220" y="-12438"/>
                          <a:pt x="3182860" y="-660"/>
                          <a:pt x="3313786" y="0"/>
                        </a:cubicBezTo>
                        <a:cubicBezTo>
                          <a:pt x="3479361" y="38422"/>
                          <a:pt x="3812677" y="-16839"/>
                          <a:pt x="3971283" y="0"/>
                        </a:cubicBezTo>
                        <a:cubicBezTo>
                          <a:pt x="4134446" y="51840"/>
                          <a:pt x="4527998" y="-23995"/>
                          <a:pt x="4839179" y="0"/>
                        </a:cubicBezTo>
                        <a:cubicBezTo>
                          <a:pt x="5196159" y="23243"/>
                          <a:pt x="5292843" y="31476"/>
                          <a:pt x="5601876" y="0"/>
                        </a:cubicBezTo>
                        <a:cubicBezTo>
                          <a:pt x="5909135" y="-35703"/>
                          <a:pt x="5932144" y="-12812"/>
                          <a:pt x="6048974" y="0"/>
                        </a:cubicBezTo>
                        <a:cubicBezTo>
                          <a:pt x="6148219" y="-33875"/>
                          <a:pt x="6495626" y="79294"/>
                          <a:pt x="6916870" y="0"/>
                        </a:cubicBezTo>
                        <a:cubicBezTo>
                          <a:pt x="7275170" y="-39703"/>
                          <a:pt x="7436586" y="-31539"/>
                          <a:pt x="7784766" y="0"/>
                        </a:cubicBezTo>
                        <a:cubicBezTo>
                          <a:pt x="8135712" y="23217"/>
                          <a:pt x="8053574" y="-5845"/>
                          <a:pt x="8126664" y="0"/>
                        </a:cubicBezTo>
                        <a:cubicBezTo>
                          <a:pt x="8217383" y="-10420"/>
                          <a:pt x="8327448" y="2799"/>
                          <a:pt x="8468563" y="0"/>
                        </a:cubicBezTo>
                        <a:cubicBezTo>
                          <a:pt x="8577627" y="-6873"/>
                          <a:pt x="8798270" y="6398"/>
                          <a:pt x="8915661" y="0"/>
                        </a:cubicBezTo>
                        <a:cubicBezTo>
                          <a:pt x="9076866" y="10969"/>
                          <a:pt x="9362222" y="-36524"/>
                          <a:pt x="9573158" y="0"/>
                        </a:cubicBezTo>
                        <a:cubicBezTo>
                          <a:pt x="9781837" y="-5705"/>
                          <a:pt x="10229321" y="25319"/>
                          <a:pt x="10519954" y="0"/>
                        </a:cubicBezTo>
                        <a:cubicBezTo>
                          <a:pt x="10475002" y="289411"/>
                          <a:pt x="10501952" y="504809"/>
                          <a:pt x="10519954" y="648485"/>
                        </a:cubicBezTo>
                        <a:cubicBezTo>
                          <a:pt x="10536184" y="826208"/>
                          <a:pt x="10580518" y="1015844"/>
                          <a:pt x="10519954" y="1323439"/>
                        </a:cubicBezTo>
                        <a:cubicBezTo>
                          <a:pt x="10409482" y="1297621"/>
                          <a:pt x="10125875" y="1317682"/>
                          <a:pt x="9967656" y="1323439"/>
                        </a:cubicBezTo>
                        <a:cubicBezTo>
                          <a:pt x="9806307" y="1291683"/>
                          <a:pt x="9631320" y="1302368"/>
                          <a:pt x="9415359" y="1323439"/>
                        </a:cubicBezTo>
                        <a:cubicBezTo>
                          <a:pt x="9182600" y="1314537"/>
                          <a:pt x="9156215" y="1315128"/>
                          <a:pt x="9073460" y="1323439"/>
                        </a:cubicBezTo>
                        <a:cubicBezTo>
                          <a:pt x="9028057" y="1275450"/>
                          <a:pt x="8662621" y="1360925"/>
                          <a:pt x="8310764" y="1323439"/>
                        </a:cubicBezTo>
                        <a:cubicBezTo>
                          <a:pt x="7996151" y="1319217"/>
                          <a:pt x="7937458" y="1325042"/>
                          <a:pt x="7758466" y="1323439"/>
                        </a:cubicBezTo>
                        <a:cubicBezTo>
                          <a:pt x="7557070" y="1308857"/>
                          <a:pt x="7503969" y="1339954"/>
                          <a:pt x="7311368" y="1323439"/>
                        </a:cubicBezTo>
                        <a:cubicBezTo>
                          <a:pt x="7119324" y="1302645"/>
                          <a:pt x="6944037" y="1344843"/>
                          <a:pt x="6653871" y="1323439"/>
                        </a:cubicBezTo>
                        <a:cubicBezTo>
                          <a:pt x="6366299" y="1284369"/>
                          <a:pt x="6233925" y="1298148"/>
                          <a:pt x="5996374" y="1323439"/>
                        </a:cubicBezTo>
                        <a:cubicBezTo>
                          <a:pt x="5803329" y="1338465"/>
                          <a:pt x="5819634" y="1342344"/>
                          <a:pt x="5654475" y="1323439"/>
                        </a:cubicBezTo>
                        <a:cubicBezTo>
                          <a:pt x="5434607" y="1307726"/>
                          <a:pt x="5188581" y="1245959"/>
                          <a:pt x="4891779" y="1323439"/>
                        </a:cubicBezTo>
                        <a:cubicBezTo>
                          <a:pt x="4554089" y="1345579"/>
                          <a:pt x="4524652" y="1296567"/>
                          <a:pt x="4234281" y="1323439"/>
                        </a:cubicBezTo>
                        <a:cubicBezTo>
                          <a:pt x="3938926" y="1355149"/>
                          <a:pt x="3893891" y="1330316"/>
                          <a:pt x="3787183" y="1323439"/>
                        </a:cubicBezTo>
                        <a:cubicBezTo>
                          <a:pt x="3667702" y="1313149"/>
                          <a:pt x="3562356" y="1334537"/>
                          <a:pt x="3340085" y="1323439"/>
                        </a:cubicBezTo>
                        <a:cubicBezTo>
                          <a:pt x="3143732" y="1319218"/>
                          <a:pt x="2864606" y="1267789"/>
                          <a:pt x="2472189" y="1323439"/>
                        </a:cubicBezTo>
                        <a:cubicBezTo>
                          <a:pt x="2073935" y="1337647"/>
                          <a:pt x="2071563" y="1317087"/>
                          <a:pt x="1919892" y="1323439"/>
                        </a:cubicBezTo>
                        <a:cubicBezTo>
                          <a:pt x="1792033" y="1331336"/>
                          <a:pt x="1550194" y="1299310"/>
                          <a:pt x="1367594" y="1323439"/>
                        </a:cubicBezTo>
                        <a:cubicBezTo>
                          <a:pt x="1195211" y="1301378"/>
                          <a:pt x="557958" y="1360668"/>
                          <a:pt x="0" y="1323439"/>
                        </a:cubicBezTo>
                        <a:cubicBezTo>
                          <a:pt x="-22216" y="1153166"/>
                          <a:pt x="-13702" y="890236"/>
                          <a:pt x="0" y="661720"/>
                        </a:cubicBezTo>
                        <a:cubicBezTo>
                          <a:pt x="21620" y="395269"/>
                          <a:pt x="15657" y="2194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5" y="2160717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567708" y="116984"/>
            <a:ext cx="3121496" cy="1015663"/>
          </a:xfrm>
          <a:custGeom>
            <a:avLst/>
            <a:gdLst>
              <a:gd name="connsiteX0" fmla="*/ 0 w 3121496"/>
              <a:gd name="connsiteY0" fmla="*/ 0 h 1015663"/>
              <a:gd name="connsiteX1" fmla="*/ 624299 w 3121496"/>
              <a:gd name="connsiteY1" fmla="*/ 0 h 1015663"/>
              <a:gd name="connsiteX2" fmla="*/ 1217383 w 3121496"/>
              <a:gd name="connsiteY2" fmla="*/ 0 h 1015663"/>
              <a:gd name="connsiteX3" fmla="*/ 1779253 w 3121496"/>
              <a:gd name="connsiteY3" fmla="*/ 0 h 1015663"/>
              <a:gd name="connsiteX4" fmla="*/ 2372337 w 3121496"/>
              <a:gd name="connsiteY4" fmla="*/ 0 h 1015663"/>
              <a:gd name="connsiteX5" fmla="*/ 3121496 w 3121496"/>
              <a:gd name="connsiteY5" fmla="*/ 0 h 1015663"/>
              <a:gd name="connsiteX6" fmla="*/ 3121496 w 3121496"/>
              <a:gd name="connsiteY6" fmla="*/ 507832 h 1015663"/>
              <a:gd name="connsiteX7" fmla="*/ 3121496 w 3121496"/>
              <a:gd name="connsiteY7" fmla="*/ 1015663 h 1015663"/>
              <a:gd name="connsiteX8" fmla="*/ 2465982 w 3121496"/>
              <a:gd name="connsiteY8" fmla="*/ 1015663 h 1015663"/>
              <a:gd name="connsiteX9" fmla="*/ 1872898 w 3121496"/>
              <a:gd name="connsiteY9" fmla="*/ 1015663 h 1015663"/>
              <a:gd name="connsiteX10" fmla="*/ 1217383 w 3121496"/>
              <a:gd name="connsiteY10" fmla="*/ 1015663 h 1015663"/>
              <a:gd name="connsiteX11" fmla="*/ 593084 w 3121496"/>
              <a:gd name="connsiteY11" fmla="*/ 1015663 h 1015663"/>
              <a:gd name="connsiteX12" fmla="*/ 0 w 3121496"/>
              <a:gd name="connsiteY12" fmla="*/ 1015663 h 1015663"/>
              <a:gd name="connsiteX13" fmla="*/ 0 w 3121496"/>
              <a:gd name="connsiteY13" fmla="*/ 507832 h 1015663"/>
              <a:gd name="connsiteX14" fmla="*/ 0 w 312149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1496" h="1015663" fill="none" extrusionOk="0">
                <a:moveTo>
                  <a:pt x="0" y="0"/>
                </a:moveTo>
                <a:cubicBezTo>
                  <a:pt x="158379" y="19430"/>
                  <a:pt x="404486" y="-6189"/>
                  <a:pt x="624299" y="0"/>
                </a:cubicBezTo>
                <a:cubicBezTo>
                  <a:pt x="844112" y="6189"/>
                  <a:pt x="954292" y="-29419"/>
                  <a:pt x="1217383" y="0"/>
                </a:cubicBezTo>
                <a:cubicBezTo>
                  <a:pt x="1480474" y="29419"/>
                  <a:pt x="1523428" y="-3498"/>
                  <a:pt x="1779253" y="0"/>
                </a:cubicBezTo>
                <a:cubicBezTo>
                  <a:pt x="2035078" y="3498"/>
                  <a:pt x="2146427" y="-19303"/>
                  <a:pt x="2372337" y="0"/>
                </a:cubicBezTo>
                <a:cubicBezTo>
                  <a:pt x="2598247" y="19303"/>
                  <a:pt x="2837539" y="-756"/>
                  <a:pt x="3121496" y="0"/>
                </a:cubicBezTo>
                <a:cubicBezTo>
                  <a:pt x="3107824" y="117214"/>
                  <a:pt x="3124836" y="356371"/>
                  <a:pt x="3121496" y="507832"/>
                </a:cubicBezTo>
                <a:cubicBezTo>
                  <a:pt x="3118156" y="659293"/>
                  <a:pt x="3100627" y="906966"/>
                  <a:pt x="3121496" y="1015663"/>
                </a:cubicBezTo>
                <a:cubicBezTo>
                  <a:pt x="2902899" y="1047364"/>
                  <a:pt x="2675742" y="992067"/>
                  <a:pt x="2465982" y="1015663"/>
                </a:cubicBezTo>
                <a:cubicBezTo>
                  <a:pt x="2256222" y="1039259"/>
                  <a:pt x="2148819" y="1017544"/>
                  <a:pt x="1872898" y="1015663"/>
                </a:cubicBezTo>
                <a:cubicBezTo>
                  <a:pt x="1596977" y="1013782"/>
                  <a:pt x="1405073" y="1011818"/>
                  <a:pt x="1217383" y="1015663"/>
                </a:cubicBezTo>
                <a:cubicBezTo>
                  <a:pt x="1029693" y="1019508"/>
                  <a:pt x="739161" y="988594"/>
                  <a:pt x="593084" y="1015663"/>
                </a:cubicBezTo>
                <a:cubicBezTo>
                  <a:pt x="447007" y="1042732"/>
                  <a:pt x="255029" y="1018053"/>
                  <a:pt x="0" y="1015663"/>
                </a:cubicBezTo>
                <a:cubicBezTo>
                  <a:pt x="-12862" y="864126"/>
                  <a:pt x="-5516" y="756307"/>
                  <a:pt x="0" y="507832"/>
                </a:cubicBezTo>
                <a:cubicBezTo>
                  <a:pt x="5516" y="259357"/>
                  <a:pt x="10920" y="252379"/>
                  <a:pt x="0" y="0"/>
                </a:cubicBezTo>
                <a:close/>
              </a:path>
              <a:path w="3121496" h="1015663" stroke="0" extrusionOk="0">
                <a:moveTo>
                  <a:pt x="0" y="0"/>
                </a:moveTo>
                <a:cubicBezTo>
                  <a:pt x="198818" y="6497"/>
                  <a:pt x="382607" y="21879"/>
                  <a:pt x="561869" y="0"/>
                </a:cubicBezTo>
                <a:cubicBezTo>
                  <a:pt x="741131" y="-21879"/>
                  <a:pt x="940031" y="17447"/>
                  <a:pt x="1186168" y="0"/>
                </a:cubicBezTo>
                <a:cubicBezTo>
                  <a:pt x="1432305" y="-17447"/>
                  <a:pt x="1474676" y="-21648"/>
                  <a:pt x="1716823" y="0"/>
                </a:cubicBezTo>
                <a:cubicBezTo>
                  <a:pt x="1958970" y="21648"/>
                  <a:pt x="2060723" y="-10333"/>
                  <a:pt x="2372337" y="0"/>
                </a:cubicBezTo>
                <a:cubicBezTo>
                  <a:pt x="2683951" y="10333"/>
                  <a:pt x="2753100" y="1531"/>
                  <a:pt x="3121496" y="0"/>
                </a:cubicBezTo>
                <a:cubicBezTo>
                  <a:pt x="3126665" y="232276"/>
                  <a:pt x="3128545" y="365378"/>
                  <a:pt x="3121496" y="497675"/>
                </a:cubicBezTo>
                <a:cubicBezTo>
                  <a:pt x="3114447" y="629973"/>
                  <a:pt x="3144179" y="865978"/>
                  <a:pt x="3121496" y="1015663"/>
                </a:cubicBezTo>
                <a:cubicBezTo>
                  <a:pt x="2841177" y="1034925"/>
                  <a:pt x="2669903" y="1023556"/>
                  <a:pt x="2465982" y="1015663"/>
                </a:cubicBezTo>
                <a:cubicBezTo>
                  <a:pt x="2262061" y="1007770"/>
                  <a:pt x="1959759" y="994958"/>
                  <a:pt x="1810468" y="1015663"/>
                </a:cubicBezTo>
                <a:cubicBezTo>
                  <a:pt x="1661177" y="1036368"/>
                  <a:pt x="1413076" y="1034449"/>
                  <a:pt x="1186168" y="1015663"/>
                </a:cubicBezTo>
                <a:cubicBezTo>
                  <a:pt x="959260" y="996877"/>
                  <a:pt x="787760" y="1012818"/>
                  <a:pt x="655514" y="1015663"/>
                </a:cubicBezTo>
                <a:cubicBezTo>
                  <a:pt x="523268" y="1018508"/>
                  <a:pt x="195365" y="1034701"/>
                  <a:pt x="0" y="1015663"/>
                </a:cubicBezTo>
                <a:cubicBezTo>
                  <a:pt x="-15341" y="773731"/>
                  <a:pt x="15666" y="618527"/>
                  <a:pt x="0" y="487518"/>
                </a:cubicBezTo>
                <a:cubicBezTo>
                  <a:pt x="-15666" y="356509"/>
                  <a:pt x="18784" y="17532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Trò</a:t>
            </a:r>
            <a:r>
              <a:rPr lang="en-US" sz="6000" dirty="0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 </a:t>
            </a:r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chơi</a:t>
            </a:r>
            <a:endParaRPr lang="en-US" sz="6000" dirty="0"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Thoi Nay Nang" panose="020209030605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3142193" y="1132647"/>
            <a:ext cx="793396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Thang Vu" panose="03090702030407020404" pitchFamily="66" charset="0"/>
              </a:rPr>
              <a:t>HỘP QUÀ BÍ ẨN</a:t>
            </a:r>
          </a:p>
        </p:txBody>
      </p:sp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5" y="6375566"/>
            <a:ext cx="487363" cy="487363"/>
          </a:xfrm>
          <a:prstGeom prst="rect">
            <a:avLst/>
          </a:prstGeom>
        </p:spPr>
      </p:pic>
      <p:pic>
        <p:nvPicPr>
          <p:cNvPr id="7" name="Picture 2" descr="Món quà hộp trang Trí Clip nghệ thuật - Xanh phim hoạt hình hộp quà png tải  về - Miễn phí trong suốt Xanh png Tải về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76" y="2884783"/>
            <a:ext cx="2331426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Quà tặng Hộp trang trí màu đỏ, hộp quà tặng, sinh nhật, cái hộp png | PNGEg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66" y="2614945"/>
            <a:ext cx="4544993" cy="30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4" y="5780647"/>
            <a:ext cx="487363" cy="487363"/>
          </a:xfrm>
          <a:prstGeom prst="rect">
            <a:avLst/>
          </a:prstGeom>
        </p:spPr>
      </p:pic>
      <p:pic>
        <p:nvPicPr>
          <p:cNvPr id="13" name="图片 10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4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5" name="图片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7" name="图片 9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8" name="图片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Khám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6259" y="1514038"/>
            <a:ext cx="10357918" cy="1365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51496" y="1990533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496" y="1990533"/>
                <a:ext cx="564578" cy="10472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 txBox="1">
            <a:spLocks/>
          </p:cNvSpPr>
          <p:nvPr/>
        </p:nvSpPr>
        <p:spPr>
          <a:xfrm>
            <a:off x="6480512" y="1469054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41462" y="2324517"/>
            <a:ext cx="226463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647178" y="1981688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178" y="1981688"/>
                <a:ext cx="564578" cy="10472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4916241" y="3211783"/>
            <a:ext cx="6290648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929467" y="445197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785" y="2917916"/>
            <a:ext cx="2568745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1648398" y="294966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175658" y="3882920"/>
            <a:ext cx="381000" cy="2568744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65050"/>
              </p:ext>
            </p:extLst>
          </p:nvPr>
        </p:nvGraphicFramePr>
        <p:xfrm>
          <a:off x="1137223" y="3591016"/>
          <a:ext cx="5111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223" y="3591016"/>
                        <a:ext cx="5111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74281"/>
              </p:ext>
            </p:extLst>
          </p:nvPr>
        </p:nvGraphicFramePr>
        <p:xfrm>
          <a:off x="3366157" y="5316984"/>
          <a:ext cx="45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16" imgW="279360" imgH="393480" progId="Equation.3">
                  <p:embed/>
                </p:oleObj>
              </mc:Choice>
              <mc:Fallback>
                <p:oleObj name="Equation" r:id="rId16" imgW="279360" imgH="393480" progId="Equation.3">
                  <p:embed/>
                  <p:pic>
                    <p:nvPicPr>
                      <p:cNvPr id="4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157" y="5316984"/>
                        <a:ext cx="45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12878 0.45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21081 0.3275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3" grpId="1"/>
      <p:bldP spid="24" grpId="0"/>
      <p:bldP spid="24" grpId="1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6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5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86641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8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6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84833"/>
              </p:ext>
            </p:extLst>
          </p:nvPr>
        </p:nvGraphicFramePr>
        <p:xfrm>
          <a:off x="3517603" y="1450320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20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93141"/>
              </p:ext>
            </p:extLst>
          </p:nvPr>
        </p:nvGraphicFramePr>
        <p:xfrm>
          <a:off x="5595131" y="3397362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62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3012624"/>
            <a:ext cx="2438400" cy="20449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10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9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4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4"/>
            <a:ext cx="2451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217"/>
              </p:ext>
            </p:extLst>
          </p:nvPr>
        </p:nvGraphicFramePr>
        <p:xfrm>
          <a:off x="1384003" y="3638984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4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38953"/>
              </p:ext>
            </p:extLst>
          </p:nvPr>
        </p:nvGraphicFramePr>
        <p:xfrm>
          <a:off x="3289003" y="5296335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5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636163" y="1172515"/>
            <a:ext cx="302042" cy="91349"/>
            <a:chOff x="6416520" y="4081006"/>
            <a:chExt cx="302042" cy="9134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416520" y="4081006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6520" y="4172355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 txBox="1">
            <a:spLocks/>
          </p:cNvSpPr>
          <p:nvPr/>
        </p:nvSpPr>
        <p:spPr>
          <a:xfrm>
            <a:off x="6283253" y="2421393"/>
            <a:ext cx="4700531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ban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đầu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ta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dựng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cạnh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1m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7203" y="622435"/>
            <a:ext cx="3625297" cy="1047210"/>
            <a:chOff x="6128531" y="731380"/>
            <a:chExt cx="3625297" cy="1047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462" y="885774"/>
              <a:ext cx="672366" cy="802555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6128531" y="97991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6155063" y="3439410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950925" y="399511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 x 1 = 1 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6317" y="3822476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911565" y="4913438"/>
            <a:ext cx="564245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ô?</a:t>
            </a:r>
          </a:p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6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/>
      <p:bldP spid="35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3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780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5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3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62587"/>
              </p:ext>
            </p:extLst>
          </p:nvPr>
        </p:nvGraphicFramePr>
        <p:xfrm>
          <a:off x="3517603" y="1450317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5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41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17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7244"/>
              </p:ext>
            </p:extLst>
          </p:nvPr>
        </p:nvGraphicFramePr>
        <p:xfrm>
          <a:off x="5595131" y="3397359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41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59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2997007"/>
            <a:ext cx="2438400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07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1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1"/>
            <a:ext cx="246092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565675"/>
              </p:ext>
            </p:extLst>
          </p:nvPr>
        </p:nvGraphicFramePr>
        <p:xfrm>
          <a:off x="1384003" y="3638981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7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4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1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134141"/>
              </p:ext>
            </p:extLst>
          </p:nvPr>
        </p:nvGraphicFramePr>
        <p:xfrm>
          <a:off x="3289003" y="5296332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8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2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6294862" y="1306175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838124" y="1529566"/>
                <a:ext cx="737702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124" y="1529566"/>
                <a:ext cx="737702" cy="9280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/>
          <p:cNvSpPr txBox="1">
            <a:spLocks/>
          </p:cNvSpPr>
          <p:nvPr/>
        </p:nvSpPr>
        <p:spPr>
          <a:xfrm>
            <a:off x="6373081" y="2852864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08860" y="3006271"/>
            <a:ext cx="2414678" cy="2054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3504338" y="2999701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8947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39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2325777" y="4086175"/>
            <a:ext cx="243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373081" y="2657441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0698695" y="2457641"/>
                <a:ext cx="737701" cy="933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695" y="2457641"/>
                <a:ext cx="737701" cy="9330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5041320" y="3704994"/>
            <a:ext cx="6136467" cy="1729083"/>
            <a:chOff x="5041320" y="3704994"/>
            <a:chExt cx="6136467" cy="1729083"/>
          </a:xfrm>
        </p:grpSpPr>
        <p:grpSp>
          <p:nvGrpSpPr>
            <p:cNvPr id="57" name="Group 56"/>
            <p:cNvGrpSpPr/>
            <p:nvPr/>
          </p:nvGrpSpPr>
          <p:grpSpPr>
            <a:xfrm>
              <a:off x="6191505" y="3704994"/>
              <a:ext cx="4986282" cy="1729083"/>
              <a:chOff x="6191505" y="3704994"/>
              <a:chExt cx="4986282" cy="1729083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91505" y="3704994"/>
                <a:ext cx="4986282" cy="17290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53975" cmpd="thickThin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6910061" y="3970304"/>
                <a:ext cx="3549169" cy="1051025"/>
                <a:chOff x="6472989" y="985239"/>
                <a:chExt cx="3549169" cy="10510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Rectangle 5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itle 1"/>
                <p:cNvSpPr txBox="1">
                  <a:spLocks/>
                </p:cNvSpPr>
                <p:nvPr/>
              </p:nvSpPr>
              <p:spPr>
                <a:xfrm>
                  <a:off x="6472989" y="1223656"/>
                  <a:ext cx="3549169" cy="5495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ahiana"/>
                    <a:buNone/>
                    <a:defRPr sz="2500" b="0" i="0" u="none" strike="noStrike" cap="none">
                      <a:solidFill>
                        <a:srgbClr val="000000"/>
                      </a:solidFill>
                      <a:latin typeface="Didact Gothic"/>
                      <a:ea typeface="Didact Gothic"/>
                      <a:cs typeface="Didact Gothic"/>
                      <a:sym typeface="Didact Gothic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</a:rPr>
                    <a:t>x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a14:m>
                    <a:endParaRPr lang="en-US" sz="2400" b="1" dirty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04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5041320" y="415792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153749" y="1375068"/>
            <a:ext cx="3957111" cy="798914"/>
            <a:chOff x="7110434" y="-1058729"/>
            <a:chExt cx="3957111" cy="798914"/>
          </a:xfrm>
        </p:grpSpPr>
        <p:sp>
          <p:nvSpPr>
            <p:cNvPr id="48" name="Title 1"/>
            <p:cNvSpPr txBox="1">
              <a:spLocks/>
            </p:cNvSpPr>
            <p:nvPr/>
          </p:nvSpPr>
          <p:spPr>
            <a:xfrm>
              <a:off x="7110434" y="-80935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7518376" y="-1058729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0" grpId="1"/>
      <p:bldP spid="41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" y="5501098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96" y="4496941"/>
            <a:ext cx="1582582" cy="232003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45" y="4553746"/>
            <a:ext cx="710753" cy="890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76451" y="1837649"/>
            <a:ext cx="3833835" cy="1729083"/>
            <a:chOff x="6910061" y="3618950"/>
            <a:chExt cx="4279596" cy="1729083"/>
          </a:xfrm>
        </p:grpSpPr>
        <p:sp>
          <p:nvSpPr>
            <p:cNvPr id="10" name="Rounded Rectangle 9"/>
            <p:cNvSpPr/>
            <p:nvPr/>
          </p:nvSpPr>
          <p:spPr>
            <a:xfrm>
              <a:off x="7093537" y="3618950"/>
              <a:ext cx="4096120" cy="17290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10061" y="3970304"/>
              <a:ext cx="3549169" cy="1051025"/>
              <a:chOff x="6472989" y="985239"/>
              <a:chExt cx="3549169" cy="10510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6472989" y="1223656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  <a:blipFill>
                  <a:blip r:embed="rId10"/>
                  <a:stretch>
                    <a:fillRect l="-17416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1234464" y="969880"/>
            <a:ext cx="110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4761353" y="1987636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V="1">
            <a:off x="4761352" y="3211885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158304" y="31391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72571" y="16714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26406" y="3994723"/>
            <a:ext cx="9099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88138" y="1792476"/>
            <a:ext cx="5493490" cy="17290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42544" y="2151642"/>
            <a:ext cx="6067813" cy="1072265"/>
            <a:chOff x="5600317" y="927689"/>
            <a:chExt cx="3549169" cy="1072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itle 1"/>
            <p:cNvSpPr txBox="1">
              <a:spLocks/>
            </p:cNvSpPr>
            <p:nvPr/>
          </p:nvSpPr>
          <p:spPr>
            <a:xfrm>
              <a:off x="5600317" y="119809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  <a:blipFill>
                <a:blip r:embed="rId13"/>
                <a:stretch>
                  <a:fillRect l="-8798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rved Down Arrow 33"/>
          <p:cNvSpPr/>
          <p:nvPr/>
        </p:nvSpPr>
        <p:spPr>
          <a:xfrm>
            <a:off x="3195804" y="2046590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flipV="1">
            <a:off x="3148014" y="3134319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548722" y="30616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570092" y="1715703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  <a:blipFill>
                <a:blip r:embed="rId14"/>
                <a:stretch>
                  <a:fillRect l="-11355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8" grpId="0" animBg="1"/>
      <p:bldP spid="30" grpId="0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492</Words>
  <Application>Microsoft Office PowerPoint</Application>
  <PresentationFormat>Widescreen</PresentationFormat>
  <Paragraphs>162</Paragraphs>
  <Slides>26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宋体</vt:lpstr>
      <vt:lpstr>宋体</vt:lpstr>
      <vt:lpstr>.黑体-日本?</vt:lpstr>
      <vt:lpstr>Arial</vt:lpstr>
      <vt:lpstr>Bahiana</vt:lpstr>
      <vt:lpstr>Calibri</vt:lpstr>
      <vt:lpstr>Calibri Light</vt:lpstr>
      <vt:lpstr>Cambria</vt:lpstr>
      <vt:lpstr>Cambria Math</vt:lpstr>
      <vt:lpstr>等线</vt:lpstr>
      <vt:lpstr>Didact Gothic</vt:lpstr>
      <vt:lpstr>Impact</vt:lpstr>
      <vt:lpstr>Times New Roman</vt:lpstr>
      <vt:lpstr>Times New Romian</vt:lpstr>
      <vt:lpstr>UTM Alberta Heavy</vt:lpstr>
      <vt:lpstr>UTM Avo</vt:lpstr>
      <vt:lpstr>UTM Colossalis</vt:lpstr>
      <vt:lpstr>UTM Cookies</vt:lpstr>
      <vt:lpstr>UTM Dai Co Viet</vt:lpstr>
      <vt:lpstr>UTM Gradoo</vt:lpstr>
      <vt:lpstr>UTM Showcard</vt:lpstr>
      <vt:lpstr>UVN Thang Vu</vt:lpstr>
      <vt:lpstr>UVN Thoi Nay Nang</vt:lpstr>
      <vt:lpstr>Viner Hand ITC</vt:lpstr>
      <vt:lpstr>Wingdings 3</vt:lpstr>
      <vt:lpstr>迷你简少儿</vt:lpstr>
      <vt:lpstr>造字工房文研（非商用）常规体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Administrator</dc:creator>
  <cp:lastModifiedBy>User</cp:lastModifiedBy>
  <cp:revision>2</cp:revision>
  <dcterms:created xsi:type="dcterms:W3CDTF">2018-09-02T03:04:13Z</dcterms:created>
  <dcterms:modified xsi:type="dcterms:W3CDTF">2022-02-20T08:53:37Z</dcterms:modified>
  <cp:version>P14</cp:version>
</cp:coreProperties>
</file>