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08" r:id="rId2"/>
    <p:sldId id="293" r:id="rId3"/>
    <p:sldId id="284" r:id="rId4"/>
    <p:sldId id="320" r:id="rId5"/>
    <p:sldId id="321" r:id="rId6"/>
    <p:sldId id="310" r:id="rId7"/>
    <p:sldId id="322" r:id="rId8"/>
    <p:sldId id="291" r:id="rId9"/>
    <p:sldId id="323" r:id="rId10"/>
    <p:sldId id="324" r:id="rId11"/>
    <p:sldId id="287" r:id="rId12"/>
    <p:sldId id="325" r:id="rId13"/>
    <p:sldId id="318" r:id="rId14"/>
    <p:sldId id="306" r:id="rId15"/>
    <p:sldId id="315" r:id="rId16"/>
    <p:sldId id="326" r:id="rId17"/>
    <p:sldId id="327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仓耳青禾体-谷力 W05" panose="020B0604020202020204" charset="-122"/>
      <p:regular r:id="rId22"/>
    </p:embeddedFont>
    <p:embeddedFont>
      <p:font typeface="Broadway" panose="04040905080B02020502" pitchFamily="8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howcard Gothic" panose="04020904020102020604" pitchFamily="82" charset="0"/>
      <p:regular r:id="rId28"/>
    </p:embeddedFont>
    <p:embeddedFont>
      <p:font typeface="UTM Alberta Heavy" panose="02040603050506020204" pitchFamily="18" charset="0"/>
      <p:regular r:id="rId29"/>
    </p:embeddedFont>
    <p:embeddedFont>
      <p:font typeface="UTM Azuki" panose="02040603050506020204" pitchFamily="18" charset="0"/>
      <p:regular r:id="rId30"/>
    </p:embeddedFont>
    <p:embeddedFont>
      <p:font typeface="UTM Isadora" panose="02040603050506020204" pitchFamily="18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12B"/>
    <a:srgbClr val="DC8222"/>
    <a:srgbClr val="7CA99E"/>
    <a:srgbClr val="FF6600"/>
    <a:srgbClr val="F8D1CC"/>
    <a:srgbClr val="3333FF"/>
    <a:srgbClr val="0000FF"/>
    <a:srgbClr val="009900"/>
    <a:srgbClr val="FFFFCC"/>
    <a:srgbClr val="8C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>
        <p:scale>
          <a:sx n="49" d="100"/>
          <a:sy n="49" d="100"/>
        </p:scale>
        <p:origin x="164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3011" y="0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283770" y="6273224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8001" cy="12191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303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213847" y="6334780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4EF3B4-BE95-441F-8D1D-2B4606261580}"/>
              </a:ext>
            </a:extLst>
          </p:cNvPr>
          <p:cNvSpPr/>
          <p:nvPr/>
        </p:nvSpPr>
        <p:spPr>
          <a:xfrm rot="5400000">
            <a:off x="8729113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284CC3-2F90-44DA-AA26-9D44D4AD0E3F}"/>
              </a:ext>
            </a:extLst>
          </p:cNvPr>
          <p:cNvSpPr/>
          <p:nvPr/>
        </p:nvSpPr>
        <p:spPr>
          <a:xfrm rot="5400000">
            <a:off x="3498282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3966282" y="3870854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6600706" y="3870853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5c63cfae186cf">
            <a:hlinkClick r:id="" action="ppaction://media"/>
            <a:extLst>
              <a:ext uri="{FF2B5EF4-FFF2-40B4-BE49-F238E27FC236}">
                <a16:creationId xmlns:a16="http://schemas.microsoft.com/office/drawing/2014/main" id="{6E7903AE-EFD6-432F-8AEF-C651047BF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9731" y="2025276"/>
            <a:ext cx="487363" cy="4873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4378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CA99E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09" y="4459352"/>
            <a:ext cx="1285735" cy="12857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97" y="3763796"/>
            <a:ext cx="2143125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FEF424-833A-4310-A53B-F154EF0AA66A}"/>
              </a:ext>
            </a:extLst>
          </p:cNvPr>
          <p:cNvSpPr txBox="1"/>
          <p:nvPr/>
        </p:nvSpPr>
        <p:spPr>
          <a:xfrm>
            <a:off x="2798237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D112B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</p:spTree>
    <p:extLst>
      <p:ext uri="{BB962C8B-B14F-4D97-AF65-F5344CB8AC3E}">
        <p14:creationId xmlns:p14="http://schemas.microsoft.com/office/powerpoint/2010/main" val="14457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8" grpId="0"/>
      <p:bldP spid="18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x 4 = 720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720 – 540 = 180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28949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63150A-F690-4722-92AA-D96DD2C17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2274" r="45342" b="31476"/>
          <a:stretch/>
        </p:blipFill>
        <p:spPr>
          <a:xfrm>
            <a:off x="1989169" y="-132734"/>
            <a:ext cx="3611881" cy="6858000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212258" y="1"/>
            <a:ext cx="9821195" cy="3436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7967" y="1204287"/>
            <a:ext cx="4549775" cy="1966257"/>
            <a:chOff x="4224338" y="614364"/>
            <a:chExt cx="4549775" cy="1966257"/>
          </a:xfrm>
        </p:grpSpPr>
        <p:sp>
          <p:nvSpPr>
            <p:cNvPr id="10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2407518" y="15582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407518" y="21678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2660853" y="547857"/>
            <a:ext cx="937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212257" y="3802935"/>
            <a:ext cx="9613489" cy="1887151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0800" cap="rnd">
            <a:solidFill>
              <a:srgbClr val="CCECFF"/>
            </a:solidFill>
            <a:prstDash val="solid"/>
            <a:bevel/>
          </a:ln>
          <a:effectLst>
            <a:glow rad="190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38549" y="3912663"/>
            <a:ext cx="938719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601050" y="3755247"/>
            <a:ext cx="389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Line 64"/>
          <p:cNvSpPr>
            <a:spLocks noChangeShapeType="1"/>
          </p:cNvSpPr>
          <p:nvPr/>
        </p:nvSpPr>
        <p:spPr bwMode="auto">
          <a:xfrm>
            <a:off x="5601438" y="4303444"/>
            <a:ext cx="383731" cy="0"/>
          </a:xfrm>
          <a:prstGeom prst="line">
            <a:avLst/>
          </a:prstGeom>
          <a:noFill/>
          <a:ln w="28575">
            <a:solidFill>
              <a:srgbClr val="0D1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09" y="3727291"/>
            <a:ext cx="1732216" cy="2114972"/>
          </a:xfrm>
          <a:prstGeom prst="rect">
            <a:avLst/>
          </a:prstGeom>
        </p:spPr>
      </p:pic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07714" y="4316764"/>
            <a:ext cx="3951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53" grpId="0"/>
      <p:bldP spid="58" grpId="0" animBg="1"/>
      <p:bldP spid="59" grpId="0"/>
      <p:bldP spid="56" grpId="0"/>
      <p:bldP spid="57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7005840" y="227587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2221" y="20310"/>
            <a:ext cx="11973648" cy="1600919"/>
            <a:chOff x="292507" y="166480"/>
            <a:chExt cx="11459496" cy="1490685"/>
          </a:xfrm>
        </p:grpSpPr>
        <p:grpSp>
          <p:nvGrpSpPr>
            <p:cNvPr id="72" name="Group 71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18250" y="889012"/>
                <a:ext cx="10255575" cy="136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0"/>
                  </a:spcBef>
                </a:pP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altLang="en-US" sz="3200" b="1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số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170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3652202" y="166480"/>
              <a:ext cx="373110" cy="100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3609064" y="629066"/>
              <a:ext cx="457416" cy="0"/>
            </a:xfrm>
            <a:prstGeom prst="line">
              <a:avLst/>
            </a:prstGeom>
            <a:noFill/>
            <a:ln w="28575">
              <a:solidFill>
                <a:srgbClr val="0D11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23835" y="210544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278884" y="2310077"/>
            <a:ext cx="4549775" cy="1966257"/>
            <a:chOff x="4224338" y="614364"/>
            <a:chExt cx="4549775" cy="1966257"/>
          </a:xfrm>
        </p:grpSpPr>
        <p:sp>
          <p:nvSpPr>
            <p:cNvPr id="79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43511" y="26036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343511" y="32132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85122" y="4275875"/>
            <a:ext cx="617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470922" y="4801337"/>
            <a:ext cx="2877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-  1  = 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(phần)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748762" y="5170606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1410930" y="5682176"/>
            <a:ext cx="2794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5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7466000" y="4287958"/>
            <a:ext cx="232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7620220" y="4711605"/>
            <a:ext cx="2853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x 6 = 204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6" name="Text Box 18"/>
          <p:cNvSpPr txBox="1">
            <a:spLocks noChangeArrowheads="1"/>
          </p:cNvSpPr>
          <p:nvPr/>
        </p:nvSpPr>
        <p:spPr bwMode="auto">
          <a:xfrm>
            <a:off x="8129382" y="5137595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204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7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439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54" y="2879449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7">
            <a:extLst>
              <a:ext uri="{FF2B5EF4-FFF2-40B4-BE49-F238E27FC236}">
                <a16:creationId xmlns:a16="http://schemas.microsoft.com/office/drawing/2014/main" id="{DC90AE1F-9926-4305-94E4-E0941CD49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7678">
            <a:off x="8545934" y="3725490"/>
            <a:ext cx="1733124" cy="18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1523997" y="851310"/>
            <a:ext cx="9144000" cy="1861786"/>
          </a:xfrm>
          <a:prstGeom prst="rect">
            <a:avLst/>
          </a:prstGeom>
          <a:ln w="44450">
            <a:solidFill>
              <a:srgbClr val="0070C0"/>
            </a:solidFill>
            <a:prstDash val="dashDot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05603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A.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25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65798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C.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325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563510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D.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125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6563510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B.</a:t>
            </a:r>
            <a:r>
              <a:rPr lang="en-US" sz="4000" b="1" dirty="0">
                <a:latin typeface="Times New Roman" pitchFamily="18" charset="0"/>
                <a:cs typeface="+mn-cs"/>
              </a:rPr>
              <a:t>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225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47" y="3263326"/>
            <a:ext cx="814052" cy="814052"/>
          </a:xfrm>
          <a:prstGeom prst="rect">
            <a:avLst/>
          </a:prstGeom>
        </p:spPr>
      </p:pic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5781866" y="1219823"/>
            <a:ext cx="415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5760907" y="1819987"/>
            <a:ext cx="4574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B4BE028-88CF-42EA-9103-EB5AEEA6A0A9}"/>
              </a:ext>
            </a:extLst>
          </p:cNvPr>
          <p:cNvSpPr>
            <a:spLocks/>
          </p:cNvSpPr>
          <p:nvPr/>
        </p:nvSpPr>
        <p:spPr bwMode="auto">
          <a:xfrm>
            <a:off x="4105759" y="1583374"/>
            <a:ext cx="3699068" cy="3699827"/>
          </a:xfrm>
          <a:custGeom>
            <a:avLst/>
            <a:gdLst>
              <a:gd name="T0" fmla="*/ 1387409949 w 21600"/>
              <a:gd name="T1" fmla="*/ 1387409949 h 21600"/>
              <a:gd name="T2" fmla="*/ 1387409949 w 21600"/>
              <a:gd name="T3" fmla="*/ 1387409949 h 21600"/>
              <a:gd name="T4" fmla="*/ 1387409949 w 21600"/>
              <a:gd name="T5" fmla="*/ 1387409949 h 21600"/>
              <a:gd name="T6" fmla="*/ 1387409949 w 21600"/>
              <a:gd name="T7" fmla="*/ 13874099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1" y="0"/>
                </a:moveTo>
                <a:cubicBezTo>
                  <a:pt x="8037" y="0"/>
                  <a:pt x="5272" y="1055"/>
                  <a:pt x="3164" y="3164"/>
                </a:cubicBezTo>
                <a:cubicBezTo>
                  <a:pt x="1055" y="5272"/>
                  <a:pt x="0" y="8037"/>
                  <a:pt x="0" y="10801"/>
                </a:cubicBezTo>
                <a:cubicBezTo>
                  <a:pt x="0" y="13565"/>
                  <a:pt x="1055" y="16329"/>
                  <a:pt x="3164" y="18438"/>
                </a:cubicBezTo>
                <a:cubicBezTo>
                  <a:pt x="5272" y="20546"/>
                  <a:pt x="8037" y="21600"/>
                  <a:pt x="10801" y="21600"/>
                </a:cubicBezTo>
                <a:cubicBezTo>
                  <a:pt x="13565" y="21600"/>
                  <a:pt x="16329" y="20546"/>
                  <a:pt x="18438" y="18438"/>
                </a:cubicBezTo>
                <a:cubicBezTo>
                  <a:pt x="20546" y="16329"/>
                  <a:pt x="21600" y="13565"/>
                  <a:pt x="21600" y="10801"/>
                </a:cubicBezTo>
                <a:cubicBezTo>
                  <a:pt x="21600" y="8037"/>
                  <a:pt x="20546" y="5272"/>
                  <a:pt x="18438" y="3164"/>
                </a:cubicBezTo>
                <a:cubicBezTo>
                  <a:pt x="16329" y="1055"/>
                  <a:pt x="13565" y="0"/>
                  <a:pt x="10801" y="0"/>
                </a:cubicBezTo>
                <a:close/>
              </a:path>
            </a:pathLst>
          </a:cu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00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39DDCD99-E96A-45F8-AA47-5952D4148B58}"/>
              </a:ext>
            </a:extLst>
          </p:cNvPr>
          <p:cNvGrpSpPr>
            <a:grpSpLocks/>
          </p:cNvGrpSpPr>
          <p:nvPr/>
        </p:nvGrpSpPr>
        <p:grpSpPr bwMode="auto">
          <a:xfrm>
            <a:off x="4358895" y="4868198"/>
            <a:ext cx="608419" cy="707886"/>
            <a:chOff x="595" y="-103302"/>
            <a:chExt cx="1273371" cy="1481242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10208A2-AF04-461E-A52E-F822EF334E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DC5C99DE-3E78-4495-BE68-1EAA90B0F8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484E941A-CA3A-4029-9766-1F32BF382123}"/>
              </a:ext>
            </a:extLst>
          </p:cNvPr>
          <p:cNvGrpSpPr>
            <a:grpSpLocks/>
          </p:cNvGrpSpPr>
          <p:nvPr/>
        </p:nvGrpSpPr>
        <p:grpSpPr bwMode="auto">
          <a:xfrm>
            <a:off x="4361595" y="2313432"/>
            <a:ext cx="609178" cy="707886"/>
            <a:chOff x="278" y="-103301"/>
            <a:chExt cx="1274958" cy="1481242"/>
          </a:xfrm>
        </p:grpSpPr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C762065D-D995-47B8-9A72-40CB9CE89A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8F7E6F98-32D1-4A17-819D-C218B570E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6">
            <a:extLst>
              <a:ext uri="{FF2B5EF4-FFF2-40B4-BE49-F238E27FC236}">
                <a16:creationId xmlns:a16="http://schemas.microsoft.com/office/drawing/2014/main" id="{306C3342-C4DC-47CF-A806-EC975E25A140}"/>
              </a:ext>
            </a:extLst>
          </p:cNvPr>
          <p:cNvGrpSpPr>
            <a:grpSpLocks/>
          </p:cNvGrpSpPr>
          <p:nvPr/>
        </p:nvGrpSpPr>
        <p:grpSpPr bwMode="auto">
          <a:xfrm>
            <a:off x="7031161" y="4904177"/>
            <a:ext cx="608419" cy="707886"/>
            <a:chOff x="595" y="-103302"/>
            <a:chExt cx="1273371" cy="1481242"/>
          </a:xfrm>
        </p:grpSpPr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500F65D6-0AA1-49F3-9281-257FD57648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8">
              <a:extLst>
                <a:ext uri="{FF2B5EF4-FFF2-40B4-BE49-F238E27FC236}">
                  <a16:creationId xmlns:a16="http://schemas.microsoft.com/office/drawing/2014/main" id="{CE5A8642-8EB7-4A19-BDDC-ADD015C67D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E80C18BC-857D-4C0F-BD23-8A1A807D1A66}"/>
              </a:ext>
            </a:extLst>
          </p:cNvPr>
          <p:cNvGrpSpPr>
            <a:grpSpLocks/>
          </p:cNvGrpSpPr>
          <p:nvPr/>
        </p:nvGrpSpPr>
        <p:grpSpPr bwMode="auto">
          <a:xfrm>
            <a:off x="6909587" y="2313432"/>
            <a:ext cx="609178" cy="707886"/>
            <a:chOff x="278" y="-103301"/>
            <a:chExt cx="1274958" cy="1481242"/>
          </a:xfrm>
        </p:grpSpPr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68A3C421-78F1-403A-B410-C2130BF422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54D5B5FA-CA7C-49B4-844F-18CC96735B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315B42A1-1A73-48E3-AD10-D081622CD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4"/>
          <a:stretch/>
        </p:blipFill>
        <p:spPr>
          <a:xfrm>
            <a:off x="4394443" y="2444863"/>
            <a:ext cx="3155081" cy="3163976"/>
          </a:xfrm>
          <a:prstGeom prst="ellipse">
            <a:avLst/>
          </a:prstGeom>
          <a:ln>
            <a:solidFill>
              <a:srgbClr val="7CA99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42195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 </a:t>
            </a:r>
            <a:r>
              <a:rPr lang="en-US" sz="4400" b="1" dirty="0">
                <a:latin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+mn-cs"/>
              </a:rPr>
              <a:t>0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15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81337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15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20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142195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</a:rPr>
              <a:t>4</a:t>
            </a:r>
            <a:r>
              <a:rPr lang="en-US" sz="4400" b="1" dirty="0">
                <a:latin typeface="Times New Roman" pitchFamily="18" charset="0"/>
                <a:cs typeface="+mn-cs"/>
              </a:rPr>
              <a:t>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25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81337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25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45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1644" y="597914"/>
            <a:ext cx="9379375" cy="1254437"/>
            <a:chOff x="1461644" y="597914"/>
            <a:chExt cx="9379375" cy="1254437"/>
          </a:xfrm>
        </p:grpSpPr>
        <p:sp>
          <p:nvSpPr>
            <p:cNvPr id="5" name="Rectangle 4"/>
            <p:cNvSpPr/>
            <p:nvPr/>
          </p:nvSpPr>
          <p:spPr>
            <a:xfrm>
              <a:off x="1461644" y="775133"/>
              <a:ext cx="93793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20.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9112037" y="597914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9068901" y="1178485"/>
            <a:ext cx="457416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26" y="4755685"/>
            <a:ext cx="814052" cy="814052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2879449"/>
            <a:ext cx="2541556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00D502-9C8C-41F0-A46C-603290B3EC54}"/>
              </a:ext>
            </a:extLst>
          </p:cNvPr>
          <p:cNvGrpSpPr/>
          <p:nvPr/>
        </p:nvGrpSpPr>
        <p:grpSpPr>
          <a:xfrm>
            <a:off x="2217076" y="1202728"/>
            <a:ext cx="7682481" cy="1347111"/>
            <a:chOff x="2292439" y="-36735"/>
            <a:chExt cx="7682481" cy="1347111"/>
          </a:xfrm>
        </p:grpSpPr>
        <p:sp>
          <p:nvSpPr>
            <p:cNvPr id="10" name="TextBox 9"/>
            <p:cNvSpPr txBox="1"/>
            <p:nvPr/>
          </p:nvSpPr>
          <p:spPr>
            <a:xfrm>
              <a:off x="2292439" y="-36735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>
                      <a:lumMod val="95000"/>
                    </a:schemeClr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86A6D-2511-45C8-B5FE-1C0577D8A5D7}"/>
                </a:ext>
              </a:extLst>
            </p:cNvPr>
            <p:cNvSpPr txBox="1"/>
            <p:nvPr/>
          </p:nvSpPr>
          <p:spPr>
            <a:xfrm>
              <a:off x="2367802" y="-13063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DC8222"/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EA203-1756-45E2-A1B6-8C7C7E51ADE7}"/>
              </a:ext>
            </a:extLst>
          </p:cNvPr>
          <p:cNvSpPr/>
          <p:nvPr/>
        </p:nvSpPr>
        <p:spPr>
          <a:xfrm>
            <a:off x="3179274" y="2549839"/>
            <a:ext cx="6441734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Làm bài tập vào vở Toán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Chuẩn bị bài tiếp theo</a:t>
            </a:r>
            <a:endParaRPr lang="en-US" altLang="en-US" sz="4000" b="1" dirty="0">
              <a:solidFill>
                <a:srgbClr val="0D112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9Slide.vn 25">
            <a:extLst>
              <a:ext uri="{FF2B5EF4-FFF2-40B4-BE49-F238E27FC236}">
                <a16:creationId xmlns:a16="http://schemas.microsoft.com/office/drawing/2014/main" id="{D073EE6F-D3F2-4976-A7BF-A2614C69B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4170">
            <a:off x="9115053" y="4163311"/>
            <a:ext cx="1569009" cy="16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367108" y="1544774"/>
            <a:ext cx="7686362" cy="3642200"/>
            <a:chOff x="2406056" y="2992224"/>
            <a:chExt cx="7686362" cy="36422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học tốt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5300" y="2992224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học tốt</a:t>
              </a:r>
              <a:endParaRPr lang="en-US" sz="11500" dirty="0">
                <a:solidFill>
                  <a:srgbClr val="7CA99E"/>
                </a:solidFill>
                <a:latin typeface="UTM Azuki" panose="02040603050506020204" pitchFamily="18" charset="0"/>
              </a:endParaRP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826587" y="5319316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734265" y="5238767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1079" y="645785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42461" y="1872990"/>
            <a:ext cx="1161256" cy="2239425"/>
            <a:chOff x="2442461" y="1872990"/>
            <a:chExt cx="1161256" cy="2239425"/>
          </a:xfrm>
        </p:grpSpPr>
        <p:grpSp>
          <p:nvGrpSpPr>
            <p:cNvPr id="8" name="Group 7"/>
            <p:cNvGrpSpPr/>
            <p:nvPr/>
          </p:nvGrpSpPr>
          <p:grpSpPr>
            <a:xfrm>
              <a:off x="2442461" y="1872990"/>
              <a:ext cx="1161256" cy="1160463"/>
              <a:chOff x="2578544" y="1853398"/>
              <a:chExt cx="1161256" cy="1160463"/>
            </a:xfrm>
          </p:grpSpPr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0ACEA93-D689-4C5A-87F0-26CF51845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2607339" y="1890113"/>
                <a:ext cx="1103668" cy="1103489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578544" y="1853398"/>
                <a:ext cx="1161256" cy="1160463"/>
                <a:chOff x="2578544" y="1853398"/>
                <a:chExt cx="1161256" cy="1160463"/>
              </a:xfrm>
            </p:grpSpPr>
            <p:sp>
              <p:nvSpPr>
                <p:cNvPr id="37" name="Oval 13">
                  <a:extLst>
                    <a:ext uri="{FF2B5EF4-FFF2-40B4-BE49-F238E27FC236}">
                      <a16:creationId xmlns:a16="http://schemas.microsoft.com/office/drawing/2014/main" id="{5CA0D5AB-02C7-4DC3-9D55-4D486B680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8544" y="1853398"/>
                  <a:ext cx="1161256" cy="1160463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38" name="AutoShape 14">
                  <a:extLst>
                    <a:ext uri="{FF2B5EF4-FFF2-40B4-BE49-F238E27FC236}">
                      <a16:creationId xmlns:a16="http://schemas.microsoft.com/office/drawing/2014/main" id="{69E93F08-80AA-460B-B828-3DEADF0B4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191" y="2195526"/>
                  <a:ext cx="409963" cy="389025"/>
                </a:xfrm>
                <a:custGeom>
                  <a:avLst/>
                  <a:gdLst>
                    <a:gd name="T0" fmla="*/ 15556388 w 21600"/>
                    <a:gd name="T1" fmla="*/ 14012446 h 21600"/>
                    <a:gd name="T2" fmla="*/ 15556388 w 21600"/>
                    <a:gd name="T3" fmla="*/ 14012446 h 21600"/>
                    <a:gd name="T4" fmla="*/ 15556388 w 21600"/>
                    <a:gd name="T5" fmla="*/ 14012446 h 21600"/>
                    <a:gd name="T6" fmla="*/ 15556388 w 21600"/>
                    <a:gd name="T7" fmla="*/ 1401244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11480"/>
                      </a:moveTo>
                      <a:cubicBezTo>
                        <a:pt x="21600" y="12008"/>
                        <a:pt x="21348" y="12537"/>
                        <a:pt x="20594" y="12537"/>
                      </a:cubicBezTo>
                      <a:cubicBezTo>
                        <a:pt x="20342" y="12537"/>
                        <a:pt x="20091" y="12273"/>
                        <a:pt x="20091" y="12273"/>
                      </a:cubicBezTo>
                      <a:cubicBezTo>
                        <a:pt x="10926" y="2681"/>
                        <a:pt x="10926" y="2681"/>
                        <a:pt x="10926" y="2681"/>
                      </a:cubicBezTo>
                      <a:cubicBezTo>
                        <a:pt x="1797" y="12273"/>
                        <a:pt x="1797" y="12273"/>
                        <a:pt x="1797" y="12273"/>
                      </a:cubicBezTo>
                      <a:cubicBezTo>
                        <a:pt x="1545" y="12273"/>
                        <a:pt x="1294" y="12537"/>
                        <a:pt x="1042" y="12537"/>
                      </a:cubicBezTo>
                      <a:cubicBezTo>
                        <a:pt x="539" y="12537"/>
                        <a:pt x="0" y="12008"/>
                        <a:pt x="0" y="11480"/>
                      </a:cubicBezTo>
                      <a:cubicBezTo>
                        <a:pt x="0" y="11215"/>
                        <a:pt x="0" y="10913"/>
                        <a:pt x="252" y="10649"/>
                      </a:cubicBezTo>
                      <a:cubicBezTo>
                        <a:pt x="10171" y="264"/>
                        <a:pt x="10171" y="264"/>
                        <a:pt x="10171" y="264"/>
                      </a:cubicBezTo>
                      <a:cubicBezTo>
                        <a:pt x="10423" y="0"/>
                        <a:pt x="10674" y="0"/>
                        <a:pt x="10926" y="0"/>
                      </a:cubicBezTo>
                      <a:cubicBezTo>
                        <a:pt x="11177" y="0"/>
                        <a:pt x="11429" y="264"/>
                        <a:pt x="11681" y="264"/>
                      </a:cubicBezTo>
                      <a:cubicBezTo>
                        <a:pt x="15490" y="4531"/>
                        <a:pt x="15490" y="4531"/>
                        <a:pt x="15490" y="4531"/>
                      </a:cubicBezTo>
                      <a:cubicBezTo>
                        <a:pt x="15490" y="3474"/>
                        <a:pt x="15490" y="3474"/>
                        <a:pt x="15490" y="3474"/>
                      </a:cubicBezTo>
                      <a:cubicBezTo>
                        <a:pt x="15490" y="2945"/>
                        <a:pt x="16029" y="2379"/>
                        <a:pt x="16532" y="2379"/>
                      </a:cubicBezTo>
                      <a:cubicBezTo>
                        <a:pt x="17287" y="2379"/>
                        <a:pt x="17539" y="2945"/>
                        <a:pt x="17539" y="3474"/>
                      </a:cubicBezTo>
                      <a:cubicBezTo>
                        <a:pt x="17539" y="6646"/>
                        <a:pt x="17539" y="6646"/>
                        <a:pt x="17539" y="6646"/>
                      </a:cubicBezTo>
                      <a:cubicBezTo>
                        <a:pt x="21348" y="10649"/>
                        <a:pt x="21348" y="10649"/>
                        <a:pt x="21348" y="10649"/>
                      </a:cubicBezTo>
                      <a:cubicBezTo>
                        <a:pt x="21600" y="10913"/>
                        <a:pt x="21600" y="11215"/>
                        <a:pt x="21600" y="11480"/>
                      </a:cubicBezTo>
                      <a:close/>
                      <a:moveTo>
                        <a:pt x="19551" y="13066"/>
                      </a:moveTo>
                      <a:cubicBezTo>
                        <a:pt x="19551" y="16275"/>
                        <a:pt x="19551" y="16275"/>
                        <a:pt x="19551" y="16275"/>
                      </a:cubicBezTo>
                      <a:cubicBezTo>
                        <a:pt x="19551" y="17862"/>
                        <a:pt x="19551" y="17862"/>
                        <a:pt x="19551" y="17862"/>
                      </a:cubicBezTo>
                      <a:cubicBezTo>
                        <a:pt x="19551" y="20543"/>
                        <a:pt x="19551" y="20543"/>
                        <a:pt x="19551" y="20543"/>
                      </a:cubicBezTo>
                      <a:cubicBezTo>
                        <a:pt x="19551" y="21336"/>
                        <a:pt x="19300" y="21600"/>
                        <a:pt x="18545" y="21600"/>
                      </a:cubicBezTo>
                      <a:cubicBezTo>
                        <a:pt x="16532" y="21600"/>
                        <a:pt x="16532" y="21600"/>
                        <a:pt x="16532" y="21600"/>
                      </a:cubicBezTo>
                      <a:cubicBezTo>
                        <a:pt x="16532" y="13066"/>
                        <a:pt x="16532" y="13066"/>
                        <a:pt x="16532" y="13066"/>
                      </a:cubicBezTo>
                      <a:cubicBezTo>
                        <a:pt x="12471" y="13066"/>
                        <a:pt x="12471" y="13066"/>
                        <a:pt x="12471" y="13066"/>
                      </a:cubicBezTo>
                      <a:cubicBezTo>
                        <a:pt x="12471" y="21600"/>
                        <a:pt x="12471" y="21600"/>
                        <a:pt x="12471" y="21600"/>
                      </a:cubicBezTo>
                      <a:cubicBezTo>
                        <a:pt x="3055" y="21600"/>
                        <a:pt x="3055" y="21600"/>
                        <a:pt x="3055" y="21600"/>
                      </a:cubicBezTo>
                      <a:cubicBezTo>
                        <a:pt x="2552" y="21600"/>
                        <a:pt x="2049" y="21336"/>
                        <a:pt x="2049" y="20543"/>
                      </a:cubicBezTo>
                      <a:cubicBezTo>
                        <a:pt x="2049" y="17862"/>
                        <a:pt x="2049" y="17862"/>
                        <a:pt x="2049" y="17862"/>
                      </a:cubicBezTo>
                      <a:cubicBezTo>
                        <a:pt x="2049" y="16275"/>
                        <a:pt x="2049" y="16275"/>
                        <a:pt x="2049" y="16275"/>
                      </a:cubicBezTo>
                      <a:cubicBezTo>
                        <a:pt x="2049" y="13066"/>
                        <a:pt x="2049" y="13066"/>
                        <a:pt x="2049" y="13066"/>
                      </a:cubicBezTo>
                      <a:cubicBezTo>
                        <a:pt x="10926" y="4003"/>
                        <a:pt x="10926" y="4003"/>
                        <a:pt x="10926" y="4003"/>
                      </a:cubicBezTo>
                      <a:lnTo>
                        <a:pt x="19551" y="13066"/>
                      </a:lnTo>
                      <a:close/>
                      <a:moveTo>
                        <a:pt x="9165" y="13066"/>
                      </a:moveTo>
                      <a:cubicBezTo>
                        <a:pt x="5103" y="13066"/>
                        <a:pt x="5103" y="13066"/>
                        <a:pt x="5103" y="13066"/>
                      </a:cubicBezTo>
                      <a:cubicBezTo>
                        <a:pt x="5103" y="17333"/>
                        <a:pt x="5103" y="17333"/>
                        <a:pt x="5103" y="17333"/>
                      </a:cubicBezTo>
                      <a:cubicBezTo>
                        <a:pt x="9165" y="17333"/>
                        <a:pt x="9165" y="17333"/>
                        <a:pt x="9165" y="17333"/>
                      </a:cubicBezTo>
                      <a:lnTo>
                        <a:pt x="9165" y="130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3" name="文本框 11">
              <a:extLst>
                <a:ext uri="{FF2B5EF4-FFF2-40B4-BE49-F238E27FC236}">
                  <a16:creationId xmlns:a16="http://schemas.microsoft.com/office/drawing/2014/main" id="{57D839CB-0617-47A0-B988-AA533728615B}"/>
                </a:ext>
              </a:extLst>
            </p:cNvPr>
            <p:cNvSpPr txBox="1"/>
            <p:nvPr/>
          </p:nvSpPr>
          <p:spPr>
            <a:xfrm>
              <a:off x="2590391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01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8141" y="1861508"/>
            <a:ext cx="1160462" cy="2239424"/>
            <a:chOff x="5315430" y="1872991"/>
            <a:chExt cx="1160462" cy="2239424"/>
          </a:xfrm>
        </p:grpSpPr>
        <p:grpSp>
          <p:nvGrpSpPr>
            <p:cNvPr id="10" name="Group 9"/>
            <p:cNvGrpSpPr/>
            <p:nvPr/>
          </p:nvGrpSpPr>
          <p:grpSpPr>
            <a:xfrm>
              <a:off x="5315430" y="1872991"/>
              <a:ext cx="1160462" cy="1160462"/>
              <a:chOff x="5486299" y="1678157"/>
              <a:chExt cx="1160462" cy="1160462"/>
            </a:xfrm>
          </p:grpSpPr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C1314C69-1D06-4820-A2A1-5D152579FBA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5514919" y="1703415"/>
                <a:ext cx="1103222" cy="1103393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486299" y="1678157"/>
                <a:ext cx="1160462" cy="1160462"/>
                <a:chOff x="5486299" y="1678157"/>
                <a:chExt cx="1160462" cy="1160462"/>
              </a:xfrm>
            </p:grpSpPr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0F6FDB54-AFD6-4DCC-8AAE-900AA92CA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299" y="1678157"/>
                  <a:ext cx="1160462" cy="1160462"/>
                </a:xfrm>
                <a:prstGeom prst="ellipse">
                  <a:avLst/>
                </a:prstGeom>
                <a:solidFill>
                  <a:srgbClr val="DC8222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44" name="AutoShape 20">
                  <a:extLst>
                    <a:ext uri="{FF2B5EF4-FFF2-40B4-BE49-F238E27FC236}">
                      <a16:creationId xmlns:a16="http://schemas.microsoft.com/office/drawing/2014/main" id="{2E1D4FE6-4168-40DE-A3B9-690659919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6304" y="2088347"/>
                  <a:ext cx="409798" cy="359020"/>
                </a:xfrm>
                <a:custGeom>
                  <a:avLst/>
                  <a:gdLst>
                    <a:gd name="T0" fmla="*/ 15556388 w 21600"/>
                    <a:gd name="T1" fmla="*/ 11936351 h 21600"/>
                    <a:gd name="T2" fmla="*/ 15556388 w 21600"/>
                    <a:gd name="T3" fmla="*/ 11936351 h 21600"/>
                    <a:gd name="T4" fmla="*/ 15556388 w 21600"/>
                    <a:gd name="T5" fmla="*/ 11936351 h 21600"/>
                    <a:gd name="T6" fmla="*/ 15556388 w 21600"/>
                    <a:gd name="T7" fmla="*/ 1193635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097" y="11778"/>
                      </a:moveTo>
                      <a:cubicBezTo>
                        <a:pt x="11177" y="16424"/>
                        <a:pt x="11177" y="16424"/>
                        <a:pt x="11177" y="16424"/>
                      </a:cubicBezTo>
                      <a:cubicBezTo>
                        <a:pt x="11177" y="16709"/>
                        <a:pt x="10926" y="16709"/>
                        <a:pt x="10926" y="16709"/>
                      </a:cubicBezTo>
                      <a:cubicBezTo>
                        <a:pt x="10674" y="16709"/>
                        <a:pt x="10674" y="16709"/>
                        <a:pt x="10423" y="16424"/>
                      </a:cubicBezTo>
                      <a:cubicBezTo>
                        <a:pt x="539" y="11778"/>
                        <a:pt x="539" y="11778"/>
                        <a:pt x="539" y="11778"/>
                      </a:cubicBezTo>
                      <a:cubicBezTo>
                        <a:pt x="252" y="11778"/>
                        <a:pt x="0" y="11207"/>
                        <a:pt x="0" y="10922"/>
                      </a:cubicBezTo>
                      <a:cubicBezTo>
                        <a:pt x="0" y="10066"/>
                        <a:pt x="539" y="9781"/>
                        <a:pt x="1042" y="9781"/>
                      </a:cubicBezTo>
                      <a:cubicBezTo>
                        <a:pt x="1294" y="9781"/>
                        <a:pt x="1294" y="9781"/>
                        <a:pt x="1545" y="9781"/>
                      </a:cubicBezTo>
                      <a:cubicBezTo>
                        <a:pt x="10926" y="14101"/>
                        <a:pt x="10926" y="14101"/>
                        <a:pt x="10926" y="14101"/>
                      </a:cubicBezTo>
                      <a:cubicBezTo>
                        <a:pt x="20342" y="9781"/>
                        <a:pt x="20342" y="9781"/>
                        <a:pt x="20342" y="9781"/>
                      </a:cubicBezTo>
                      <a:lnTo>
                        <a:pt x="20594" y="9781"/>
                      </a:lnTo>
                      <a:cubicBezTo>
                        <a:pt x="21348" y="9781"/>
                        <a:pt x="21600" y="10066"/>
                        <a:pt x="21600" y="10922"/>
                      </a:cubicBezTo>
                      <a:cubicBezTo>
                        <a:pt x="21600" y="11207"/>
                        <a:pt x="21348" y="11778"/>
                        <a:pt x="21097" y="11778"/>
                      </a:cubicBezTo>
                      <a:close/>
                      <a:moveTo>
                        <a:pt x="21097" y="6888"/>
                      </a:moveTo>
                      <a:cubicBezTo>
                        <a:pt x="11177" y="11493"/>
                        <a:pt x="11177" y="11493"/>
                        <a:pt x="11177" y="11493"/>
                      </a:cubicBezTo>
                      <a:lnTo>
                        <a:pt x="10926" y="11493"/>
                      </a:lnTo>
                      <a:cubicBezTo>
                        <a:pt x="10674" y="11493"/>
                        <a:pt x="10674" y="11493"/>
                        <a:pt x="10423" y="11493"/>
                      </a:cubicBezTo>
                      <a:cubicBezTo>
                        <a:pt x="539" y="6888"/>
                        <a:pt x="539" y="6888"/>
                        <a:pt x="539" y="6888"/>
                      </a:cubicBezTo>
                      <a:cubicBezTo>
                        <a:pt x="252" y="6602"/>
                        <a:pt x="0" y="6317"/>
                        <a:pt x="0" y="5746"/>
                      </a:cubicBezTo>
                      <a:cubicBezTo>
                        <a:pt x="0" y="5461"/>
                        <a:pt x="252" y="4890"/>
                        <a:pt x="539" y="4890"/>
                      </a:cubicBezTo>
                      <a:cubicBezTo>
                        <a:pt x="10423" y="285"/>
                        <a:pt x="10423" y="285"/>
                        <a:pt x="10423" y="285"/>
                      </a:cubicBezTo>
                      <a:cubicBezTo>
                        <a:pt x="10674" y="0"/>
                        <a:pt x="10674" y="0"/>
                        <a:pt x="10926" y="0"/>
                      </a:cubicBezTo>
                      <a:cubicBezTo>
                        <a:pt x="10926" y="0"/>
                        <a:pt x="11177" y="0"/>
                        <a:pt x="11177" y="285"/>
                      </a:cubicBezTo>
                      <a:cubicBezTo>
                        <a:pt x="21097" y="4890"/>
                        <a:pt x="21097" y="4890"/>
                        <a:pt x="21097" y="4890"/>
                      </a:cubicBezTo>
                      <a:cubicBezTo>
                        <a:pt x="21348" y="4890"/>
                        <a:pt x="21600" y="5461"/>
                        <a:pt x="21600" y="5746"/>
                      </a:cubicBezTo>
                      <a:cubicBezTo>
                        <a:pt x="21600" y="6317"/>
                        <a:pt x="21348" y="6602"/>
                        <a:pt x="21097" y="6888"/>
                      </a:cubicBezTo>
                      <a:close/>
                      <a:moveTo>
                        <a:pt x="1042" y="14672"/>
                      </a:moveTo>
                      <a:cubicBezTo>
                        <a:pt x="1294" y="14672"/>
                        <a:pt x="1294" y="14672"/>
                        <a:pt x="1545" y="14672"/>
                      </a:cubicBezTo>
                      <a:cubicBezTo>
                        <a:pt x="10926" y="19277"/>
                        <a:pt x="10926" y="19277"/>
                        <a:pt x="10926" y="19277"/>
                      </a:cubicBezTo>
                      <a:cubicBezTo>
                        <a:pt x="20342" y="14672"/>
                        <a:pt x="20342" y="14672"/>
                        <a:pt x="20342" y="14672"/>
                      </a:cubicBezTo>
                      <a:lnTo>
                        <a:pt x="20594" y="14672"/>
                      </a:lnTo>
                      <a:cubicBezTo>
                        <a:pt x="21348" y="14672"/>
                        <a:pt x="21600" y="15242"/>
                        <a:pt x="21600" y="15813"/>
                      </a:cubicBezTo>
                      <a:cubicBezTo>
                        <a:pt x="21600" y="16424"/>
                        <a:pt x="21348" y="16709"/>
                        <a:pt x="21097" y="16995"/>
                      </a:cubicBezTo>
                      <a:cubicBezTo>
                        <a:pt x="11177" y="21600"/>
                        <a:pt x="11177" y="21600"/>
                        <a:pt x="11177" y="21600"/>
                      </a:cubicBezTo>
                      <a:lnTo>
                        <a:pt x="10926" y="21600"/>
                      </a:lnTo>
                      <a:cubicBezTo>
                        <a:pt x="10674" y="21600"/>
                        <a:pt x="10674" y="21600"/>
                        <a:pt x="10423" y="21600"/>
                      </a:cubicBezTo>
                      <a:cubicBezTo>
                        <a:pt x="539" y="16995"/>
                        <a:pt x="539" y="16995"/>
                        <a:pt x="539" y="16995"/>
                      </a:cubicBezTo>
                      <a:cubicBezTo>
                        <a:pt x="252" y="16709"/>
                        <a:pt x="0" y="16424"/>
                        <a:pt x="0" y="15813"/>
                      </a:cubicBezTo>
                      <a:cubicBezTo>
                        <a:pt x="0" y="15242"/>
                        <a:pt x="539" y="14672"/>
                        <a:pt x="1042" y="146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5" name="文本框 11">
              <a:extLst>
                <a:ext uri="{FF2B5EF4-FFF2-40B4-BE49-F238E27FC236}">
                  <a16:creationId xmlns:a16="http://schemas.microsoft.com/office/drawing/2014/main" id="{05EC49E0-E1AE-485D-B482-84A3F42B3030}"/>
                </a:ext>
              </a:extLst>
            </p:cNvPr>
            <p:cNvSpPr txBox="1"/>
            <p:nvPr/>
          </p:nvSpPr>
          <p:spPr>
            <a:xfrm>
              <a:off x="5435892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2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7283" y="1407522"/>
            <a:ext cx="1379574" cy="2704893"/>
            <a:chOff x="8207283" y="1407522"/>
            <a:chExt cx="1379574" cy="2704893"/>
          </a:xfrm>
        </p:grpSpPr>
        <p:grpSp>
          <p:nvGrpSpPr>
            <p:cNvPr id="12" name="Group 11"/>
            <p:cNvGrpSpPr/>
            <p:nvPr/>
          </p:nvGrpSpPr>
          <p:grpSpPr>
            <a:xfrm>
              <a:off x="8207283" y="1407522"/>
              <a:ext cx="1379574" cy="1606339"/>
              <a:chOff x="8100639" y="1427908"/>
              <a:chExt cx="1379574" cy="1606339"/>
            </a:xfrm>
          </p:grpSpPr>
          <p:sp>
            <p:nvSpPr>
              <p:cNvPr id="50" name="AutoShape 26">
                <a:extLst>
                  <a:ext uri="{FF2B5EF4-FFF2-40B4-BE49-F238E27FC236}">
                    <a16:creationId xmlns:a16="http://schemas.microsoft.com/office/drawing/2014/main" id="{F060B3C6-2B58-4E97-9710-3C8AC5E8CA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681841">
                <a:off x="7997517" y="1531030"/>
                <a:ext cx="1496139" cy="128989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BFBFB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319750" y="1872990"/>
                <a:ext cx="1160463" cy="1161257"/>
                <a:chOff x="8319750" y="1872990"/>
                <a:chExt cx="1160463" cy="1161257"/>
              </a:xfrm>
            </p:grpSpPr>
            <p:sp>
              <p:nvSpPr>
                <p:cNvPr id="51" name="Oval 27">
                  <a:extLst>
                    <a:ext uri="{FF2B5EF4-FFF2-40B4-BE49-F238E27FC236}">
                      <a16:creationId xmlns:a16="http://schemas.microsoft.com/office/drawing/2014/main" id="{F6F19AAC-003B-4444-BF97-8DFE0E48B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9750" y="1872990"/>
                  <a:ext cx="1160463" cy="1161257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52" name="AutoShape 28">
                  <a:extLst>
                    <a:ext uri="{FF2B5EF4-FFF2-40B4-BE49-F238E27FC236}">
                      <a16:creationId xmlns:a16="http://schemas.microsoft.com/office/drawing/2014/main" id="{73AADA20-C761-4502-8EE1-4E640D36E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2123" y="2273127"/>
                  <a:ext cx="409894" cy="390956"/>
                </a:xfrm>
                <a:custGeom>
                  <a:avLst/>
                  <a:gdLst>
                    <a:gd name="T0" fmla="*/ 15556616 w 21600"/>
                    <a:gd name="T1" fmla="*/ 14626269 h 20904"/>
                    <a:gd name="T2" fmla="*/ 15556616 w 21600"/>
                    <a:gd name="T3" fmla="*/ 14626269 h 20904"/>
                    <a:gd name="T4" fmla="*/ 15556616 w 21600"/>
                    <a:gd name="T5" fmla="*/ 14626269 h 20904"/>
                    <a:gd name="T6" fmla="*/ 15556616 w 21600"/>
                    <a:gd name="T7" fmla="*/ 14626269 h 209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0904"/>
                    <a:gd name="T14" fmla="*/ 21600 w 21600"/>
                    <a:gd name="T15" fmla="*/ 20904 h 209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0904">
                      <a:moveTo>
                        <a:pt x="19048" y="8764"/>
                      </a:moveTo>
                      <a:cubicBezTo>
                        <a:pt x="18797" y="9018"/>
                        <a:pt x="18797" y="10545"/>
                        <a:pt x="20594" y="11564"/>
                      </a:cubicBezTo>
                      <a:cubicBezTo>
                        <a:pt x="20594" y="11564"/>
                        <a:pt x="18042" y="12073"/>
                        <a:pt x="16281" y="9782"/>
                      </a:cubicBezTo>
                      <a:cubicBezTo>
                        <a:pt x="15742" y="9782"/>
                        <a:pt x="15239" y="10036"/>
                        <a:pt x="14735" y="10036"/>
                      </a:cubicBezTo>
                      <a:cubicBezTo>
                        <a:pt x="10926" y="10036"/>
                        <a:pt x="8626" y="7709"/>
                        <a:pt x="8626" y="4909"/>
                      </a:cubicBezTo>
                      <a:cubicBezTo>
                        <a:pt x="8626" y="2327"/>
                        <a:pt x="10926" y="0"/>
                        <a:pt x="14735" y="0"/>
                      </a:cubicBezTo>
                      <a:cubicBezTo>
                        <a:pt x="18545" y="0"/>
                        <a:pt x="21600" y="2327"/>
                        <a:pt x="21600" y="4909"/>
                      </a:cubicBezTo>
                      <a:cubicBezTo>
                        <a:pt x="21600" y="6436"/>
                        <a:pt x="20594" y="7964"/>
                        <a:pt x="19048" y="8764"/>
                      </a:cubicBezTo>
                      <a:close/>
                      <a:moveTo>
                        <a:pt x="7368" y="5418"/>
                      </a:moveTo>
                      <a:cubicBezTo>
                        <a:pt x="7619" y="8473"/>
                        <a:pt x="10171" y="11054"/>
                        <a:pt x="14232" y="11309"/>
                      </a:cubicBezTo>
                      <a:cubicBezTo>
                        <a:pt x="14735" y="11309"/>
                        <a:pt x="15239" y="11309"/>
                        <a:pt x="15742" y="11054"/>
                      </a:cubicBezTo>
                      <a:cubicBezTo>
                        <a:pt x="17036" y="12327"/>
                        <a:pt x="18545" y="12618"/>
                        <a:pt x="19300" y="12618"/>
                      </a:cubicBezTo>
                      <a:cubicBezTo>
                        <a:pt x="18545" y="15964"/>
                        <a:pt x="15239" y="18509"/>
                        <a:pt x="10171" y="18509"/>
                      </a:cubicBezTo>
                      <a:cubicBezTo>
                        <a:pt x="9668" y="18509"/>
                        <a:pt x="8913" y="18254"/>
                        <a:pt x="8122" y="18000"/>
                      </a:cubicBezTo>
                      <a:cubicBezTo>
                        <a:pt x="5607" y="21600"/>
                        <a:pt x="1294" y="20836"/>
                        <a:pt x="1294" y="20836"/>
                      </a:cubicBezTo>
                      <a:cubicBezTo>
                        <a:pt x="4313" y="19527"/>
                        <a:pt x="4313" y="16982"/>
                        <a:pt x="3558" y="16727"/>
                      </a:cubicBezTo>
                      <a:cubicBezTo>
                        <a:pt x="1294" y="15418"/>
                        <a:pt x="0" y="13127"/>
                        <a:pt x="0" y="10800"/>
                      </a:cubicBezTo>
                      <a:cubicBezTo>
                        <a:pt x="0" y="7200"/>
                        <a:pt x="3306" y="4109"/>
                        <a:pt x="7871" y="3345"/>
                      </a:cubicBezTo>
                      <a:cubicBezTo>
                        <a:pt x="7619" y="4109"/>
                        <a:pt x="7368" y="4655"/>
                        <a:pt x="7368" y="54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7" name="文本框 11">
              <a:extLst>
                <a:ext uri="{FF2B5EF4-FFF2-40B4-BE49-F238E27FC236}">
                  <a16:creationId xmlns:a16="http://schemas.microsoft.com/office/drawing/2014/main" id="{F5227318-90C5-44E1-BF22-767536CF2B30}"/>
                </a:ext>
              </a:extLst>
            </p:cNvPr>
            <p:cNvSpPr txBox="1"/>
            <p:nvPr/>
          </p:nvSpPr>
          <p:spPr>
            <a:xfrm>
              <a:off x="8328179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3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769679" y="4110642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4653937" y="4127448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DC8222"/>
                </a:solidFill>
                <a:latin typeface="UTM Azuki" panose="02040603050506020204" pitchFamily="18" charset="0"/>
              </a:rPr>
              <a:t>LUYỆN TẬP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7538195" y="4142560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4.07407E-6 L -6.25E-7 -0.07223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22222E-6 L 8.33333E-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44444E-6 L 2.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2258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7CA99E"/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7" y="2780070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9">
            <a:extLst>
              <a:ext uri="{FF2B5EF4-FFF2-40B4-BE49-F238E27FC236}">
                <a16:creationId xmlns:a16="http://schemas.microsoft.com/office/drawing/2014/main" id="{DC0CDB76-712F-42B5-AD9D-25FCA31E1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21" y="3714187"/>
            <a:ext cx="2356509" cy="16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11111E-6 L -2.29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494936" y="738028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>
          <a:xfrm>
            <a:off x="1818965" y="1219823"/>
            <a:ext cx="8448371" cy="4085824"/>
          </a:xfrm>
          <a:prstGeom prst="rect">
            <a:avLst/>
          </a:prstGeom>
          <a:noFill/>
          <a:ln w="76200" cmpd="thickThin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7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7942" y="473427"/>
            <a:ext cx="7002854" cy="1404961"/>
            <a:chOff x="671024" y="889012"/>
            <a:chExt cx="10502801" cy="1404961"/>
          </a:xfrm>
        </p:grpSpPr>
        <p:sp>
          <p:nvSpPr>
            <p:cNvPr id="8" name="Rounded Rectangle 7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9369" y="2651279"/>
            <a:ext cx="2340581" cy="2236763"/>
            <a:chOff x="6382836" y="2385813"/>
            <a:chExt cx="2340581" cy="2236763"/>
          </a:xfrm>
        </p:grpSpPr>
        <p:sp>
          <p:nvSpPr>
            <p:cNvPr id="11" name="Rounded Rectangle 10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58958" y="2612702"/>
            <a:ext cx="2340581" cy="2236763"/>
            <a:chOff x="9195131" y="2347236"/>
            <a:chExt cx="2340581" cy="2236763"/>
          </a:xfrm>
        </p:grpSpPr>
        <p:sp>
          <p:nvSpPr>
            <p:cNvPr id="14" name="Rounded Rectangle 13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3730" y="2633249"/>
            <a:ext cx="2356631" cy="2236763"/>
            <a:chOff x="3590663" y="2385813"/>
            <a:chExt cx="2356631" cy="2236763"/>
          </a:xfrm>
        </p:grpSpPr>
        <p:sp>
          <p:nvSpPr>
            <p:cNvPr id="17" name="Rounded Rectangle 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4141" y="2633249"/>
            <a:ext cx="2340581" cy="2236763"/>
            <a:chOff x="750314" y="2385813"/>
            <a:chExt cx="2340581" cy="2236763"/>
          </a:xfrm>
        </p:grpSpPr>
        <p:sp>
          <p:nvSpPr>
            <p:cNvPr id="20" name="Rounded Rectangle 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386000"/>
            <a:ext cx="542485" cy="7712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345477"/>
            <a:ext cx="542485" cy="7712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345477"/>
            <a:ext cx="542485" cy="771211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59742" y="1928103"/>
            <a:ext cx="760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DC8222"/>
                </a:solidFill>
                <a:latin typeface="UTM Isadora" panose="02040603050506020204" pitchFamily="18" charset="0"/>
              </a:rPr>
              <a:t>Toán</a:t>
            </a:r>
            <a:endParaRPr lang="en-US" sz="6600" b="1" dirty="0">
              <a:solidFill>
                <a:srgbClr val="DC8222"/>
              </a:solidFill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5667" y="4149599"/>
            <a:ext cx="760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(</a:t>
            </a:r>
            <a:r>
              <a:rPr lang="en-US" sz="3200" b="1" dirty="0" err="1">
                <a:solidFill>
                  <a:srgbClr val="0D112B"/>
                </a:solidFill>
                <a:latin typeface="UTM Isadora" panose="02040603050506020204" pitchFamily="18" charset="0"/>
              </a:rPr>
              <a:t>Trang</a:t>
            </a:r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 151)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186693" y="2293752"/>
            <a:ext cx="7688208" cy="1907968"/>
            <a:chOff x="2406056" y="2956741"/>
            <a:chExt cx="7688208" cy="190796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0D112B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7146" y="295674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7CA99E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726535" y="4796029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630165" y="5238766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/>
      <p:bldP spid="2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+ 15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= 180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540 + 180 = 720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13572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1124</Words>
  <Application>Microsoft Office PowerPoint</Application>
  <PresentationFormat>Widescreen</PresentationFormat>
  <Paragraphs>208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UTM Isadora</vt:lpstr>
      <vt:lpstr>Showcard Gothic</vt:lpstr>
      <vt:lpstr>Calibri</vt:lpstr>
      <vt:lpstr>Wingdings</vt:lpstr>
      <vt:lpstr>仓耳青禾体-谷力 W05</vt:lpstr>
      <vt:lpstr>等线</vt:lpstr>
      <vt:lpstr>Arial</vt:lpstr>
      <vt:lpstr>UTM Azuki</vt:lpstr>
      <vt:lpstr>UTM Alberta Heavy</vt:lpstr>
      <vt:lpstr>Times New Roman</vt:lpstr>
      <vt:lpstr>Broadway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Nguyen Huu Hieu</cp:lastModifiedBy>
  <cp:revision>Y27</cp:revision>
  <dcterms:created xsi:type="dcterms:W3CDTF">2019-03-29T12:25:33Z</dcterms:created>
  <dcterms:modified xsi:type="dcterms:W3CDTF">2022-03-21T16:53:25Z</dcterms:modified>
  <cp:version>27</cp:version>
</cp:coreProperties>
</file>