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7" r:id="rId3"/>
    <p:sldId id="306" r:id="rId4"/>
    <p:sldId id="313" r:id="rId5"/>
    <p:sldId id="312" r:id="rId6"/>
    <p:sldId id="328" r:id="rId7"/>
    <p:sldId id="260" r:id="rId8"/>
    <p:sldId id="310" r:id="rId9"/>
    <p:sldId id="311" r:id="rId10"/>
    <p:sldId id="314" r:id="rId11"/>
    <p:sldId id="318" r:id="rId12"/>
    <p:sldId id="315" r:id="rId13"/>
    <p:sldId id="320" r:id="rId14"/>
    <p:sldId id="319" r:id="rId15"/>
    <p:sldId id="322" r:id="rId16"/>
    <p:sldId id="323" r:id="rId17"/>
    <p:sldId id="321" r:id="rId18"/>
    <p:sldId id="329" r:id="rId19"/>
    <p:sldId id="326" r:id="rId20"/>
    <p:sldId id="327" r:id="rId21"/>
    <p:sldId id="325" r:id="rId22"/>
    <p:sldId id="330" r:id="rId23"/>
    <p:sldId id="324" r:id="rId24"/>
    <p:sldId id="331" r:id="rId25"/>
    <p:sldId id="261" r:id="rId26"/>
  </p:sldIdLst>
  <p:sldSz cx="9144000" cy="5143500" type="screen16x9"/>
  <p:notesSz cx="6858000" cy="9144000"/>
  <p:embeddedFontLst>
    <p:embeddedFont>
      <p:font typeface="Overpass" panose="020B0604020202020204" charset="0"/>
      <p:regular r:id="rId29"/>
      <p:bold r:id="rId30"/>
      <p:italic r:id="rId31"/>
      <p:boldItalic r:id="rId32"/>
    </p:embeddedFont>
    <p:embeddedFont>
      <p:font typeface="UVN Bach Dang Nang" panose="02070803090706020303" pitchFamily="18" charset="0"/>
      <p:regular r:id="rId33"/>
      <p:italic r:id="rId34"/>
    </p:embeddedFont>
    <p:embeddedFont>
      <p:font typeface="UTM Colossalis" panose="02040603050506020204" pitchFamily="18" charset="0"/>
      <p:regular r:id="rId35"/>
    </p:embeddedFont>
    <p:embeddedFont>
      <p:font typeface="Paytone One" panose="020B0604020202020204" charset="0"/>
      <p:regular r:id="rId36"/>
    </p:embeddedFont>
    <p:embeddedFont>
      <p:font typeface="Cambria Math" panose="0204050305040603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6F4787-769B-45B8-A1C8-4AB9783034AF}">
  <a:tblStyle styleId="{5E6F4787-769B-45B8-A1C8-4AB9783034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6" autoAdjust="0"/>
  </p:normalViewPr>
  <p:slideViewPr>
    <p:cSldViewPr snapToGrid="0">
      <p:cViewPr>
        <p:scale>
          <a:sx n="75" d="100"/>
          <a:sy n="75" d="100"/>
        </p:scale>
        <p:origin x="193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01112F-9DCE-4417-B416-1248814A0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095F-1B0E-420D-B946-B5D32702C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477C-0BB7-42FD-B533-8312F9C86234}" type="datetimeFigureOut">
              <a:rPr lang="en-US" smtClean="0"/>
              <a:t>28/03/2022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B81BF-9CE9-4793-A2A7-E671B7EA7F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51C97-8AE6-453E-B1A5-AFF869A858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7E9A-87DE-41B6-ABB7-C4FF9EC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94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13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0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61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60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810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2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44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26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57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01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6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8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83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01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186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f64aaffb81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f64aaffb81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87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12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1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32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1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A9D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Google Shape;20;p2"/>
          <p:cNvSpPr/>
          <p:nvPr/>
        </p:nvSpPr>
        <p:spPr>
          <a:xfrm rot="-5400000">
            <a:off x="2397075" y="-1538325"/>
            <a:ext cx="4457100" cy="81558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7182FF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44850" y="282938"/>
            <a:ext cx="8253250" cy="4510275"/>
            <a:chOff x="444850" y="282938"/>
            <a:chExt cx="8253250" cy="4510275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444850" y="282938"/>
              <a:ext cx="8253250" cy="4510275"/>
              <a:chOff x="444850" y="282938"/>
              <a:chExt cx="8253250" cy="4510275"/>
            </a:xfrm>
          </p:grpSpPr>
          <p:grpSp>
            <p:nvGrpSpPr>
              <p:cNvPr id="23" name="Google Shape;23;p2"/>
              <p:cNvGrpSpPr/>
              <p:nvPr/>
            </p:nvGrpSpPr>
            <p:grpSpPr>
              <a:xfrm>
                <a:off x="444850" y="282938"/>
                <a:ext cx="8253250" cy="4510275"/>
                <a:chOff x="444850" y="282938"/>
                <a:chExt cx="8253250" cy="4510275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1015100" y="284513"/>
                  <a:ext cx="7683000" cy="45087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 rot="-5400000">
                  <a:off x="-1518950" y="2246738"/>
                  <a:ext cx="4508400" cy="5808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" name="Google Shape;26;p2"/>
              <p:cNvGrpSpPr/>
              <p:nvPr/>
            </p:nvGrpSpPr>
            <p:grpSpPr>
              <a:xfrm>
                <a:off x="444850" y="808450"/>
                <a:ext cx="579900" cy="3421875"/>
                <a:chOff x="444850" y="808450"/>
                <a:chExt cx="579900" cy="3421875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 rot="-5400000">
                  <a:off x="681700" y="57160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-5400000">
                  <a:off x="681700" y="80155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5400000">
                  <a:off x="681700" y="365732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5400000">
                  <a:off x="681700" y="388727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>
              <a:off x="1021250" y="282950"/>
              <a:ext cx="81300" cy="4508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2"/>
          <p:cNvSpPr/>
          <p:nvPr/>
        </p:nvSpPr>
        <p:spPr>
          <a:xfrm>
            <a:off x="2901888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58400" y="429119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682850" y="91465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79313" y="14912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41" name="Google Shape;41;p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" name="Google Shape;51;p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>
            <a:off x="863375" y="582324"/>
            <a:ext cx="7336409" cy="3851913"/>
            <a:chOff x="863375" y="582324"/>
            <a:chExt cx="7336409" cy="3851913"/>
          </a:xfrm>
        </p:grpSpPr>
        <p:sp>
          <p:nvSpPr>
            <p:cNvPr id="53" name="Google Shape;53;p3"/>
            <p:cNvSpPr/>
            <p:nvPr/>
          </p:nvSpPr>
          <p:spPr>
            <a:xfrm>
              <a:off x="7565066" y="68597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994191" y="34168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314563" y="4283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858425" y="372163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796850" y="9582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50200" y="20155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772275" y="7332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3375" y="81688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64138" y="5823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225438" y="40839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636750" y="1475588"/>
            <a:ext cx="4383600" cy="13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012950" y="1726688"/>
            <a:ext cx="13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2636750" y="2972363"/>
            <a:ext cx="2422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7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27" name="Google Shape;127;p7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7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7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7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7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7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7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7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7631941" y="78537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919791" y="40769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961913" y="28469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1763725" y="35767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4756275" y="66590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7969050" y="18667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2350" y="11981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5663163" y="41330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3745238" y="44086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780631">
            <a:off x="2001368" y="534982"/>
            <a:ext cx="418261" cy="4128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2533150" y="1198163"/>
            <a:ext cx="4082100" cy="11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2533150" y="2602263"/>
            <a:ext cx="4082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CUSTOM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9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578" name="Google Shape;578;p29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9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9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9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9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9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9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9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9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9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8" name="Google Shape;588;p29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29"/>
          <p:cNvSpPr txBox="1">
            <a:spLocks noGrp="1"/>
          </p:cNvSpPr>
          <p:nvPr>
            <p:ph type="title"/>
          </p:nvPr>
        </p:nvSpPr>
        <p:spPr>
          <a:xfrm>
            <a:off x="2249725" y="1858950"/>
            <a:ext cx="4753200" cy="128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0" name="Google Shape;590;p29"/>
          <p:cNvGrpSpPr/>
          <p:nvPr/>
        </p:nvGrpSpPr>
        <p:grpSpPr>
          <a:xfrm>
            <a:off x="899966" y="496149"/>
            <a:ext cx="7420761" cy="3909026"/>
            <a:chOff x="899966" y="496149"/>
            <a:chExt cx="7420761" cy="3909026"/>
          </a:xfrm>
        </p:grpSpPr>
        <p:sp>
          <p:nvSpPr>
            <p:cNvPr id="591" name="Google Shape;591;p29"/>
            <p:cNvSpPr/>
            <p:nvPr/>
          </p:nvSpPr>
          <p:spPr>
            <a:xfrm>
              <a:off x="7902466" y="6471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899966" y="1398446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834038" y="2427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1671925" y="36448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521500" y="38296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8090875" y="42541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6521500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1979200" y="4961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2792213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29"/>
          <p:cNvSpPr txBox="1">
            <a:spLocks noGrp="1"/>
          </p:cNvSpPr>
          <p:nvPr>
            <p:ph type="subTitle" idx="1"/>
          </p:nvPr>
        </p:nvSpPr>
        <p:spPr>
          <a:xfrm>
            <a:off x="3439525" y="3302700"/>
            <a:ext cx="23736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4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47" name="Google Shape;947;p4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4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4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4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4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4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4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4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4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4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7" name="Google Shape;957;p4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3"/>
          <p:cNvSpPr/>
          <p:nvPr/>
        </p:nvSpPr>
        <p:spPr>
          <a:xfrm>
            <a:off x="917766" y="82962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3"/>
          <p:cNvSpPr/>
          <p:nvPr/>
        </p:nvSpPr>
        <p:spPr>
          <a:xfrm>
            <a:off x="59663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43"/>
          <p:cNvSpPr/>
          <p:nvPr/>
        </p:nvSpPr>
        <p:spPr>
          <a:xfrm>
            <a:off x="3009250" y="6045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3"/>
          <p:cNvSpPr/>
          <p:nvPr/>
        </p:nvSpPr>
        <p:spPr>
          <a:xfrm>
            <a:off x="8272788" y="2496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3"/>
          <p:cNvSpPr/>
          <p:nvPr/>
        </p:nvSpPr>
        <p:spPr>
          <a:xfrm>
            <a:off x="768200" y="2731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3"/>
          <p:cNvSpPr/>
          <p:nvPr/>
        </p:nvSpPr>
        <p:spPr>
          <a:xfrm>
            <a:off x="1986538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3"/>
          <p:cNvSpPr/>
          <p:nvPr/>
        </p:nvSpPr>
        <p:spPr>
          <a:xfrm rot="1044640">
            <a:off x="7958465" y="829620"/>
            <a:ext cx="418266" cy="412808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3"/>
          <p:cNvSpPr/>
          <p:nvPr/>
        </p:nvSpPr>
        <p:spPr>
          <a:xfrm>
            <a:off x="4866625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43"/>
          <p:cNvGrpSpPr/>
          <p:nvPr/>
        </p:nvGrpSpPr>
        <p:grpSpPr>
          <a:xfrm>
            <a:off x="6972265" y="3109343"/>
            <a:ext cx="1300535" cy="1429117"/>
            <a:chOff x="1274050" y="-484869"/>
            <a:chExt cx="809495" cy="889529"/>
          </a:xfrm>
        </p:grpSpPr>
        <p:grpSp>
          <p:nvGrpSpPr>
            <p:cNvPr id="967" name="Google Shape;967;p43"/>
            <p:cNvGrpSpPr/>
            <p:nvPr/>
          </p:nvGrpSpPr>
          <p:grpSpPr>
            <a:xfrm>
              <a:off x="1274050" y="-484869"/>
              <a:ext cx="809495" cy="889529"/>
              <a:chOff x="1440525" y="-342025"/>
              <a:chExt cx="809495" cy="889529"/>
            </a:xfrm>
          </p:grpSpPr>
          <p:sp>
            <p:nvSpPr>
              <p:cNvPr id="968" name="Google Shape;968;p43"/>
              <p:cNvSpPr/>
              <p:nvPr/>
            </p:nvSpPr>
            <p:spPr>
              <a:xfrm>
                <a:off x="1459121" y="-3189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3"/>
              <p:cNvSpPr/>
              <p:nvPr/>
            </p:nvSpPr>
            <p:spPr>
              <a:xfrm>
                <a:off x="1445023" y="-3420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3"/>
              <p:cNvSpPr/>
              <p:nvPr/>
            </p:nvSpPr>
            <p:spPr>
              <a:xfrm>
                <a:off x="1440525" y="-1624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3"/>
              <p:cNvSpPr/>
              <p:nvPr/>
            </p:nvSpPr>
            <p:spPr>
              <a:xfrm>
                <a:off x="1463619" y="-425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3"/>
              <p:cNvSpPr/>
              <p:nvPr/>
            </p:nvSpPr>
            <p:spPr>
              <a:xfrm>
                <a:off x="1489511" y="78711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3"/>
              <p:cNvSpPr/>
              <p:nvPr/>
            </p:nvSpPr>
            <p:spPr>
              <a:xfrm>
                <a:off x="1513153" y="1990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1539100" y="3188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1562194" y="4288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43"/>
            <p:cNvGrpSpPr/>
            <p:nvPr/>
          </p:nvGrpSpPr>
          <p:grpSpPr>
            <a:xfrm>
              <a:off x="1274050" y="-484869"/>
              <a:ext cx="809495" cy="889529"/>
              <a:chOff x="1288125" y="-494425"/>
              <a:chExt cx="809495" cy="889529"/>
            </a:xfrm>
          </p:grpSpPr>
          <p:sp>
            <p:nvSpPr>
              <p:cNvPr id="977" name="Google Shape;977;p43"/>
              <p:cNvSpPr/>
              <p:nvPr/>
            </p:nvSpPr>
            <p:spPr>
              <a:xfrm>
                <a:off x="1306721" y="-4713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1292623" y="-4944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3"/>
              <p:cNvSpPr/>
              <p:nvPr/>
            </p:nvSpPr>
            <p:spPr>
              <a:xfrm>
                <a:off x="1332613" y="-335346"/>
                <a:ext cx="65387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23" extrusionOk="0">
                    <a:moveTo>
                      <a:pt x="604" y="1"/>
                    </a:moveTo>
                    <a:cubicBezTo>
                      <a:pt x="574" y="1"/>
                      <a:pt x="544" y="3"/>
                      <a:pt x="514" y="7"/>
                    </a:cubicBezTo>
                    <a:cubicBezTo>
                      <a:pt x="165" y="89"/>
                      <a:pt x="1" y="387"/>
                      <a:pt x="42" y="695"/>
                    </a:cubicBezTo>
                    <a:cubicBezTo>
                      <a:pt x="115" y="962"/>
                      <a:pt x="363" y="1122"/>
                      <a:pt x="636" y="1122"/>
                    </a:cubicBezTo>
                    <a:cubicBezTo>
                      <a:pt x="667" y="1122"/>
                      <a:pt x="698" y="1120"/>
                      <a:pt x="730" y="1116"/>
                    </a:cubicBezTo>
                    <a:cubicBezTo>
                      <a:pt x="1027" y="1034"/>
                      <a:pt x="1192" y="736"/>
                      <a:pt x="1151" y="438"/>
                    </a:cubicBezTo>
                    <a:cubicBezTo>
                      <a:pt x="1114" y="161"/>
                      <a:pt x="870" y="1"/>
                      <a:pt x="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3"/>
              <p:cNvSpPr/>
              <p:nvPr/>
            </p:nvSpPr>
            <p:spPr>
              <a:xfrm>
                <a:off x="1358504" y="-215927"/>
                <a:ext cx="65442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133" extrusionOk="0">
                    <a:moveTo>
                      <a:pt x="552" y="1"/>
                    </a:moveTo>
                    <a:cubicBezTo>
                      <a:pt x="523" y="1"/>
                      <a:pt x="493" y="3"/>
                      <a:pt x="463" y="7"/>
                    </a:cubicBezTo>
                    <a:cubicBezTo>
                      <a:pt x="165" y="99"/>
                      <a:pt x="1" y="397"/>
                      <a:pt x="42" y="695"/>
                    </a:cubicBezTo>
                    <a:cubicBezTo>
                      <a:pt x="79" y="964"/>
                      <a:pt x="325" y="1132"/>
                      <a:pt x="592" y="1132"/>
                    </a:cubicBezTo>
                    <a:cubicBezTo>
                      <a:pt x="621" y="1132"/>
                      <a:pt x="650" y="1130"/>
                      <a:pt x="679" y="1126"/>
                    </a:cubicBezTo>
                    <a:cubicBezTo>
                      <a:pt x="976" y="1034"/>
                      <a:pt x="1192" y="777"/>
                      <a:pt x="1151" y="438"/>
                    </a:cubicBezTo>
                    <a:cubicBezTo>
                      <a:pt x="1077" y="169"/>
                      <a:pt x="827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1381598" y="-95850"/>
                <a:ext cx="68240" cy="6149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1" extrusionOk="0">
                    <a:moveTo>
                      <a:pt x="588" y="0"/>
                    </a:moveTo>
                    <a:cubicBezTo>
                      <a:pt x="563" y="0"/>
                      <a:pt x="539" y="2"/>
                      <a:pt x="514" y="5"/>
                    </a:cubicBezTo>
                    <a:cubicBezTo>
                      <a:pt x="217" y="87"/>
                      <a:pt x="1" y="385"/>
                      <a:pt x="93" y="693"/>
                    </a:cubicBezTo>
                    <a:cubicBezTo>
                      <a:pt x="130" y="961"/>
                      <a:pt x="374" y="1120"/>
                      <a:pt x="639" y="1120"/>
                    </a:cubicBezTo>
                    <a:cubicBezTo>
                      <a:pt x="669" y="1120"/>
                      <a:pt x="700" y="1118"/>
                      <a:pt x="730" y="1114"/>
                    </a:cubicBezTo>
                    <a:cubicBezTo>
                      <a:pt x="1028" y="1073"/>
                      <a:pt x="1243" y="775"/>
                      <a:pt x="1161" y="477"/>
                    </a:cubicBezTo>
                    <a:cubicBezTo>
                      <a:pt x="1124" y="204"/>
                      <a:pt x="861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1407545" y="25434"/>
                <a:ext cx="65936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08" extrusionOk="0">
                    <a:moveTo>
                      <a:pt x="614" y="1"/>
                    </a:moveTo>
                    <a:cubicBezTo>
                      <a:pt x="568" y="1"/>
                      <a:pt x="520" y="8"/>
                      <a:pt x="473" y="22"/>
                    </a:cubicBezTo>
                    <a:cubicBezTo>
                      <a:pt x="175" y="64"/>
                      <a:pt x="0" y="361"/>
                      <a:pt x="41" y="659"/>
                    </a:cubicBezTo>
                    <a:cubicBezTo>
                      <a:pt x="120" y="914"/>
                      <a:pt x="349" y="1108"/>
                      <a:pt x="600" y="1108"/>
                    </a:cubicBezTo>
                    <a:cubicBezTo>
                      <a:pt x="643" y="1108"/>
                      <a:pt x="686" y="1102"/>
                      <a:pt x="729" y="1090"/>
                    </a:cubicBezTo>
                    <a:cubicBezTo>
                      <a:pt x="1027" y="1049"/>
                      <a:pt x="1202" y="741"/>
                      <a:pt x="1161" y="443"/>
                    </a:cubicBezTo>
                    <a:cubicBezTo>
                      <a:pt x="1083" y="193"/>
                      <a:pt x="860" y="1"/>
                      <a:pt x="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1431188" y="145072"/>
                <a:ext cx="68240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08" extrusionOk="0">
                    <a:moveTo>
                      <a:pt x="643" y="1"/>
                    </a:moveTo>
                    <a:cubicBezTo>
                      <a:pt x="601" y="1"/>
                      <a:pt x="557" y="6"/>
                      <a:pt x="514" y="18"/>
                    </a:cubicBezTo>
                    <a:cubicBezTo>
                      <a:pt x="216" y="59"/>
                      <a:pt x="1" y="357"/>
                      <a:pt x="83" y="665"/>
                    </a:cubicBezTo>
                    <a:cubicBezTo>
                      <a:pt x="117" y="916"/>
                      <a:pt x="333" y="1108"/>
                      <a:pt x="584" y="1108"/>
                    </a:cubicBezTo>
                    <a:cubicBezTo>
                      <a:pt x="632" y="1108"/>
                      <a:pt x="681" y="1101"/>
                      <a:pt x="730" y="1086"/>
                    </a:cubicBezTo>
                    <a:cubicBezTo>
                      <a:pt x="1027" y="1045"/>
                      <a:pt x="1243" y="747"/>
                      <a:pt x="1151" y="450"/>
                    </a:cubicBezTo>
                    <a:cubicBezTo>
                      <a:pt x="1116" y="195"/>
                      <a:pt x="893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1454282" y="256098"/>
                <a:ext cx="68240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3" extrusionOk="0">
                    <a:moveTo>
                      <a:pt x="607" y="1"/>
                    </a:moveTo>
                    <a:cubicBezTo>
                      <a:pt x="576" y="1"/>
                      <a:pt x="545" y="3"/>
                      <a:pt x="514" y="7"/>
                    </a:cubicBezTo>
                    <a:cubicBezTo>
                      <a:pt x="216" y="48"/>
                      <a:pt x="1" y="346"/>
                      <a:pt x="93" y="644"/>
                    </a:cubicBezTo>
                    <a:cubicBezTo>
                      <a:pt x="130" y="958"/>
                      <a:pt x="375" y="1122"/>
                      <a:pt x="640" y="1122"/>
                    </a:cubicBezTo>
                    <a:cubicBezTo>
                      <a:pt x="670" y="1122"/>
                      <a:pt x="700" y="1120"/>
                      <a:pt x="730" y="1116"/>
                    </a:cubicBezTo>
                    <a:cubicBezTo>
                      <a:pt x="1027" y="1034"/>
                      <a:pt x="1243" y="736"/>
                      <a:pt x="1161" y="438"/>
                    </a:cubicBezTo>
                    <a:cubicBezTo>
                      <a:pt x="1124" y="162"/>
                      <a:pt x="880" y="1"/>
                      <a:pt x="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1454282" y="-466230"/>
                <a:ext cx="615199" cy="839885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15311" extrusionOk="0">
                    <a:moveTo>
                      <a:pt x="8524" y="0"/>
                    </a:moveTo>
                    <a:lnTo>
                      <a:pt x="11214" y="12959"/>
                    </a:lnTo>
                    <a:lnTo>
                      <a:pt x="8565" y="0"/>
                    </a:lnTo>
                    <a:close/>
                    <a:moveTo>
                      <a:pt x="11214" y="12959"/>
                    </a:moveTo>
                    <a:lnTo>
                      <a:pt x="1" y="15270"/>
                    </a:lnTo>
                    <a:lnTo>
                      <a:pt x="1" y="15311"/>
                    </a:lnTo>
                    <a:lnTo>
                      <a:pt x="11214" y="13001"/>
                    </a:lnTo>
                    <a:lnTo>
                      <a:pt x="11214" y="12959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1457079" y="-469082"/>
                <a:ext cx="619697" cy="850088"/>
              </a:xfrm>
              <a:custGeom>
                <a:avLst/>
                <a:gdLst/>
                <a:ahLst/>
                <a:cxnLst/>
                <a:rect l="l" t="t" r="r" b="b"/>
                <a:pathLst>
                  <a:path w="11297" h="15497" extrusionOk="0">
                    <a:moveTo>
                      <a:pt x="8555" y="1"/>
                    </a:moveTo>
                    <a:lnTo>
                      <a:pt x="8555" y="52"/>
                    </a:lnTo>
                    <a:lnTo>
                      <a:pt x="11245" y="13094"/>
                    </a:lnTo>
                    <a:lnTo>
                      <a:pt x="1" y="15455"/>
                    </a:lnTo>
                    <a:lnTo>
                      <a:pt x="1" y="15496"/>
                    </a:lnTo>
                    <a:lnTo>
                      <a:pt x="11297" y="13145"/>
                    </a:lnTo>
                    <a:lnTo>
                      <a:pt x="8596" y="52"/>
                    </a:lnTo>
                    <a:lnTo>
                      <a:pt x="8555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1454282" y="-469082"/>
                <a:ext cx="631491" cy="85683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15620" extrusionOk="0">
                    <a:moveTo>
                      <a:pt x="8729" y="1"/>
                    </a:moveTo>
                    <a:lnTo>
                      <a:pt x="11471" y="13227"/>
                    </a:lnTo>
                    <a:lnTo>
                      <a:pt x="1" y="15579"/>
                    </a:lnTo>
                    <a:lnTo>
                      <a:pt x="1" y="15620"/>
                    </a:lnTo>
                    <a:lnTo>
                      <a:pt x="11512" y="13227"/>
                    </a:lnTo>
                    <a:lnTo>
                      <a:pt x="8780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1457079" y="-471331"/>
                <a:ext cx="636044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5795" extrusionOk="0">
                    <a:moveTo>
                      <a:pt x="8812" y="1"/>
                    </a:moveTo>
                    <a:lnTo>
                      <a:pt x="11594" y="13391"/>
                    </a:lnTo>
                    <a:lnTo>
                      <a:pt x="8853" y="1"/>
                    </a:lnTo>
                    <a:close/>
                    <a:moveTo>
                      <a:pt x="11594" y="13391"/>
                    </a:moveTo>
                    <a:lnTo>
                      <a:pt x="42" y="15753"/>
                    </a:lnTo>
                    <a:lnTo>
                      <a:pt x="1" y="15794"/>
                    </a:lnTo>
                    <a:lnTo>
                      <a:pt x="42" y="15794"/>
                    </a:lnTo>
                    <a:lnTo>
                      <a:pt x="11594" y="1339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1288125" y="-3148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1311219" y="-1949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1337111" y="-73689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1360753" y="466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1386700" y="1664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1409794" y="2764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1466131" y="-393602"/>
                <a:ext cx="432093" cy="267638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4879" extrusionOk="0">
                    <a:moveTo>
                      <a:pt x="7065" y="1"/>
                    </a:moveTo>
                    <a:lnTo>
                      <a:pt x="0" y="1582"/>
                    </a:lnTo>
                    <a:lnTo>
                      <a:pt x="606" y="4879"/>
                    </a:lnTo>
                    <a:lnTo>
                      <a:pt x="7876" y="3462"/>
                    </a:lnTo>
                    <a:lnTo>
                      <a:pt x="7065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44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98" name="Google Shape;998;p44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44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44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44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44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44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44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44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44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44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08" name="Google Shape;1008;p44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4"/>
          <p:cNvSpPr/>
          <p:nvPr/>
        </p:nvSpPr>
        <p:spPr>
          <a:xfrm>
            <a:off x="7906266" y="41256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4"/>
          <p:cNvSpPr/>
          <p:nvPr/>
        </p:nvSpPr>
        <p:spPr>
          <a:xfrm>
            <a:off x="8174950" y="214544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4"/>
          <p:cNvSpPr/>
          <p:nvPr/>
        </p:nvSpPr>
        <p:spPr>
          <a:xfrm>
            <a:off x="3866500" y="44575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4"/>
          <p:cNvSpPr/>
          <p:nvPr/>
        </p:nvSpPr>
        <p:spPr>
          <a:xfrm>
            <a:off x="772238" y="23637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4"/>
          <p:cNvSpPr/>
          <p:nvPr/>
        </p:nvSpPr>
        <p:spPr>
          <a:xfrm>
            <a:off x="715100" y="37313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>
            <a:off x="3034288" y="6969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4"/>
          <p:cNvSpPr/>
          <p:nvPr/>
        </p:nvSpPr>
        <p:spPr>
          <a:xfrm>
            <a:off x="70478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" name="Google Shape;1016;p44"/>
          <p:cNvGrpSpPr/>
          <p:nvPr/>
        </p:nvGrpSpPr>
        <p:grpSpPr>
          <a:xfrm rot="-650145">
            <a:off x="999337" y="642345"/>
            <a:ext cx="1289562" cy="1555057"/>
            <a:chOff x="1220642" y="1047826"/>
            <a:chExt cx="1289523" cy="1555010"/>
          </a:xfrm>
        </p:grpSpPr>
        <p:grpSp>
          <p:nvGrpSpPr>
            <p:cNvPr id="1017" name="Google Shape;1017;p44"/>
            <p:cNvGrpSpPr/>
            <p:nvPr/>
          </p:nvGrpSpPr>
          <p:grpSpPr>
            <a:xfrm>
              <a:off x="1220642" y="1047826"/>
              <a:ext cx="1289523" cy="1555010"/>
              <a:chOff x="2458892" y="5924626"/>
              <a:chExt cx="1289523" cy="1555010"/>
            </a:xfrm>
          </p:grpSpPr>
          <p:sp>
            <p:nvSpPr>
              <p:cNvPr id="1018" name="Google Shape;1018;p44"/>
              <p:cNvSpPr/>
              <p:nvPr/>
            </p:nvSpPr>
            <p:spPr>
              <a:xfrm>
                <a:off x="2510232" y="59732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4"/>
              <p:cNvSpPr/>
              <p:nvPr/>
            </p:nvSpPr>
            <p:spPr>
              <a:xfrm>
                <a:off x="2498539" y="59246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4"/>
              <p:cNvSpPr/>
              <p:nvPr/>
            </p:nvSpPr>
            <p:spPr>
              <a:xfrm>
                <a:off x="2458892" y="60246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4"/>
              <p:cNvSpPr/>
              <p:nvPr/>
            </p:nvSpPr>
            <p:spPr>
              <a:xfrm>
                <a:off x="2458892" y="62318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>
                <a:off x="2458892" y="64390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2458892" y="66462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2458892" y="68506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2458892" y="70416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3015088" y="60922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3506021" y="73136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" name="Google Shape;1028;p44"/>
            <p:cNvGrpSpPr/>
            <p:nvPr/>
          </p:nvGrpSpPr>
          <p:grpSpPr>
            <a:xfrm>
              <a:off x="1220642" y="1047826"/>
              <a:ext cx="1289523" cy="1555010"/>
              <a:chOff x="2306492" y="5772226"/>
              <a:chExt cx="1289523" cy="1555010"/>
            </a:xfrm>
          </p:grpSpPr>
          <p:sp>
            <p:nvSpPr>
              <p:cNvPr id="1029" name="Google Shape;1029;p44"/>
              <p:cNvSpPr/>
              <p:nvPr/>
            </p:nvSpPr>
            <p:spPr>
              <a:xfrm>
                <a:off x="2357832" y="58208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2346139" y="57722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2393019" y="5846523"/>
                <a:ext cx="102244" cy="105081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2" extrusionOk="0">
                    <a:moveTo>
                      <a:pt x="935" y="1"/>
                    </a:moveTo>
                    <a:cubicBezTo>
                      <a:pt x="422" y="1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2393019" y="6053749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2393019" y="6260974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45"/>
                    </a:cubicBezTo>
                    <a:cubicBezTo>
                      <a:pt x="1" y="1499"/>
                      <a:pt x="422" y="1920"/>
                      <a:pt x="935" y="1920"/>
                    </a:cubicBezTo>
                    <a:cubicBezTo>
                      <a:pt x="1449" y="1920"/>
                      <a:pt x="1880" y="1499"/>
                      <a:pt x="1880" y="945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2393019" y="6468146"/>
                <a:ext cx="102244" cy="10453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2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500"/>
                      <a:pt x="422" y="1921"/>
                      <a:pt x="935" y="1921"/>
                    </a:cubicBezTo>
                    <a:cubicBezTo>
                      <a:pt x="1449" y="1921"/>
                      <a:pt x="1880" y="1500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2393019" y="6675372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489"/>
                      <a:pt x="422" y="1921"/>
                      <a:pt x="935" y="1921"/>
                    </a:cubicBezTo>
                    <a:cubicBezTo>
                      <a:pt x="1449" y="1921"/>
                      <a:pt x="1880" y="1489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2393019" y="6865846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86"/>
                    </a:cubicBezTo>
                    <a:cubicBezTo>
                      <a:pt x="1" y="1499"/>
                      <a:pt x="422" y="1931"/>
                      <a:pt x="935" y="1931"/>
                    </a:cubicBezTo>
                    <a:cubicBezTo>
                      <a:pt x="1449" y="1931"/>
                      <a:pt x="1880" y="1499"/>
                      <a:pt x="1880" y="986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2546602" y="5874479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2546602" y="5969988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2546602" y="6065497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23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3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2546602" y="6160951"/>
                <a:ext cx="793096" cy="902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2546602" y="6256460"/>
                <a:ext cx="793096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7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2546602" y="6351425"/>
                <a:ext cx="79309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17" extrusionOk="0">
                    <a:moveTo>
                      <a:pt x="83" y="1"/>
                    </a:moveTo>
                    <a:cubicBezTo>
                      <a:pt x="42" y="1"/>
                      <a:pt x="1" y="52"/>
                      <a:pt x="1" y="134"/>
                    </a:cubicBezTo>
                    <a:cubicBezTo>
                      <a:pt x="1" y="175"/>
                      <a:pt x="42" y="216"/>
                      <a:pt x="83" y="216"/>
                    </a:cubicBezTo>
                    <a:lnTo>
                      <a:pt x="14500" y="216"/>
                    </a:lnTo>
                    <a:cubicBezTo>
                      <a:pt x="14541" y="216"/>
                      <a:pt x="14582" y="175"/>
                      <a:pt x="14582" y="134"/>
                    </a:cubicBezTo>
                    <a:cubicBezTo>
                      <a:pt x="14582" y="5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2546602" y="6449164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1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2546602" y="6544673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2546602" y="6640181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2546602" y="6735690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2546602" y="6831199"/>
                <a:ext cx="793096" cy="897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5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2546602" y="6926708"/>
                <a:ext cx="793096" cy="1120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6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2360061" y="5820851"/>
                <a:ext cx="1061160" cy="1231553"/>
              </a:xfrm>
              <a:custGeom>
                <a:avLst/>
                <a:gdLst/>
                <a:ahLst/>
                <a:cxnLst/>
                <a:rect l="l" t="t" r="r" b="b"/>
                <a:pathLst>
                  <a:path w="19512" h="22643" extrusionOk="0">
                    <a:moveTo>
                      <a:pt x="19471" y="0"/>
                    </a:moveTo>
                    <a:lnTo>
                      <a:pt x="19471" y="52"/>
                    </a:lnTo>
                    <a:lnTo>
                      <a:pt x="19471" y="22592"/>
                    </a:lnTo>
                    <a:lnTo>
                      <a:pt x="1" y="22592"/>
                    </a:lnTo>
                    <a:lnTo>
                      <a:pt x="1" y="22643"/>
                    </a:lnTo>
                    <a:lnTo>
                      <a:pt x="19512" y="22643"/>
                    </a:lnTo>
                    <a:lnTo>
                      <a:pt x="19512" y="22592"/>
                    </a:lnTo>
                    <a:lnTo>
                      <a:pt x="19512" y="52"/>
                    </a:lnTo>
                    <a:lnTo>
                      <a:pt x="19471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2360061" y="5820851"/>
                <a:ext cx="1068448" cy="1240527"/>
              </a:xfrm>
              <a:custGeom>
                <a:avLst/>
                <a:gdLst/>
                <a:ahLst/>
                <a:cxnLst/>
                <a:rect l="l" t="t" r="r" b="b"/>
                <a:pathLst>
                  <a:path w="19646" h="22808" extrusionOk="0">
                    <a:moveTo>
                      <a:pt x="19645" y="0"/>
                    </a:moveTo>
                    <a:lnTo>
                      <a:pt x="19604" y="52"/>
                    </a:lnTo>
                    <a:lnTo>
                      <a:pt x="19604" y="22766"/>
                    </a:lnTo>
                    <a:lnTo>
                      <a:pt x="1" y="22766"/>
                    </a:lnTo>
                    <a:lnTo>
                      <a:pt x="1" y="22807"/>
                    </a:lnTo>
                    <a:lnTo>
                      <a:pt x="19645" y="22807"/>
                    </a:lnTo>
                    <a:lnTo>
                      <a:pt x="19645" y="52"/>
                    </a:lnTo>
                    <a:lnTo>
                      <a:pt x="1964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2353372" y="5820851"/>
                <a:ext cx="1089060" cy="1252221"/>
              </a:xfrm>
              <a:custGeom>
                <a:avLst/>
                <a:gdLst/>
                <a:ahLst/>
                <a:cxnLst/>
                <a:rect l="l" t="t" r="r" b="b"/>
                <a:pathLst>
                  <a:path w="20025" h="23023" extrusionOk="0">
                    <a:moveTo>
                      <a:pt x="20025" y="0"/>
                    </a:moveTo>
                    <a:lnTo>
                      <a:pt x="19984" y="52"/>
                    </a:lnTo>
                    <a:lnTo>
                      <a:pt x="19984" y="22982"/>
                    </a:lnTo>
                    <a:lnTo>
                      <a:pt x="42" y="22982"/>
                    </a:lnTo>
                    <a:lnTo>
                      <a:pt x="1" y="23023"/>
                    </a:lnTo>
                    <a:lnTo>
                      <a:pt x="20025" y="23023"/>
                    </a:lnTo>
                    <a:lnTo>
                      <a:pt x="20025" y="52"/>
                    </a:lnTo>
                    <a:lnTo>
                      <a:pt x="2002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2357832" y="5820851"/>
                <a:ext cx="109634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159" h="23280" extrusionOk="0">
                    <a:moveTo>
                      <a:pt x="20107" y="0"/>
                    </a:moveTo>
                    <a:lnTo>
                      <a:pt x="20107" y="23239"/>
                    </a:lnTo>
                    <a:lnTo>
                      <a:pt x="1" y="23239"/>
                    </a:lnTo>
                    <a:lnTo>
                      <a:pt x="1" y="23280"/>
                    </a:lnTo>
                    <a:lnTo>
                      <a:pt x="20158" y="23280"/>
                    </a:lnTo>
                    <a:lnTo>
                      <a:pt x="20158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2306492" y="58722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2306492" y="60794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2306492" y="62866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2306492" y="64938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2306492" y="66982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2306492" y="68892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2862688" y="59398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2862688" y="5939801"/>
                <a:ext cx="263115" cy="346899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2862688" y="5939801"/>
                <a:ext cx="111761" cy="14919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2902334" y="6215831"/>
                <a:ext cx="486528" cy="1046028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3007352" y="6237478"/>
                <a:ext cx="453517" cy="965749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3053688" y="6130819"/>
                <a:ext cx="486474" cy="103999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3353621" y="71612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3423397" y="7219925"/>
                <a:ext cx="121279" cy="78811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BE777-7DC8-4364-A950-5AE7679E07AE}"/>
              </a:ext>
            </a:extLst>
          </p:cNvPr>
          <p:cNvSpPr txBox="1"/>
          <p:nvPr userDrawn="1"/>
        </p:nvSpPr>
        <p:spPr>
          <a:xfrm>
            <a:off x="8365569" y="47741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00588" y="619955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5622" y="-5242325"/>
            <a:ext cx="1771856" cy="141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972" y="-5242326"/>
            <a:ext cx="1771856" cy="1417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1550" y="13452075"/>
            <a:ext cx="1771856" cy="14174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044" y="13452074"/>
            <a:ext cx="1771856" cy="1417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515"/>
            <a:ext cx="1771856" cy="1417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75" r:id="rId5"/>
    <p:sldLayoutId id="2147483689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60768" y="756391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MÔN TOÁN </a:t>
            </a:r>
            <a:b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</a:b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LỚP 4</a:t>
            </a:r>
            <a:endParaRPr sz="6000" dirty="0">
              <a:solidFill>
                <a:srgbClr val="C00000"/>
              </a:solidFill>
              <a:effectLst/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12" y="2402617"/>
            <a:ext cx="1142249" cy="11371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27077" y="3125588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Rounded Rectangle 70"/>
          <p:cNvSpPr/>
          <p:nvPr/>
        </p:nvSpPr>
        <p:spPr>
          <a:xfrm>
            <a:off x="528810" y="1047234"/>
            <a:ext cx="3867667" cy="3035867"/>
          </a:xfrm>
          <a:prstGeom prst="roundRect">
            <a:avLst>
              <a:gd name="adj" fmla="val 17334"/>
            </a:avLst>
          </a:prstGeom>
          <a:solidFill>
            <a:srgbClr val="FFC000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1:10 000 000,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636386" y="1288394"/>
            <a:ext cx="3275223" cy="1981200"/>
            <a:chOff x="4660920" y="1288394"/>
            <a:chExt cx="3021443" cy="1981200"/>
          </a:xfrm>
        </p:grpSpPr>
        <p:sp>
          <p:nvSpPr>
            <p:cNvPr id="73" name="Cloud Callout 72"/>
            <p:cNvSpPr/>
            <p:nvPr/>
          </p:nvSpPr>
          <p:spPr>
            <a:xfrm>
              <a:off x="4660920" y="1288394"/>
              <a:ext cx="3021443" cy="1981200"/>
            </a:xfrm>
            <a:prstGeom prst="cloudCallout">
              <a:avLst>
                <a:gd name="adj1" fmla="val 37389"/>
                <a:gd name="adj2" fmla="val 10418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10 000 000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5163352" y="2255462"/>
              <a:ext cx="17618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14476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8" y="354956"/>
            <a:ext cx="4423336" cy="442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354956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0" y="101459"/>
            <a:ext cx="3582554" cy="479475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89170" y="4660371"/>
            <a:ext cx="1202069" cy="235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712931" y="636789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760960" y="565629"/>
            <a:ext cx="4133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là: 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000cm hay 100km.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626340" y="2841237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59925" y="2723758"/>
            <a:ext cx="4050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độ dài thu nhỏ trên bản đồ ứng với độ dài thật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5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60828" y="1532246"/>
            <a:ext cx="3306092" cy="1676400"/>
            <a:chOff x="2667000" y="2895600"/>
            <a:chExt cx="2590800" cy="1676400"/>
          </a:xfrm>
        </p:grpSpPr>
        <p:sp>
          <p:nvSpPr>
            <p:cNvPr id="72" name="Oval 71"/>
            <p:cNvSpPr/>
            <p:nvPr/>
          </p:nvSpPr>
          <p:spPr>
            <a:xfrm>
              <a:off x="2667000" y="2895600"/>
              <a:ext cx="25908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10 000 000</a:t>
              </a:r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086100" y="3733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Rounded Rectangular Callout 73"/>
          <p:cNvSpPr/>
          <p:nvPr/>
        </p:nvSpPr>
        <p:spPr>
          <a:xfrm>
            <a:off x="3429349" y="263169"/>
            <a:ext cx="4941979" cy="1374648"/>
          </a:xfrm>
          <a:prstGeom prst="wedgeRoundRectCallout">
            <a:avLst>
              <a:gd name="adj1" fmla="val -71253"/>
              <a:gd name="adj2" fmla="val 8117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465666" y="244949"/>
            <a:ext cx="5163812" cy="1752600"/>
          </a:xfrm>
          <a:prstGeom prst="roundRect">
            <a:avLst>
              <a:gd name="adj" fmla="val 2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(cm, dm, m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3261797" y="3019641"/>
            <a:ext cx="4966426" cy="1219200"/>
          </a:xfrm>
          <a:prstGeom prst="wedgeRoundRectCallout">
            <a:avLst>
              <a:gd name="adj1" fmla="val -66287"/>
              <a:gd name="adj2" fmla="val -6383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429349" y="2121134"/>
            <a:ext cx="5221311" cy="2646035"/>
          </a:xfrm>
          <a:prstGeom prst="roundRect">
            <a:avLst>
              <a:gd name="adj" fmla="val 279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10 000 000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(10 000 000cm, 10 000 000dm, 10 000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000m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6" grpId="0" animBg="1"/>
      <p:bldP spid="76" grpId="1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solidFill>
                <a:schemeClr val="accent5"/>
              </a:solid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 wrap="square" rtlCol="0">
                <a:spAutoFit/>
              </a:bodyPr>
              <a:lstStyle/>
              <a:p>
                <a:pPr indent="515938" algn="just"/>
                <a:r>
                  <a:rPr lang="nl-NL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góc phía dưới  của một bản đồ nước Việt Nam có ghi: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1 </a:t>
                </a:r>
                <a:r>
                  <a:rPr lang="nl-NL" sz="30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3000" b="1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đó là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bản đồ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1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biết hình nước Việt Nam được vẽ thu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lần. Chẳng hạn: Độ dài 1 cm trên bản đồ ứng với độ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 hay 100 km trên thực tế.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có thể viết dưới dạng một phân số có tử số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blipFill>
                <a:blip r:embed="rId3"/>
                <a:stretch>
                  <a:fillRect l="-1359" t="-1259" b="-378"/>
                </a:stretch>
              </a:blip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18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926BB262-B199-4DEC-B38F-D3D60B03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0001" r="2854" b="4036"/>
          <a:stretch/>
        </p:blipFill>
        <p:spPr>
          <a:xfrm>
            <a:off x="3403113" y="540797"/>
            <a:ext cx="3442357" cy="445380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-348468" y="2506088"/>
            <a:ext cx="455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1792792" y="0"/>
            <a:ext cx="6277124" cy="578882"/>
          </a:xfrm>
          <a:prstGeom prst="roundRect">
            <a:avLst/>
          </a:prstGeom>
          <a:solidFill>
            <a:schemeClr val="accent5"/>
          </a:solidFill>
          <a:ln w="571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9CF625-C3D9-4A83-9596-03AB900B899C}"/>
              </a:ext>
            </a:extLst>
          </p:cNvPr>
          <p:cNvSpPr/>
          <p:nvPr/>
        </p:nvSpPr>
        <p:spPr>
          <a:xfrm>
            <a:off x="4438491" y="4745619"/>
            <a:ext cx="1348851" cy="275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2467097" y="49726"/>
            <a:ext cx="4167976" cy="510778"/>
          </a:xfrm>
          <a:prstGeom prst="roundRect">
            <a:avLst/>
          </a:prstGeom>
          <a:solidFill>
            <a:schemeClr val="accent5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9C458F6-0857-4CDD-86BE-5B5DD21F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r="2549"/>
          <a:stretch/>
        </p:blipFill>
        <p:spPr>
          <a:xfrm>
            <a:off x="843514" y="560504"/>
            <a:ext cx="7687028" cy="428928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3DBEFBD-CED8-475D-A94D-CF2498CD4D16}"/>
              </a:ext>
            </a:extLst>
          </p:cNvPr>
          <p:cNvSpPr/>
          <p:nvPr/>
        </p:nvSpPr>
        <p:spPr>
          <a:xfrm>
            <a:off x="3620228" y="4470511"/>
            <a:ext cx="2133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624D83AE-FA47-4D96-9E47-8DD01EBE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79104C-1CA2-4A79-A467-B625F5CA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90" y="40560"/>
            <a:ext cx="6057796" cy="505857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0D415CC-EF0B-4C90-9255-85BDF8E7D7C5}"/>
              </a:ext>
            </a:extLst>
          </p:cNvPr>
          <p:cNvSpPr/>
          <p:nvPr/>
        </p:nvSpPr>
        <p:spPr>
          <a:xfrm>
            <a:off x="3808142" y="304374"/>
            <a:ext cx="1219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3E4A3298-29A7-471C-B865-01EEEB7A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15760E0-F2F5-406C-B0F6-FDA54E92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99" y="55755"/>
            <a:ext cx="3878743" cy="497875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8F5DDC-C873-4D2A-A564-81BFFDE39EAA}"/>
              </a:ext>
            </a:extLst>
          </p:cNvPr>
          <p:cNvSpPr/>
          <p:nvPr/>
        </p:nvSpPr>
        <p:spPr>
          <a:xfrm>
            <a:off x="3661272" y="4887272"/>
            <a:ext cx="1143000" cy="147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Luyện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tập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6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09600" y="807979"/>
            <a:ext cx="795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1cm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1dm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1 000dm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1 000cm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1 000mm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56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UTM Colossalis" panose="02040603050506020204" pitchFamily="18" charset="0"/>
              </a:rPr>
              <a:t>TỈ LỆ BẢN ĐỒ</a:t>
            </a:r>
            <a:endParaRPr sz="60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9" y="2576047"/>
            <a:ext cx="1102336" cy="1097437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82982" y="3252936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7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508240" y="3678906"/>
            <a:ext cx="1115049" cy="940013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938507" y="1824610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1mm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47182" y="1824610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1 000mm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507" y="2659027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1cm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447182" y="2659027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1 000cm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447182" y="3563014"/>
            <a:ext cx="205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1 000dm</a:t>
            </a:r>
            <a:endParaRPr lang="en-US" sz="4000" dirty="0"/>
          </a:p>
        </p:txBody>
      </p:sp>
      <p:sp>
        <p:nvSpPr>
          <p:cNvPr id="11" name="Notched Right Arrow 10"/>
          <p:cNvSpPr/>
          <p:nvPr/>
        </p:nvSpPr>
        <p:spPr>
          <a:xfrm>
            <a:off x="3332793" y="2024334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Notched Right Arrow 83"/>
          <p:cNvSpPr/>
          <p:nvPr/>
        </p:nvSpPr>
        <p:spPr>
          <a:xfrm>
            <a:off x="3332793" y="2900711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38507" y="359676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1dm</a:t>
            </a:r>
            <a:endParaRPr lang="en-US" sz="4000" dirty="0"/>
          </a:p>
        </p:txBody>
      </p:sp>
      <p:sp>
        <p:nvSpPr>
          <p:cNvPr id="87" name="Notched Right Arrow 86"/>
          <p:cNvSpPr/>
          <p:nvPr/>
        </p:nvSpPr>
        <p:spPr>
          <a:xfrm>
            <a:off x="3332793" y="3762738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09DAF12-E705-475E-B720-0501A9D1C882}"/>
              </a:ext>
            </a:extLst>
          </p:cNvPr>
          <p:cNvSpPr txBox="1"/>
          <p:nvPr/>
        </p:nvSpPr>
        <p:spPr>
          <a:xfrm>
            <a:off x="497840" y="437162"/>
            <a:ext cx="8125448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1mm,  1cm, 1dm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552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1" grpId="0" animBg="1"/>
      <p:bldP spid="84" grpId="0" animBg="1"/>
      <p:bldP spid="86" grpId="0"/>
      <p:bldP spid="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102581" y="3519520"/>
            <a:ext cx="1343216" cy="1132364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93977"/>
              </p:ext>
            </p:extLst>
          </p:nvPr>
        </p:nvGraphicFramePr>
        <p:xfrm>
          <a:off x="180899" y="1525410"/>
          <a:ext cx="854654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800" b="1" i="0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1000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cap="none" spc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813905" y="570709"/>
            <a:ext cx="7113403" cy="568762"/>
          </a:xfrm>
          <a:prstGeom prst="snip1Rect">
            <a:avLst/>
          </a:prstGeom>
          <a:solidFill>
            <a:srgbClr val="FFFFFF"/>
          </a:solidFill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02618" y="282703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1 000cm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68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10817" y="2827037"/>
            <a:ext cx="184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10 000mm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16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m</a:t>
            </a:r>
          </a:p>
        </p:txBody>
      </p:sp>
    </p:spTree>
    <p:extLst>
      <p:ext uri="{BB962C8B-B14F-4D97-AF65-F5344CB8AC3E}">
        <p14:creationId xmlns:p14="http://schemas.microsoft.com/office/powerpoint/2010/main" val="64796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Củng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cố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4492999" y="358712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792945" y="340380"/>
            <a:ext cx="4159405" cy="523220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S: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8203" y="958748"/>
            <a:ext cx="8206648" cy="138499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15938" algn="just"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10 000,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1dm.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2945" y="23832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10 000m                             b) 10 000dm</a:t>
            </a:r>
          </a:p>
          <a:p>
            <a:pPr marL="342900" indent="-342900" algn="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10 000cm                           d) 1km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95162"/>
              </p:ext>
            </p:extLst>
          </p:nvPr>
        </p:nvGraphicFramePr>
        <p:xfrm>
          <a:off x="3078945" y="2459427"/>
          <a:ext cx="685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24592"/>
              </p:ext>
            </p:extLst>
          </p:nvPr>
        </p:nvGraphicFramePr>
        <p:xfrm>
          <a:off x="3078945" y="3289492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79494"/>
              </p:ext>
            </p:extLst>
          </p:nvPr>
        </p:nvGraphicFramePr>
        <p:xfrm>
          <a:off x="7978048" y="2369503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26811"/>
              </p:ext>
            </p:extLst>
          </p:nvPr>
        </p:nvGraphicFramePr>
        <p:xfrm>
          <a:off x="7992453" y="3235852"/>
          <a:ext cx="6858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7992453" y="321331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12994" y="23330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17045" y="32926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01550" y="2426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25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/>
      <p:bldP spid="81" grpId="0"/>
      <p:bldP spid="84" grpId="0"/>
      <p:bldP spid="79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Dặn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dò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3"/>
          <p:cNvSpPr txBox="1">
            <a:spLocks noGrp="1"/>
          </p:cNvSpPr>
          <p:nvPr>
            <p:ph type="title"/>
          </p:nvPr>
        </p:nvSpPr>
        <p:spPr>
          <a:xfrm>
            <a:off x="662380" y="1483296"/>
            <a:ext cx="7855927" cy="1951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C00000"/>
                </a:solidFill>
                <a:latin typeface="UTM Colossalis" panose="02040603050506020204" pitchFamily="18" charset="0"/>
              </a:rPr>
              <a:t>Chúc các em học tốt!</a:t>
            </a:r>
            <a:endParaRPr sz="6000" b="1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  <p:grpSp>
        <p:nvGrpSpPr>
          <p:cNvPr id="1377" name="Google Shape;1377;p53"/>
          <p:cNvGrpSpPr/>
          <p:nvPr/>
        </p:nvGrpSpPr>
        <p:grpSpPr>
          <a:xfrm>
            <a:off x="7134014" y="2819588"/>
            <a:ext cx="1854692" cy="2034186"/>
            <a:chOff x="3929500" y="1071100"/>
            <a:chExt cx="852575" cy="935000"/>
          </a:xfrm>
        </p:grpSpPr>
        <p:sp>
          <p:nvSpPr>
            <p:cNvPr id="1378" name="Google Shape;1378;p53"/>
            <p:cNvSpPr/>
            <p:nvPr/>
          </p:nvSpPr>
          <p:spPr>
            <a:xfrm>
              <a:off x="3929500" y="1071100"/>
              <a:ext cx="852575" cy="935000"/>
            </a:xfrm>
            <a:custGeom>
              <a:avLst/>
              <a:gdLst/>
              <a:ahLst/>
              <a:cxnLst/>
              <a:rect l="l" t="t" r="r" b="b"/>
              <a:pathLst>
                <a:path w="34103" h="37400" extrusionOk="0">
                  <a:moveTo>
                    <a:pt x="11214" y="1"/>
                  </a:moveTo>
                  <a:cubicBezTo>
                    <a:pt x="8903" y="1"/>
                    <a:pt x="7024" y="1890"/>
                    <a:pt x="7024" y="4201"/>
                  </a:cubicBezTo>
                  <a:cubicBezTo>
                    <a:pt x="7024" y="4324"/>
                    <a:pt x="7065" y="4458"/>
                    <a:pt x="7065" y="4622"/>
                  </a:cubicBezTo>
                  <a:cubicBezTo>
                    <a:pt x="6202" y="5228"/>
                    <a:pt x="5391" y="5998"/>
                    <a:pt x="4662" y="6850"/>
                  </a:cubicBezTo>
                  <a:lnTo>
                    <a:pt x="1715" y="6850"/>
                  </a:lnTo>
                  <a:cubicBezTo>
                    <a:pt x="1161" y="6850"/>
                    <a:pt x="729" y="7281"/>
                    <a:pt x="729" y="7836"/>
                  </a:cubicBezTo>
                  <a:lnTo>
                    <a:pt x="729" y="9376"/>
                  </a:lnTo>
                  <a:cubicBezTo>
                    <a:pt x="257" y="9808"/>
                    <a:pt x="0" y="10403"/>
                    <a:pt x="0" y="11040"/>
                  </a:cubicBezTo>
                  <a:cubicBezTo>
                    <a:pt x="0" y="11687"/>
                    <a:pt x="257" y="12282"/>
                    <a:pt x="729" y="12714"/>
                  </a:cubicBezTo>
                  <a:lnTo>
                    <a:pt x="729" y="13186"/>
                  </a:lnTo>
                  <a:cubicBezTo>
                    <a:pt x="257" y="13607"/>
                    <a:pt x="0" y="14213"/>
                    <a:pt x="0" y="14849"/>
                  </a:cubicBezTo>
                  <a:cubicBezTo>
                    <a:pt x="0" y="15496"/>
                    <a:pt x="257" y="16092"/>
                    <a:pt x="729" y="16523"/>
                  </a:cubicBezTo>
                  <a:lnTo>
                    <a:pt x="729" y="16996"/>
                  </a:lnTo>
                  <a:cubicBezTo>
                    <a:pt x="257" y="17417"/>
                    <a:pt x="0" y="18023"/>
                    <a:pt x="0" y="18659"/>
                  </a:cubicBezTo>
                  <a:cubicBezTo>
                    <a:pt x="0" y="19306"/>
                    <a:pt x="257" y="19902"/>
                    <a:pt x="729" y="20333"/>
                  </a:cubicBezTo>
                  <a:lnTo>
                    <a:pt x="729" y="20795"/>
                  </a:lnTo>
                  <a:cubicBezTo>
                    <a:pt x="257" y="21226"/>
                    <a:pt x="0" y="21822"/>
                    <a:pt x="0" y="22469"/>
                  </a:cubicBezTo>
                  <a:cubicBezTo>
                    <a:pt x="0" y="23106"/>
                    <a:pt x="257" y="23711"/>
                    <a:pt x="729" y="24132"/>
                  </a:cubicBezTo>
                  <a:lnTo>
                    <a:pt x="729" y="24605"/>
                  </a:lnTo>
                  <a:cubicBezTo>
                    <a:pt x="257" y="25036"/>
                    <a:pt x="0" y="25632"/>
                    <a:pt x="0" y="26279"/>
                  </a:cubicBezTo>
                  <a:cubicBezTo>
                    <a:pt x="0" y="26915"/>
                    <a:pt x="257" y="27521"/>
                    <a:pt x="729" y="27942"/>
                  </a:cubicBezTo>
                  <a:lnTo>
                    <a:pt x="729" y="28076"/>
                  </a:lnTo>
                  <a:cubicBezTo>
                    <a:pt x="257" y="28548"/>
                    <a:pt x="0" y="29144"/>
                    <a:pt x="0" y="29780"/>
                  </a:cubicBezTo>
                  <a:cubicBezTo>
                    <a:pt x="0" y="30427"/>
                    <a:pt x="298" y="31064"/>
                    <a:pt x="770" y="31495"/>
                  </a:cubicBezTo>
                  <a:cubicBezTo>
                    <a:pt x="770" y="31577"/>
                    <a:pt x="811" y="31670"/>
                    <a:pt x="863" y="31711"/>
                  </a:cubicBezTo>
                  <a:lnTo>
                    <a:pt x="863" y="31752"/>
                  </a:lnTo>
                  <a:cubicBezTo>
                    <a:pt x="863" y="31885"/>
                    <a:pt x="904" y="32009"/>
                    <a:pt x="945" y="32142"/>
                  </a:cubicBezTo>
                  <a:cubicBezTo>
                    <a:pt x="986" y="32604"/>
                    <a:pt x="1417" y="32994"/>
                    <a:pt x="1972" y="32994"/>
                  </a:cubicBezTo>
                  <a:lnTo>
                    <a:pt x="5432" y="32994"/>
                  </a:lnTo>
                  <a:lnTo>
                    <a:pt x="5268" y="33549"/>
                  </a:lnTo>
                  <a:cubicBezTo>
                    <a:pt x="5135" y="33888"/>
                    <a:pt x="5227" y="34278"/>
                    <a:pt x="5484" y="34535"/>
                  </a:cubicBezTo>
                  <a:cubicBezTo>
                    <a:pt x="5689" y="34750"/>
                    <a:pt x="5946" y="34832"/>
                    <a:pt x="6202" y="34832"/>
                  </a:cubicBezTo>
                  <a:cubicBezTo>
                    <a:pt x="6295" y="34832"/>
                    <a:pt x="6377" y="34832"/>
                    <a:pt x="6459" y="34791"/>
                  </a:cubicBezTo>
                  <a:lnTo>
                    <a:pt x="11943" y="33169"/>
                  </a:lnTo>
                  <a:cubicBezTo>
                    <a:pt x="12066" y="33118"/>
                    <a:pt x="12158" y="33077"/>
                    <a:pt x="12241" y="32994"/>
                  </a:cubicBezTo>
                  <a:lnTo>
                    <a:pt x="17673" y="32994"/>
                  </a:lnTo>
                  <a:lnTo>
                    <a:pt x="19388" y="36630"/>
                  </a:lnTo>
                  <a:lnTo>
                    <a:pt x="19429" y="36763"/>
                  </a:lnTo>
                  <a:cubicBezTo>
                    <a:pt x="19603" y="37061"/>
                    <a:pt x="19860" y="37276"/>
                    <a:pt x="20158" y="37318"/>
                  </a:cubicBezTo>
                  <a:cubicBezTo>
                    <a:pt x="20199" y="37359"/>
                    <a:pt x="20579" y="37400"/>
                    <a:pt x="21144" y="37400"/>
                  </a:cubicBezTo>
                  <a:cubicBezTo>
                    <a:pt x="23793" y="37400"/>
                    <a:pt x="25508" y="35942"/>
                    <a:pt x="25672" y="33467"/>
                  </a:cubicBezTo>
                  <a:cubicBezTo>
                    <a:pt x="25672" y="33333"/>
                    <a:pt x="25672" y="33169"/>
                    <a:pt x="25590" y="33035"/>
                  </a:cubicBezTo>
                  <a:lnTo>
                    <a:pt x="25590" y="32953"/>
                  </a:lnTo>
                  <a:lnTo>
                    <a:pt x="23146" y="27727"/>
                  </a:lnTo>
                  <a:lnTo>
                    <a:pt x="23146" y="26956"/>
                  </a:lnTo>
                  <a:cubicBezTo>
                    <a:pt x="23536" y="26700"/>
                    <a:pt x="23968" y="26494"/>
                    <a:pt x="24430" y="26238"/>
                  </a:cubicBezTo>
                  <a:cubicBezTo>
                    <a:pt x="24563" y="26186"/>
                    <a:pt x="24686" y="26104"/>
                    <a:pt x="24820" y="26022"/>
                  </a:cubicBezTo>
                  <a:cubicBezTo>
                    <a:pt x="25929" y="25724"/>
                    <a:pt x="26874" y="24995"/>
                    <a:pt x="27428" y="24009"/>
                  </a:cubicBezTo>
                  <a:cubicBezTo>
                    <a:pt x="29010" y="22212"/>
                    <a:pt x="29913" y="19820"/>
                    <a:pt x="29954" y="17119"/>
                  </a:cubicBezTo>
                  <a:lnTo>
                    <a:pt x="31618" y="17119"/>
                  </a:lnTo>
                  <a:cubicBezTo>
                    <a:pt x="32994" y="17119"/>
                    <a:pt x="34103" y="16010"/>
                    <a:pt x="34103" y="14685"/>
                  </a:cubicBezTo>
                  <a:lnTo>
                    <a:pt x="34103" y="8986"/>
                  </a:lnTo>
                  <a:cubicBezTo>
                    <a:pt x="34103" y="7620"/>
                    <a:pt x="32994" y="6511"/>
                    <a:pt x="31618" y="6511"/>
                  </a:cubicBezTo>
                  <a:lnTo>
                    <a:pt x="25672" y="6511"/>
                  </a:lnTo>
                  <a:cubicBezTo>
                    <a:pt x="24686" y="5567"/>
                    <a:pt x="23495" y="4796"/>
                    <a:pt x="22170" y="4160"/>
                  </a:cubicBezTo>
                  <a:lnTo>
                    <a:pt x="16687" y="350"/>
                  </a:lnTo>
                  <a:cubicBezTo>
                    <a:pt x="16523" y="217"/>
                    <a:pt x="16348" y="175"/>
                    <a:pt x="16132" y="175"/>
                  </a:cubicBezTo>
                  <a:cubicBezTo>
                    <a:pt x="15958" y="175"/>
                    <a:pt x="15835" y="217"/>
                    <a:pt x="15660" y="258"/>
                  </a:cubicBezTo>
                  <a:cubicBezTo>
                    <a:pt x="15362" y="432"/>
                    <a:pt x="15147" y="771"/>
                    <a:pt x="15147" y="1161"/>
                  </a:cubicBezTo>
                  <a:lnTo>
                    <a:pt x="15147" y="2568"/>
                  </a:lnTo>
                  <a:lnTo>
                    <a:pt x="15064" y="2568"/>
                  </a:lnTo>
                  <a:cubicBezTo>
                    <a:pt x="14418" y="1028"/>
                    <a:pt x="12929" y="1"/>
                    <a:pt x="11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3990600" y="1159900"/>
              <a:ext cx="702650" cy="690250"/>
            </a:xfrm>
            <a:custGeom>
              <a:avLst/>
              <a:gdLst/>
              <a:ahLst/>
              <a:cxnLst/>
              <a:rect l="l" t="t" r="r" b="b"/>
              <a:pathLst>
                <a:path w="28106" h="27610" extrusionOk="0">
                  <a:moveTo>
                    <a:pt x="12275" y="1"/>
                  </a:moveTo>
                  <a:cubicBezTo>
                    <a:pt x="11314" y="1"/>
                    <a:pt x="10355" y="65"/>
                    <a:pt x="9406" y="176"/>
                  </a:cubicBezTo>
                  <a:cubicBezTo>
                    <a:pt x="5864" y="649"/>
                    <a:pt x="2783" y="3473"/>
                    <a:pt x="1366" y="6677"/>
                  </a:cubicBezTo>
                  <a:cubicBezTo>
                    <a:pt x="298" y="9028"/>
                    <a:pt x="0" y="11688"/>
                    <a:pt x="0" y="14296"/>
                  </a:cubicBezTo>
                  <a:cubicBezTo>
                    <a:pt x="0" y="17849"/>
                    <a:pt x="729" y="21566"/>
                    <a:pt x="3122" y="24175"/>
                  </a:cubicBezTo>
                  <a:cubicBezTo>
                    <a:pt x="4960" y="26187"/>
                    <a:pt x="7661" y="27306"/>
                    <a:pt x="10351" y="27563"/>
                  </a:cubicBezTo>
                  <a:cubicBezTo>
                    <a:pt x="10675" y="27594"/>
                    <a:pt x="10995" y="27609"/>
                    <a:pt x="11310" y="27609"/>
                  </a:cubicBezTo>
                  <a:cubicBezTo>
                    <a:pt x="13621" y="27609"/>
                    <a:pt x="15686" y="26789"/>
                    <a:pt x="17457" y="25253"/>
                  </a:cubicBezTo>
                  <a:cubicBezTo>
                    <a:pt x="18350" y="24431"/>
                    <a:pt x="19121" y="23404"/>
                    <a:pt x="20106" y="22727"/>
                  </a:cubicBezTo>
                  <a:cubicBezTo>
                    <a:pt x="21133" y="21998"/>
                    <a:pt x="22335" y="21566"/>
                    <a:pt x="23269" y="20755"/>
                  </a:cubicBezTo>
                  <a:cubicBezTo>
                    <a:pt x="28106" y="16904"/>
                    <a:pt x="27171" y="9336"/>
                    <a:pt x="23701" y="4880"/>
                  </a:cubicBezTo>
                  <a:cubicBezTo>
                    <a:pt x="22078" y="2744"/>
                    <a:pt x="19593" y="1327"/>
                    <a:pt x="17026" y="608"/>
                  </a:cubicBezTo>
                  <a:cubicBezTo>
                    <a:pt x="15474" y="178"/>
                    <a:pt x="13873" y="1"/>
                    <a:pt x="12275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3979800" y="1289325"/>
              <a:ext cx="506025" cy="582000"/>
            </a:xfrm>
            <a:custGeom>
              <a:avLst/>
              <a:gdLst/>
              <a:ahLst/>
              <a:cxnLst/>
              <a:rect l="l" t="t" r="r" b="b"/>
              <a:pathLst>
                <a:path w="20241" h="23280" extrusionOk="0">
                  <a:moveTo>
                    <a:pt x="1" y="0"/>
                  </a:moveTo>
                  <a:lnTo>
                    <a:pt x="1" y="23280"/>
                  </a:lnTo>
                  <a:lnTo>
                    <a:pt x="20241" y="232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3974425" y="1266975"/>
              <a:ext cx="490100" cy="584075"/>
            </a:xfrm>
            <a:custGeom>
              <a:avLst/>
              <a:gdLst/>
              <a:ahLst/>
              <a:cxnLst/>
              <a:rect l="l" t="t" r="r" b="b"/>
              <a:pathLst>
                <a:path w="19604" h="23363" extrusionOk="0">
                  <a:moveTo>
                    <a:pt x="0" y="1"/>
                  </a:moveTo>
                  <a:lnTo>
                    <a:pt x="0" y="23362"/>
                  </a:lnTo>
                  <a:lnTo>
                    <a:pt x="19603" y="23362"/>
                  </a:lnTo>
                  <a:lnTo>
                    <a:pt x="1960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3995975" y="1301125"/>
              <a:ext cx="47000" cy="48300"/>
            </a:xfrm>
            <a:custGeom>
              <a:avLst/>
              <a:gdLst/>
              <a:ahLst/>
              <a:cxnLst/>
              <a:rect l="l" t="t" r="r" b="b"/>
              <a:pathLst>
                <a:path w="1880" h="1932" extrusionOk="0">
                  <a:moveTo>
                    <a:pt x="935" y="1"/>
                  </a:moveTo>
                  <a:cubicBezTo>
                    <a:pt x="422" y="1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3995975" y="1396375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3995975" y="1491625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0"/>
                  </a:moveTo>
                  <a:cubicBezTo>
                    <a:pt x="422" y="0"/>
                    <a:pt x="1" y="431"/>
                    <a:pt x="1" y="945"/>
                  </a:cubicBezTo>
                  <a:cubicBezTo>
                    <a:pt x="1" y="1499"/>
                    <a:pt x="422" y="1920"/>
                    <a:pt x="935" y="1920"/>
                  </a:cubicBezTo>
                  <a:cubicBezTo>
                    <a:pt x="1449" y="1920"/>
                    <a:pt x="1880" y="1499"/>
                    <a:pt x="1880" y="945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3995975" y="1586850"/>
              <a:ext cx="47000" cy="48050"/>
            </a:xfrm>
            <a:custGeom>
              <a:avLst/>
              <a:gdLst/>
              <a:ahLst/>
              <a:cxnLst/>
              <a:rect l="l" t="t" r="r" b="b"/>
              <a:pathLst>
                <a:path w="1880" h="1922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500"/>
                    <a:pt x="422" y="1921"/>
                    <a:pt x="935" y="1921"/>
                  </a:cubicBezTo>
                  <a:cubicBezTo>
                    <a:pt x="1449" y="1921"/>
                    <a:pt x="1880" y="1500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3995975" y="1682100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489"/>
                    <a:pt x="422" y="1921"/>
                    <a:pt x="935" y="1921"/>
                  </a:cubicBezTo>
                  <a:cubicBezTo>
                    <a:pt x="1449" y="1921"/>
                    <a:pt x="1880" y="1489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3995975" y="1769650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1"/>
                    <a:pt x="1" y="986"/>
                  </a:cubicBezTo>
                  <a:cubicBezTo>
                    <a:pt x="1" y="1499"/>
                    <a:pt x="422" y="1931"/>
                    <a:pt x="935" y="1931"/>
                  </a:cubicBezTo>
                  <a:cubicBezTo>
                    <a:pt x="1449" y="1931"/>
                    <a:pt x="1880" y="1499"/>
                    <a:pt x="1880" y="986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066575" y="13139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066575" y="13578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4066575" y="14017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23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3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4066575" y="1445650"/>
              <a:ext cx="364575" cy="4150"/>
            </a:xfrm>
            <a:custGeom>
              <a:avLst/>
              <a:gdLst/>
              <a:ahLst/>
              <a:cxnLst/>
              <a:rect l="l" t="t" r="r" b="b"/>
              <a:pathLst>
                <a:path w="14583" h="16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066575" y="1489550"/>
              <a:ext cx="364575" cy="5175"/>
            </a:xfrm>
            <a:custGeom>
              <a:avLst/>
              <a:gdLst/>
              <a:ahLst/>
              <a:cxnLst/>
              <a:rect l="l" t="t" r="r" b="b"/>
              <a:pathLst>
                <a:path w="14583" h="207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066575" y="1533200"/>
              <a:ext cx="364575" cy="5425"/>
            </a:xfrm>
            <a:custGeom>
              <a:avLst/>
              <a:gdLst/>
              <a:ahLst/>
              <a:cxnLst/>
              <a:rect l="l" t="t" r="r" b="b"/>
              <a:pathLst>
                <a:path w="14583" h="217" extrusionOk="0">
                  <a:moveTo>
                    <a:pt x="83" y="1"/>
                  </a:moveTo>
                  <a:cubicBezTo>
                    <a:pt x="42" y="1"/>
                    <a:pt x="1" y="52"/>
                    <a:pt x="1" y="134"/>
                  </a:cubicBezTo>
                  <a:cubicBezTo>
                    <a:pt x="1" y="175"/>
                    <a:pt x="42" y="216"/>
                    <a:pt x="83" y="216"/>
                  </a:cubicBezTo>
                  <a:lnTo>
                    <a:pt x="14500" y="216"/>
                  </a:lnTo>
                  <a:cubicBezTo>
                    <a:pt x="14541" y="216"/>
                    <a:pt x="14582" y="175"/>
                    <a:pt x="14582" y="134"/>
                  </a:cubicBezTo>
                  <a:cubicBezTo>
                    <a:pt x="14582" y="5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066575" y="15781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1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066575" y="16220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066575" y="16659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066575" y="17098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066575" y="1753725"/>
              <a:ext cx="364575" cy="4125"/>
            </a:xfrm>
            <a:custGeom>
              <a:avLst/>
              <a:gdLst/>
              <a:ahLst/>
              <a:cxnLst/>
              <a:rect l="l" t="t" r="r" b="b"/>
              <a:pathLst>
                <a:path w="14583" h="165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066575" y="1797625"/>
              <a:ext cx="364575" cy="5150"/>
            </a:xfrm>
            <a:custGeom>
              <a:avLst/>
              <a:gdLst/>
              <a:ahLst/>
              <a:cxnLst/>
              <a:rect l="l" t="t" r="r" b="b"/>
              <a:pathLst>
                <a:path w="14583" h="206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3980825" y="1289325"/>
              <a:ext cx="487800" cy="566075"/>
            </a:xfrm>
            <a:custGeom>
              <a:avLst/>
              <a:gdLst/>
              <a:ahLst/>
              <a:cxnLst/>
              <a:rect l="l" t="t" r="r" b="b"/>
              <a:pathLst>
                <a:path w="19512" h="22643" extrusionOk="0">
                  <a:moveTo>
                    <a:pt x="19471" y="0"/>
                  </a:moveTo>
                  <a:lnTo>
                    <a:pt x="19471" y="52"/>
                  </a:lnTo>
                  <a:lnTo>
                    <a:pt x="19471" y="22592"/>
                  </a:lnTo>
                  <a:lnTo>
                    <a:pt x="1" y="22592"/>
                  </a:lnTo>
                  <a:lnTo>
                    <a:pt x="1" y="22643"/>
                  </a:lnTo>
                  <a:lnTo>
                    <a:pt x="19512" y="22643"/>
                  </a:lnTo>
                  <a:lnTo>
                    <a:pt x="19512" y="22592"/>
                  </a:lnTo>
                  <a:lnTo>
                    <a:pt x="19512" y="52"/>
                  </a:lnTo>
                  <a:lnTo>
                    <a:pt x="19471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3980825" y="1289325"/>
              <a:ext cx="491150" cy="570200"/>
            </a:xfrm>
            <a:custGeom>
              <a:avLst/>
              <a:gdLst/>
              <a:ahLst/>
              <a:cxnLst/>
              <a:rect l="l" t="t" r="r" b="b"/>
              <a:pathLst>
                <a:path w="19646" h="22808" extrusionOk="0">
                  <a:moveTo>
                    <a:pt x="19645" y="0"/>
                  </a:moveTo>
                  <a:lnTo>
                    <a:pt x="19604" y="52"/>
                  </a:lnTo>
                  <a:lnTo>
                    <a:pt x="19604" y="22766"/>
                  </a:lnTo>
                  <a:lnTo>
                    <a:pt x="1" y="22766"/>
                  </a:lnTo>
                  <a:lnTo>
                    <a:pt x="1" y="22807"/>
                  </a:lnTo>
                  <a:lnTo>
                    <a:pt x="19645" y="22807"/>
                  </a:lnTo>
                  <a:lnTo>
                    <a:pt x="19645" y="52"/>
                  </a:lnTo>
                  <a:lnTo>
                    <a:pt x="1964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3977750" y="1289325"/>
              <a:ext cx="500625" cy="575575"/>
            </a:xfrm>
            <a:custGeom>
              <a:avLst/>
              <a:gdLst/>
              <a:ahLst/>
              <a:cxnLst/>
              <a:rect l="l" t="t" r="r" b="b"/>
              <a:pathLst>
                <a:path w="20025" h="23023" extrusionOk="0">
                  <a:moveTo>
                    <a:pt x="20025" y="0"/>
                  </a:moveTo>
                  <a:lnTo>
                    <a:pt x="19984" y="52"/>
                  </a:lnTo>
                  <a:lnTo>
                    <a:pt x="19984" y="22982"/>
                  </a:lnTo>
                  <a:lnTo>
                    <a:pt x="42" y="22982"/>
                  </a:lnTo>
                  <a:lnTo>
                    <a:pt x="1" y="23023"/>
                  </a:lnTo>
                  <a:lnTo>
                    <a:pt x="20025" y="23023"/>
                  </a:lnTo>
                  <a:lnTo>
                    <a:pt x="20025" y="52"/>
                  </a:lnTo>
                  <a:lnTo>
                    <a:pt x="200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3979800" y="1289325"/>
              <a:ext cx="503975" cy="582000"/>
            </a:xfrm>
            <a:custGeom>
              <a:avLst/>
              <a:gdLst/>
              <a:ahLst/>
              <a:cxnLst/>
              <a:rect l="l" t="t" r="r" b="b"/>
              <a:pathLst>
                <a:path w="20159" h="23280" extrusionOk="0">
                  <a:moveTo>
                    <a:pt x="20107" y="0"/>
                  </a:moveTo>
                  <a:lnTo>
                    <a:pt x="20107" y="23239"/>
                  </a:lnTo>
                  <a:lnTo>
                    <a:pt x="1" y="23239"/>
                  </a:lnTo>
                  <a:lnTo>
                    <a:pt x="1" y="23280"/>
                  </a:lnTo>
                  <a:lnTo>
                    <a:pt x="20158" y="23280"/>
                  </a:lnTo>
                  <a:lnTo>
                    <a:pt x="20158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3956200" y="1312950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93"/>
                  </a:lnTo>
                  <a:cubicBezTo>
                    <a:pt x="390" y="2187"/>
                    <a:pt x="175" y="1797"/>
                    <a:pt x="175" y="1366"/>
                  </a:cubicBezTo>
                  <a:cubicBezTo>
                    <a:pt x="175" y="688"/>
                    <a:pt x="729" y="134"/>
                    <a:pt x="1376" y="134"/>
                  </a:cubicBezTo>
                  <a:cubicBezTo>
                    <a:pt x="2054" y="134"/>
                    <a:pt x="2619" y="688"/>
                    <a:pt x="2619" y="1366"/>
                  </a:cubicBezTo>
                  <a:lnTo>
                    <a:pt x="2619" y="1458"/>
                  </a:lnTo>
                  <a:cubicBezTo>
                    <a:pt x="2660" y="1458"/>
                    <a:pt x="2660" y="1458"/>
                    <a:pt x="2701" y="1417"/>
                  </a:cubicBezTo>
                  <a:lnTo>
                    <a:pt x="2783" y="141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3956200" y="14081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1"/>
                  </a:moveTo>
                  <a:cubicBezTo>
                    <a:pt x="647" y="1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7"/>
                    <a:pt x="175" y="1798"/>
                    <a:pt x="175" y="1366"/>
                  </a:cubicBezTo>
                  <a:cubicBezTo>
                    <a:pt x="175" y="689"/>
                    <a:pt x="729" y="124"/>
                    <a:pt x="1376" y="124"/>
                  </a:cubicBezTo>
                  <a:cubicBezTo>
                    <a:pt x="2054" y="124"/>
                    <a:pt x="2619" y="689"/>
                    <a:pt x="2619" y="1366"/>
                  </a:cubicBezTo>
                  <a:lnTo>
                    <a:pt x="2619" y="1459"/>
                  </a:lnTo>
                  <a:cubicBezTo>
                    <a:pt x="2660" y="1459"/>
                    <a:pt x="2660" y="1459"/>
                    <a:pt x="2701" y="1408"/>
                  </a:cubicBezTo>
                  <a:lnTo>
                    <a:pt x="2783" y="1408"/>
                  </a:lnTo>
                  <a:lnTo>
                    <a:pt x="2783" y="1366"/>
                  </a:lnTo>
                  <a:cubicBezTo>
                    <a:pt x="2783" y="596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3956200" y="150342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4"/>
                    <a:pt x="1376" y="124"/>
                  </a:cubicBezTo>
                  <a:cubicBezTo>
                    <a:pt x="2054" y="124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48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3956200" y="15986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52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3"/>
                    <a:pt x="1376" y="123"/>
                  </a:cubicBezTo>
                  <a:cubicBezTo>
                    <a:pt x="2054" y="123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07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3956200" y="16926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1"/>
                  </a:moveTo>
                  <a:cubicBezTo>
                    <a:pt x="647" y="1"/>
                    <a:pt x="0" y="647"/>
                    <a:pt x="0" y="1418"/>
                  </a:cubicBezTo>
                  <a:cubicBezTo>
                    <a:pt x="0" y="1931"/>
                    <a:pt x="308" y="2352"/>
                    <a:pt x="729" y="2609"/>
                  </a:cubicBezTo>
                  <a:lnTo>
                    <a:pt x="729" y="2403"/>
                  </a:lnTo>
                  <a:cubicBezTo>
                    <a:pt x="390" y="2188"/>
                    <a:pt x="175" y="1839"/>
                    <a:pt x="175" y="1418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18"/>
                  </a:cubicBezTo>
                  <a:lnTo>
                    <a:pt x="2619" y="1500"/>
                  </a:lnTo>
                  <a:cubicBezTo>
                    <a:pt x="2660" y="1459"/>
                    <a:pt x="2660" y="1459"/>
                    <a:pt x="2701" y="1459"/>
                  </a:cubicBezTo>
                  <a:lnTo>
                    <a:pt x="2783" y="1459"/>
                  </a:lnTo>
                  <a:lnTo>
                    <a:pt x="2783" y="1418"/>
                  </a:lnTo>
                  <a:cubicBezTo>
                    <a:pt x="2783" y="647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3956200" y="17804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0"/>
                  </a:moveTo>
                  <a:cubicBezTo>
                    <a:pt x="647" y="0"/>
                    <a:pt x="0" y="637"/>
                    <a:pt x="0" y="1407"/>
                  </a:cubicBezTo>
                  <a:cubicBezTo>
                    <a:pt x="0" y="1921"/>
                    <a:pt x="308" y="2352"/>
                    <a:pt x="729" y="2609"/>
                  </a:cubicBezTo>
                  <a:lnTo>
                    <a:pt x="729" y="2393"/>
                  </a:lnTo>
                  <a:cubicBezTo>
                    <a:pt x="390" y="2177"/>
                    <a:pt x="175" y="1797"/>
                    <a:pt x="175" y="1407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07"/>
                  </a:cubicBezTo>
                  <a:lnTo>
                    <a:pt x="2619" y="1459"/>
                  </a:lnTo>
                  <a:lnTo>
                    <a:pt x="2783" y="1459"/>
                  </a:lnTo>
                  <a:lnTo>
                    <a:pt x="2783" y="1407"/>
                  </a:lnTo>
                  <a:cubicBezTo>
                    <a:pt x="2783" y="637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211875" y="1344000"/>
              <a:ext cx="337100" cy="637725"/>
            </a:xfrm>
            <a:custGeom>
              <a:avLst/>
              <a:gdLst/>
              <a:ahLst/>
              <a:cxnLst/>
              <a:rect l="l" t="t" r="r" b="b"/>
              <a:pathLst>
                <a:path w="13484" h="25509" extrusionOk="0">
                  <a:moveTo>
                    <a:pt x="1" y="1"/>
                  </a:moveTo>
                  <a:lnTo>
                    <a:pt x="42" y="6377"/>
                  </a:lnTo>
                  <a:lnTo>
                    <a:pt x="9027" y="25282"/>
                  </a:lnTo>
                  <a:lnTo>
                    <a:pt x="9120" y="25457"/>
                  </a:lnTo>
                  <a:cubicBezTo>
                    <a:pt x="9120" y="25457"/>
                    <a:pt x="9429" y="25509"/>
                    <a:pt x="9884" y="25509"/>
                  </a:cubicBezTo>
                  <a:cubicBezTo>
                    <a:pt x="11085" y="25509"/>
                    <a:pt x="13298" y="25147"/>
                    <a:pt x="13484" y="22510"/>
                  </a:cubicBezTo>
                  <a:lnTo>
                    <a:pt x="13484" y="22458"/>
                  </a:lnTo>
                  <a:lnTo>
                    <a:pt x="4879" y="3769"/>
                  </a:lnTo>
                  <a:lnTo>
                    <a:pt x="4837" y="37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211875" y="1344000"/>
              <a:ext cx="120950" cy="159450"/>
            </a:xfrm>
            <a:custGeom>
              <a:avLst/>
              <a:gdLst/>
              <a:ahLst/>
              <a:cxnLst/>
              <a:rect l="l" t="t" r="r" b="b"/>
              <a:pathLst>
                <a:path w="4838" h="6378" extrusionOk="0">
                  <a:moveTo>
                    <a:pt x="1" y="1"/>
                  </a:moveTo>
                  <a:lnTo>
                    <a:pt x="42" y="2742"/>
                  </a:lnTo>
                  <a:lnTo>
                    <a:pt x="42" y="6377"/>
                  </a:lnTo>
                  <a:lnTo>
                    <a:pt x="771" y="5135"/>
                  </a:lnTo>
                  <a:lnTo>
                    <a:pt x="2702" y="5515"/>
                  </a:lnTo>
                  <a:lnTo>
                    <a:pt x="3513" y="3512"/>
                  </a:lnTo>
                  <a:lnTo>
                    <a:pt x="4837" y="3769"/>
                  </a:lnTo>
                  <a:lnTo>
                    <a:pt x="2055" y="15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211875" y="1344000"/>
              <a:ext cx="51375" cy="68575"/>
            </a:xfrm>
            <a:custGeom>
              <a:avLst/>
              <a:gdLst/>
              <a:ahLst/>
              <a:cxnLst/>
              <a:rect l="l" t="t" r="r" b="b"/>
              <a:pathLst>
                <a:path w="2055" h="2743" extrusionOk="0">
                  <a:moveTo>
                    <a:pt x="1" y="1"/>
                  </a:moveTo>
                  <a:lnTo>
                    <a:pt x="42" y="2742"/>
                  </a:lnTo>
                  <a:cubicBezTo>
                    <a:pt x="771" y="2691"/>
                    <a:pt x="1582" y="2229"/>
                    <a:pt x="1972" y="1757"/>
                  </a:cubicBezTo>
                  <a:cubicBezTo>
                    <a:pt x="2014" y="1715"/>
                    <a:pt x="2055" y="1623"/>
                    <a:pt x="2055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30100" y="1470875"/>
              <a:ext cx="223650" cy="480800"/>
            </a:xfrm>
            <a:custGeom>
              <a:avLst/>
              <a:gdLst/>
              <a:ahLst/>
              <a:cxnLst/>
              <a:rect l="l" t="t" r="r" b="b"/>
              <a:pathLst>
                <a:path w="8946" h="19232" extrusionOk="0">
                  <a:moveTo>
                    <a:pt x="53" y="1"/>
                  </a:moveTo>
                  <a:cubicBezTo>
                    <a:pt x="47" y="1"/>
                    <a:pt x="42" y="5"/>
                    <a:pt x="42" y="19"/>
                  </a:cubicBezTo>
                  <a:cubicBezTo>
                    <a:pt x="1" y="19"/>
                    <a:pt x="1" y="19"/>
                    <a:pt x="1" y="60"/>
                  </a:cubicBezTo>
                  <a:lnTo>
                    <a:pt x="8863" y="19180"/>
                  </a:lnTo>
                  <a:lnTo>
                    <a:pt x="8904" y="19232"/>
                  </a:lnTo>
                  <a:cubicBezTo>
                    <a:pt x="8945" y="19180"/>
                    <a:pt x="8945" y="19180"/>
                    <a:pt x="8945" y="19139"/>
                  </a:cubicBezTo>
                  <a:lnTo>
                    <a:pt x="83" y="19"/>
                  </a:lnTo>
                  <a:cubicBezTo>
                    <a:pt x="83" y="19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78375" y="1480825"/>
              <a:ext cx="208475" cy="443900"/>
            </a:xfrm>
            <a:custGeom>
              <a:avLst/>
              <a:gdLst/>
              <a:ahLst/>
              <a:cxnLst/>
              <a:rect l="l" t="t" r="r" b="b"/>
              <a:pathLst>
                <a:path w="8339" h="17756" extrusionOk="0">
                  <a:moveTo>
                    <a:pt x="42" y="1"/>
                  </a:moveTo>
                  <a:cubicBezTo>
                    <a:pt x="0" y="1"/>
                    <a:pt x="0" y="42"/>
                    <a:pt x="0" y="42"/>
                  </a:cubicBezTo>
                  <a:lnTo>
                    <a:pt x="8257" y="17755"/>
                  </a:lnTo>
                  <a:lnTo>
                    <a:pt x="8298" y="17755"/>
                  </a:lnTo>
                  <a:cubicBezTo>
                    <a:pt x="8298" y="17755"/>
                    <a:pt x="8339" y="17714"/>
                    <a:pt x="8298" y="17714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99675" y="1431800"/>
              <a:ext cx="223625" cy="478025"/>
            </a:xfrm>
            <a:custGeom>
              <a:avLst/>
              <a:gdLst/>
              <a:ahLst/>
              <a:cxnLst/>
              <a:rect l="l" t="t" r="r" b="b"/>
              <a:pathLst>
                <a:path w="8945" h="19121" extrusionOk="0">
                  <a:moveTo>
                    <a:pt x="42" y="0"/>
                  </a:moveTo>
                  <a:cubicBezTo>
                    <a:pt x="1" y="42"/>
                    <a:pt x="1" y="42"/>
                    <a:pt x="1" y="83"/>
                  </a:cubicBezTo>
                  <a:lnTo>
                    <a:pt x="8852" y="19121"/>
                  </a:lnTo>
                  <a:lnTo>
                    <a:pt x="8945" y="19121"/>
                  </a:lnTo>
                  <a:lnTo>
                    <a:pt x="8945" y="19080"/>
                  </a:lnTo>
                  <a:lnTo>
                    <a:pt x="83" y="42"/>
                  </a:lnTo>
                  <a:cubicBezTo>
                    <a:pt x="83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437550" y="1905450"/>
              <a:ext cx="111425" cy="76275"/>
            </a:xfrm>
            <a:custGeom>
              <a:avLst/>
              <a:gdLst/>
              <a:ahLst/>
              <a:cxnLst/>
              <a:rect l="l" t="t" r="r" b="b"/>
              <a:pathLst>
                <a:path w="4457" h="3051" extrusionOk="0">
                  <a:moveTo>
                    <a:pt x="4457" y="0"/>
                  </a:moveTo>
                  <a:cubicBezTo>
                    <a:pt x="4323" y="0"/>
                    <a:pt x="4241" y="52"/>
                    <a:pt x="4108" y="52"/>
                  </a:cubicBezTo>
                  <a:cubicBezTo>
                    <a:pt x="3255" y="216"/>
                    <a:pt x="2403" y="432"/>
                    <a:pt x="1674" y="904"/>
                  </a:cubicBezTo>
                  <a:cubicBezTo>
                    <a:pt x="945" y="1376"/>
                    <a:pt x="308" y="2013"/>
                    <a:pt x="0" y="2824"/>
                  </a:cubicBezTo>
                  <a:lnTo>
                    <a:pt x="93" y="2999"/>
                  </a:lnTo>
                  <a:cubicBezTo>
                    <a:pt x="93" y="2999"/>
                    <a:pt x="402" y="3051"/>
                    <a:pt x="857" y="3051"/>
                  </a:cubicBezTo>
                  <a:cubicBezTo>
                    <a:pt x="2058" y="3051"/>
                    <a:pt x="4271" y="2689"/>
                    <a:pt x="4457" y="52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469625" y="1932400"/>
              <a:ext cx="55750" cy="36225"/>
            </a:xfrm>
            <a:custGeom>
              <a:avLst/>
              <a:gdLst/>
              <a:ahLst/>
              <a:cxnLst/>
              <a:rect l="l" t="t" r="r" b="b"/>
              <a:pathLst>
                <a:path w="2230" h="1449" extrusionOk="0">
                  <a:moveTo>
                    <a:pt x="2054" y="1"/>
                  </a:moveTo>
                  <a:cubicBezTo>
                    <a:pt x="1633" y="83"/>
                    <a:pt x="1202" y="206"/>
                    <a:pt x="822" y="422"/>
                  </a:cubicBezTo>
                  <a:cubicBezTo>
                    <a:pt x="473" y="637"/>
                    <a:pt x="134" y="976"/>
                    <a:pt x="1" y="1366"/>
                  </a:cubicBezTo>
                  <a:lnTo>
                    <a:pt x="52" y="1448"/>
                  </a:lnTo>
                  <a:cubicBezTo>
                    <a:pt x="52" y="1448"/>
                    <a:pt x="56" y="1449"/>
                    <a:pt x="64" y="1449"/>
                  </a:cubicBezTo>
                  <a:cubicBezTo>
                    <a:pt x="211" y="1449"/>
                    <a:pt x="1626" y="1412"/>
                    <a:pt x="222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377725" y="1259550"/>
              <a:ext cx="382025" cy="214900"/>
            </a:xfrm>
            <a:custGeom>
              <a:avLst/>
              <a:gdLst/>
              <a:ahLst/>
              <a:cxnLst/>
              <a:rect l="l" t="t" r="r" b="b"/>
              <a:pathLst>
                <a:path w="15281" h="8596" extrusionOk="0">
                  <a:moveTo>
                    <a:pt x="1500" y="0"/>
                  </a:moveTo>
                  <a:cubicBezTo>
                    <a:pt x="688" y="0"/>
                    <a:pt x="0" y="637"/>
                    <a:pt x="0" y="1448"/>
                  </a:cubicBezTo>
                  <a:lnTo>
                    <a:pt x="0" y="7147"/>
                  </a:lnTo>
                  <a:cubicBezTo>
                    <a:pt x="0" y="7958"/>
                    <a:pt x="688" y="8595"/>
                    <a:pt x="1500" y="8595"/>
                  </a:cubicBezTo>
                  <a:lnTo>
                    <a:pt x="13781" y="8595"/>
                  </a:lnTo>
                  <a:cubicBezTo>
                    <a:pt x="14592" y="8595"/>
                    <a:pt x="15280" y="7958"/>
                    <a:pt x="15280" y="7147"/>
                  </a:cubicBezTo>
                  <a:lnTo>
                    <a:pt x="15280" y="1448"/>
                  </a:lnTo>
                  <a:cubicBezTo>
                    <a:pt x="15280" y="637"/>
                    <a:pt x="14592" y="0"/>
                    <a:pt x="13781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429075" y="1458500"/>
              <a:ext cx="91925" cy="58800"/>
            </a:xfrm>
            <a:custGeom>
              <a:avLst/>
              <a:gdLst/>
              <a:ahLst/>
              <a:cxnLst/>
              <a:rect l="l" t="t" r="r" b="b"/>
              <a:pathLst>
                <a:path w="3677" h="2352" extrusionOk="0">
                  <a:moveTo>
                    <a:pt x="1756" y="0"/>
                  </a:moveTo>
                  <a:lnTo>
                    <a:pt x="0" y="2352"/>
                  </a:lnTo>
                  <a:lnTo>
                    <a:pt x="3676" y="298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094300" y="1445650"/>
              <a:ext cx="159450" cy="159450"/>
            </a:xfrm>
            <a:custGeom>
              <a:avLst/>
              <a:gdLst/>
              <a:ahLst/>
              <a:cxnLst/>
              <a:rect l="l" t="t" r="r" b="b"/>
              <a:pathLst>
                <a:path w="6378" h="6378" extrusionOk="0">
                  <a:moveTo>
                    <a:pt x="3163" y="1"/>
                  </a:moveTo>
                  <a:cubicBezTo>
                    <a:pt x="1408" y="1"/>
                    <a:pt x="1" y="1408"/>
                    <a:pt x="1" y="3164"/>
                  </a:cubicBezTo>
                  <a:cubicBezTo>
                    <a:pt x="1" y="4961"/>
                    <a:pt x="1408" y="6378"/>
                    <a:pt x="3163" y="6378"/>
                  </a:cubicBezTo>
                  <a:cubicBezTo>
                    <a:pt x="4919" y="6378"/>
                    <a:pt x="6378" y="4961"/>
                    <a:pt x="6378" y="3164"/>
                  </a:cubicBezTo>
                  <a:cubicBezTo>
                    <a:pt x="6378" y="1408"/>
                    <a:pt x="4919" y="1"/>
                    <a:pt x="3163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131775" y="1095750"/>
              <a:ext cx="160475" cy="159450"/>
            </a:xfrm>
            <a:custGeom>
              <a:avLst/>
              <a:gdLst/>
              <a:ahLst/>
              <a:cxnLst/>
              <a:rect l="l" t="t" r="r" b="b"/>
              <a:pathLst>
                <a:path w="6419" h="6378" extrusionOk="0">
                  <a:moveTo>
                    <a:pt x="3205" y="1"/>
                  </a:moveTo>
                  <a:cubicBezTo>
                    <a:pt x="1449" y="1"/>
                    <a:pt x="1" y="1459"/>
                    <a:pt x="1" y="3215"/>
                  </a:cubicBezTo>
                  <a:cubicBezTo>
                    <a:pt x="1" y="4971"/>
                    <a:pt x="1449" y="6378"/>
                    <a:pt x="3205" y="6378"/>
                  </a:cubicBezTo>
                  <a:cubicBezTo>
                    <a:pt x="4961" y="6378"/>
                    <a:pt x="6419" y="4971"/>
                    <a:pt x="6419" y="3215"/>
                  </a:cubicBezTo>
                  <a:cubicBezTo>
                    <a:pt x="6419" y="1459"/>
                    <a:pt x="4961" y="1"/>
                    <a:pt x="3205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445250" y="1540900"/>
              <a:ext cx="160475" cy="159200"/>
            </a:xfrm>
            <a:custGeom>
              <a:avLst/>
              <a:gdLst/>
              <a:ahLst/>
              <a:cxnLst/>
              <a:rect l="l" t="t" r="r" b="b"/>
              <a:pathLst>
                <a:path w="6419" h="6368" extrusionOk="0">
                  <a:moveTo>
                    <a:pt x="3204" y="1"/>
                  </a:moveTo>
                  <a:cubicBezTo>
                    <a:pt x="1448" y="1"/>
                    <a:pt x="0" y="1449"/>
                    <a:pt x="0" y="3205"/>
                  </a:cubicBezTo>
                  <a:cubicBezTo>
                    <a:pt x="0" y="4961"/>
                    <a:pt x="1448" y="6367"/>
                    <a:pt x="3204" y="6367"/>
                  </a:cubicBezTo>
                  <a:cubicBezTo>
                    <a:pt x="4960" y="6367"/>
                    <a:pt x="6418" y="4961"/>
                    <a:pt x="6418" y="3205"/>
                  </a:cubicBezTo>
                  <a:cubicBezTo>
                    <a:pt x="6418" y="1449"/>
                    <a:pt x="4960" y="1"/>
                    <a:pt x="3204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4334850" y="1100125"/>
              <a:ext cx="136100" cy="142250"/>
            </a:xfrm>
            <a:custGeom>
              <a:avLst/>
              <a:gdLst/>
              <a:ahLst/>
              <a:cxnLst/>
              <a:rect l="l" t="t" r="r" b="b"/>
              <a:pathLst>
                <a:path w="5444" h="5690" extrusionOk="0">
                  <a:moveTo>
                    <a:pt x="1" y="0"/>
                  </a:moveTo>
                  <a:lnTo>
                    <a:pt x="1" y="5689"/>
                  </a:lnTo>
                  <a:lnTo>
                    <a:pt x="5443" y="38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4086850" y="1760150"/>
              <a:ext cx="135850" cy="157125"/>
            </a:xfrm>
            <a:custGeom>
              <a:avLst/>
              <a:gdLst/>
              <a:ahLst/>
              <a:cxnLst/>
              <a:rect l="l" t="t" r="r" b="b"/>
              <a:pathLst>
                <a:path w="5434" h="6285" extrusionOk="0">
                  <a:moveTo>
                    <a:pt x="2096" y="0"/>
                  </a:moveTo>
                  <a:lnTo>
                    <a:pt x="1" y="6285"/>
                  </a:lnTo>
                  <a:lnTo>
                    <a:pt x="5433" y="4662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4555375" y="1435900"/>
              <a:ext cx="80125" cy="79350"/>
            </a:xfrm>
            <a:custGeom>
              <a:avLst/>
              <a:gdLst/>
              <a:ahLst/>
              <a:cxnLst/>
              <a:rect l="l" t="t" r="r" b="b"/>
              <a:pathLst>
                <a:path w="3205" h="3174" extrusionOk="0">
                  <a:moveTo>
                    <a:pt x="1582" y="175"/>
                  </a:moveTo>
                  <a:cubicBezTo>
                    <a:pt x="2393" y="175"/>
                    <a:pt x="3040" y="771"/>
                    <a:pt x="3040" y="1582"/>
                  </a:cubicBezTo>
                  <a:cubicBezTo>
                    <a:pt x="3040" y="2352"/>
                    <a:pt x="2393" y="2999"/>
                    <a:pt x="1582" y="2999"/>
                  </a:cubicBezTo>
                  <a:cubicBezTo>
                    <a:pt x="812" y="2999"/>
                    <a:pt x="165" y="2352"/>
                    <a:pt x="165" y="1582"/>
                  </a:cubicBezTo>
                  <a:cubicBezTo>
                    <a:pt x="165" y="771"/>
                    <a:pt x="812" y="175"/>
                    <a:pt x="1582" y="175"/>
                  </a:cubicBezTo>
                  <a:close/>
                  <a:moveTo>
                    <a:pt x="1582" y="1"/>
                  </a:moveTo>
                  <a:cubicBezTo>
                    <a:pt x="730" y="1"/>
                    <a:pt x="0" y="689"/>
                    <a:pt x="0" y="1582"/>
                  </a:cubicBezTo>
                  <a:cubicBezTo>
                    <a:pt x="0" y="2445"/>
                    <a:pt x="730" y="3174"/>
                    <a:pt x="1582" y="3174"/>
                  </a:cubicBezTo>
                  <a:cubicBezTo>
                    <a:pt x="2475" y="3174"/>
                    <a:pt x="3204" y="2445"/>
                    <a:pt x="3204" y="1582"/>
                  </a:cubicBezTo>
                  <a:cubicBezTo>
                    <a:pt x="3204" y="68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4304050" y="1176100"/>
              <a:ext cx="80125" cy="79100"/>
            </a:xfrm>
            <a:custGeom>
              <a:avLst/>
              <a:gdLst/>
              <a:ahLst/>
              <a:cxnLst/>
              <a:rect l="l" t="t" r="r" b="b"/>
              <a:pathLst>
                <a:path w="3205" h="3164" extrusionOk="0">
                  <a:moveTo>
                    <a:pt x="1582" y="165"/>
                  </a:moveTo>
                  <a:cubicBezTo>
                    <a:pt x="2393" y="165"/>
                    <a:pt x="3030" y="812"/>
                    <a:pt x="3030" y="1582"/>
                  </a:cubicBezTo>
                  <a:cubicBezTo>
                    <a:pt x="3030" y="2352"/>
                    <a:pt x="2393" y="2989"/>
                    <a:pt x="1582" y="2989"/>
                  </a:cubicBezTo>
                  <a:cubicBezTo>
                    <a:pt x="812" y="2989"/>
                    <a:pt x="165" y="2352"/>
                    <a:pt x="165" y="1582"/>
                  </a:cubicBezTo>
                  <a:cubicBezTo>
                    <a:pt x="165" y="812"/>
                    <a:pt x="812" y="165"/>
                    <a:pt x="1582" y="165"/>
                  </a:cubicBezTo>
                  <a:close/>
                  <a:moveTo>
                    <a:pt x="1582" y="1"/>
                  </a:moveTo>
                  <a:cubicBezTo>
                    <a:pt x="719" y="1"/>
                    <a:pt x="0" y="679"/>
                    <a:pt x="0" y="1582"/>
                  </a:cubicBezTo>
                  <a:cubicBezTo>
                    <a:pt x="0" y="2476"/>
                    <a:pt x="719" y="3164"/>
                    <a:pt x="1582" y="3164"/>
                  </a:cubicBezTo>
                  <a:cubicBezTo>
                    <a:pt x="2475" y="3164"/>
                    <a:pt x="3204" y="2476"/>
                    <a:pt x="3204" y="1582"/>
                  </a:cubicBezTo>
                  <a:cubicBezTo>
                    <a:pt x="3204" y="67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3"/>
            <p:cNvSpPr/>
            <p:nvPr/>
          </p:nvSpPr>
          <p:spPr>
            <a:xfrm rot="-161529">
              <a:off x="4493574" y="1576183"/>
              <a:ext cx="58399" cy="89654"/>
            </a:xfrm>
            <a:custGeom>
              <a:avLst/>
              <a:gdLst/>
              <a:ahLst/>
              <a:cxnLst/>
              <a:rect l="l" t="t" r="r" b="b"/>
              <a:pathLst>
                <a:path w="1541" h="2367" extrusionOk="0">
                  <a:moveTo>
                    <a:pt x="867" y="1"/>
                  </a:moveTo>
                  <a:cubicBezTo>
                    <a:pt x="427" y="1"/>
                    <a:pt x="81" y="375"/>
                    <a:pt x="42" y="815"/>
                  </a:cubicBezTo>
                  <a:lnTo>
                    <a:pt x="1" y="1462"/>
                  </a:lnTo>
                  <a:cubicBezTo>
                    <a:pt x="1" y="1893"/>
                    <a:pt x="298" y="2314"/>
                    <a:pt x="771" y="2355"/>
                  </a:cubicBezTo>
                  <a:cubicBezTo>
                    <a:pt x="809" y="2363"/>
                    <a:pt x="845" y="2366"/>
                    <a:pt x="881" y="2366"/>
                  </a:cubicBezTo>
                  <a:cubicBezTo>
                    <a:pt x="1087" y="2366"/>
                    <a:pt x="1259" y="2247"/>
                    <a:pt x="1408" y="2099"/>
                  </a:cubicBezTo>
                  <a:cubicBezTo>
                    <a:pt x="1449" y="2099"/>
                    <a:pt x="1449" y="2057"/>
                    <a:pt x="1449" y="2016"/>
                  </a:cubicBezTo>
                  <a:cubicBezTo>
                    <a:pt x="1449" y="1975"/>
                    <a:pt x="1449" y="1934"/>
                    <a:pt x="1408" y="1934"/>
                  </a:cubicBezTo>
                  <a:lnTo>
                    <a:pt x="1284" y="1760"/>
                  </a:lnTo>
                  <a:cubicBezTo>
                    <a:pt x="1284" y="1719"/>
                    <a:pt x="1233" y="1719"/>
                    <a:pt x="1192" y="1719"/>
                  </a:cubicBezTo>
                  <a:cubicBezTo>
                    <a:pt x="1192" y="1719"/>
                    <a:pt x="1151" y="1719"/>
                    <a:pt x="1110" y="1760"/>
                  </a:cubicBezTo>
                  <a:cubicBezTo>
                    <a:pt x="1028" y="1842"/>
                    <a:pt x="935" y="1893"/>
                    <a:pt x="812" y="1893"/>
                  </a:cubicBezTo>
                  <a:cubicBezTo>
                    <a:pt x="637" y="1893"/>
                    <a:pt x="463" y="1678"/>
                    <a:pt x="463" y="1462"/>
                  </a:cubicBezTo>
                  <a:lnTo>
                    <a:pt x="514" y="815"/>
                  </a:lnTo>
                  <a:cubicBezTo>
                    <a:pt x="555" y="651"/>
                    <a:pt x="719" y="476"/>
                    <a:pt x="894" y="476"/>
                  </a:cubicBezTo>
                  <a:cubicBezTo>
                    <a:pt x="1028" y="476"/>
                    <a:pt x="1110" y="517"/>
                    <a:pt x="1192" y="651"/>
                  </a:cubicBezTo>
                  <a:cubicBezTo>
                    <a:pt x="1233" y="692"/>
                    <a:pt x="1233" y="692"/>
                    <a:pt x="1284" y="692"/>
                  </a:cubicBezTo>
                  <a:cubicBezTo>
                    <a:pt x="1325" y="692"/>
                    <a:pt x="1325" y="692"/>
                    <a:pt x="1366" y="651"/>
                  </a:cubicBezTo>
                  <a:lnTo>
                    <a:pt x="1490" y="517"/>
                  </a:lnTo>
                  <a:cubicBezTo>
                    <a:pt x="1541" y="476"/>
                    <a:pt x="1541" y="435"/>
                    <a:pt x="1541" y="435"/>
                  </a:cubicBezTo>
                  <a:lnTo>
                    <a:pt x="1541" y="301"/>
                  </a:lnTo>
                  <a:cubicBezTo>
                    <a:pt x="1408" y="137"/>
                    <a:pt x="1192" y="4"/>
                    <a:pt x="935" y="4"/>
                  </a:cubicBezTo>
                  <a:cubicBezTo>
                    <a:pt x="912" y="2"/>
                    <a:pt x="889" y="1"/>
                    <a:pt x="8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42;p51"/>
          <p:cNvGrpSpPr/>
          <p:nvPr/>
        </p:nvGrpSpPr>
        <p:grpSpPr>
          <a:xfrm>
            <a:off x="287664" y="268313"/>
            <a:ext cx="1529825" cy="778405"/>
            <a:chOff x="3690516" y="902025"/>
            <a:chExt cx="1871575" cy="952294"/>
          </a:xfrm>
        </p:grpSpPr>
        <p:grpSp>
          <p:nvGrpSpPr>
            <p:cNvPr id="60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03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62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Khởi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động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4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en-US" sz="3600" b="1" i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3600" b="1" i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tập: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63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chơi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blipFill>
                <a:blip r:embed="rId3"/>
                <a:stretch>
                  <a:fillRect l="-233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21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 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-146437" y="2593667"/>
            <a:ext cx="9144000" cy="22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+ 5 = 7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63 : 7 x 5 = 45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DAAE4973-9336-438C-81BD-34BB8602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6" y="672232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3375" y="1303524"/>
            <a:ext cx="1676400" cy="152400"/>
            <a:chOff x="2407674" y="1687821"/>
            <a:chExt cx="1676400" cy="152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A86D9F0-6F31-4783-89FC-FF363DA8E7FB}"/>
                </a:ext>
              </a:extLst>
            </p:cNvPr>
            <p:cNvGrpSpPr/>
            <p:nvPr/>
          </p:nvGrpSpPr>
          <p:grpSpPr>
            <a:xfrm>
              <a:off x="24076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F531DA-2E08-4DAB-8A95-B633EDC7FFEA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73F7112-30C3-4D53-A68B-E527800CADB8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F726BA-C8EC-4DDA-AEC5-3919FAF2B936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5ADCFDF-C129-426E-BFCF-94D89A6ADE4B}"/>
                </a:ext>
              </a:extLst>
            </p:cNvPr>
            <p:cNvGrpSpPr/>
            <p:nvPr/>
          </p:nvGrpSpPr>
          <p:grpSpPr>
            <a:xfrm>
              <a:off x="32458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97E0036-B7AC-4138-A397-C892D75F341D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B163DD-2601-46EE-AD5C-4D4F2B3E2851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FC3EDF2-C878-45D4-9F70-B30E6B559C3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2513375" y="1681612"/>
            <a:ext cx="4190226" cy="161001"/>
            <a:chOff x="2407674" y="2256066"/>
            <a:chExt cx="4190226" cy="16100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1650F1-CEE6-4187-8EF8-DA87590F0E32}"/>
                </a:ext>
              </a:extLst>
            </p:cNvPr>
            <p:cNvGrpSpPr/>
            <p:nvPr/>
          </p:nvGrpSpPr>
          <p:grpSpPr>
            <a:xfrm>
              <a:off x="2407674" y="2259321"/>
              <a:ext cx="838200" cy="152400"/>
              <a:chOff x="2286000" y="914400"/>
              <a:chExt cx="838200" cy="152400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4651E9E-C9E3-4D6E-A375-A40A4F077D57}"/>
                  </a:ext>
                </a:extLst>
              </p:cNvPr>
              <p:cNvCxnSpPr/>
              <p:nvPr/>
            </p:nvCxnSpPr>
            <p:spPr>
              <a:xfrm>
                <a:off x="2286000" y="991645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845F58-6A4B-4FFD-88C7-414D54CE22CC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8BD547B-C05F-4691-8D53-A312814EDDC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4A04F3E-8D53-43AF-B092-0F3033378661}"/>
                </a:ext>
              </a:extLst>
            </p:cNvPr>
            <p:cNvGrpSpPr/>
            <p:nvPr/>
          </p:nvGrpSpPr>
          <p:grpSpPr>
            <a:xfrm>
              <a:off x="3246647" y="2258249"/>
              <a:ext cx="838200" cy="152400"/>
              <a:chOff x="2286000" y="914400"/>
              <a:chExt cx="838200" cy="1524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F05CB5-A471-41B1-9741-AFD9501BA046}"/>
                  </a:ext>
                </a:extLst>
              </p:cNvPr>
              <p:cNvCxnSpPr/>
              <p:nvPr/>
            </p:nvCxnSpPr>
            <p:spPr>
              <a:xfrm>
                <a:off x="2286000" y="992717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CE3D056-704B-4EA5-A970-7165F7284556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D173B9A-36B1-4D63-81B6-0DC034751F52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4CE7A6-8B7F-4999-BFAB-67625372C47B}"/>
                </a:ext>
              </a:extLst>
            </p:cNvPr>
            <p:cNvGrpSpPr/>
            <p:nvPr/>
          </p:nvGrpSpPr>
          <p:grpSpPr>
            <a:xfrm>
              <a:off x="4084074" y="2258706"/>
              <a:ext cx="838200" cy="152400"/>
              <a:chOff x="2286000" y="914400"/>
              <a:chExt cx="838200" cy="1524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1085975-7940-4E1B-9E38-C17062CB5CDB}"/>
                  </a:ext>
                </a:extLst>
              </p:cNvPr>
              <p:cNvCxnSpPr/>
              <p:nvPr/>
            </p:nvCxnSpPr>
            <p:spPr>
              <a:xfrm>
                <a:off x="2286000" y="99226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CB7AFBD-BC13-4581-9614-206159F35D15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E4BDB22-4470-48B6-837C-A3477DC1D9D5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9BA0EC7-D734-4898-948D-4977A36975DA}"/>
                </a:ext>
              </a:extLst>
            </p:cNvPr>
            <p:cNvGrpSpPr/>
            <p:nvPr/>
          </p:nvGrpSpPr>
          <p:grpSpPr>
            <a:xfrm>
              <a:off x="4926883" y="2264667"/>
              <a:ext cx="838200" cy="152400"/>
              <a:chOff x="2286000" y="914400"/>
              <a:chExt cx="838200" cy="1524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299799F-1574-4E6A-8100-C81453482917}"/>
                  </a:ext>
                </a:extLst>
              </p:cNvPr>
              <p:cNvCxnSpPr/>
              <p:nvPr/>
            </p:nvCxnSpPr>
            <p:spPr>
              <a:xfrm>
                <a:off x="2286000" y="986299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0916143-DDA8-4A8D-89D2-6C0D072068D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E2A9943-24C5-4877-9D39-CEEC0C930834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F59EB6C-4394-444C-B9E6-B3D0C465BD25}"/>
                </a:ext>
              </a:extLst>
            </p:cNvPr>
            <p:cNvGrpSpPr/>
            <p:nvPr/>
          </p:nvGrpSpPr>
          <p:grpSpPr>
            <a:xfrm>
              <a:off x="5759700" y="2256066"/>
              <a:ext cx="838200" cy="152400"/>
              <a:chOff x="2286000" y="914400"/>
              <a:chExt cx="838200" cy="15240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BF660D6-B22F-4D83-8819-F2F21D829068}"/>
                  </a:ext>
                </a:extLst>
              </p:cNvPr>
              <p:cNvCxnSpPr/>
              <p:nvPr/>
            </p:nvCxnSpPr>
            <p:spPr>
              <a:xfrm>
                <a:off x="2286000" y="9949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DEFD174-FE1C-4CB5-80A5-77B58A586A3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DDEE32D-D1CB-42DD-8D60-FD5216ADD78B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57F43C4-BA7B-4F42-A88E-73BC46DA2CF2}"/>
              </a:ext>
            </a:extLst>
          </p:cNvPr>
          <p:cNvCxnSpPr/>
          <p:nvPr/>
        </p:nvCxnSpPr>
        <p:spPr>
          <a:xfrm>
            <a:off x="22860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0342745-5968-4F9C-8409-D4859D954872}"/>
              </a:ext>
            </a:extLst>
          </p:cNvPr>
          <p:cNvCxnSpPr/>
          <p:nvPr/>
        </p:nvCxnSpPr>
        <p:spPr>
          <a:xfrm>
            <a:off x="39624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47AC8E54-8045-4D96-9C73-893F824BF5CC}"/>
              </a:ext>
            </a:extLst>
          </p:cNvPr>
          <p:cNvSpPr/>
          <p:nvPr/>
        </p:nvSpPr>
        <p:spPr>
          <a:xfrm>
            <a:off x="6809228" y="1101469"/>
            <a:ext cx="171219" cy="947384"/>
          </a:xfrm>
          <a:prstGeom prst="rightBrac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F3B911BC-325E-4731-8D1C-13225D1DF161}"/>
              </a:ext>
            </a:extLst>
          </p:cNvPr>
          <p:cNvSpPr/>
          <p:nvPr/>
        </p:nvSpPr>
        <p:spPr>
          <a:xfrm rot="5400000">
            <a:off x="4477654" y="-168886"/>
            <a:ext cx="244488" cy="4190989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7CF6005-22E9-4480-B86F-F1611882BF45}"/>
              </a:ext>
            </a:extLst>
          </p:cNvPr>
          <p:cNvSpPr txBox="1"/>
          <p:nvPr/>
        </p:nvSpPr>
        <p:spPr>
          <a:xfrm>
            <a:off x="7022247" y="1348292"/>
            <a:ext cx="160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9E6D72-FB77-4B2F-A74E-208016B14C80}"/>
              </a:ext>
            </a:extLst>
          </p:cNvPr>
          <p:cNvSpPr txBox="1"/>
          <p:nvPr/>
        </p:nvSpPr>
        <p:spPr>
          <a:xfrm>
            <a:off x="3669481" y="1989445"/>
            <a:ext cx="171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9F181E9-CE37-4137-B108-A43CBE6B874B}"/>
              </a:ext>
            </a:extLst>
          </p:cNvPr>
          <p:cNvSpPr txBox="1"/>
          <p:nvPr/>
        </p:nvSpPr>
        <p:spPr>
          <a:xfrm>
            <a:off x="3911895" y="217220"/>
            <a:ext cx="132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216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Khám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phá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8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176929" y="722827"/>
            <a:ext cx="4190999" cy="1084263"/>
          </a:xfrm>
          <a:prstGeom prst="rightArrow">
            <a:avLst>
              <a:gd name="adj1" fmla="val 50000"/>
              <a:gd name="adj2" fmla="val 117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025" tIns="52013" rIns="104025" bIns="52013" anchor="ctr"/>
          <a:lstStyle/>
          <a:p>
            <a:pPr defTabSz="1039813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F1C33E-2174-450A-B735-C8703D440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75" y="114577"/>
            <a:ext cx="3602840" cy="482190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86BEE32-467B-47CB-AD14-532F3B16B20E}"/>
              </a:ext>
            </a:extLst>
          </p:cNvPr>
          <p:cNvSpPr/>
          <p:nvPr/>
        </p:nvSpPr>
        <p:spPr>
          <a:xfrm>
            <a:off x="4539773" y="4627083"/>
            <a:ext cx="1122897" cy="3093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2" y="356318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1334164" y="356610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72" y="139024"/>
            <a:ext cx="3568104" cy="477541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36430" y="4572289"/>
            <a:ext cx="1170101" cy="338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914038" y="599509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836144" y="617992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tỉ lệ.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894038" y="1576836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78250" y="1516557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10 000 000.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2FBF1B-7F00-4D16-A652-A525A865C2DF}"/>
              </a:ext>
            </a:extLst>
          </p:cNvPr>
          <p:cNvSpPr txBox="1"/>
          <p:nvPr/>
        </p:nvSpPr>
        <p:spPr>
          <a:xfrm>
            <a:off x="765213" y="2917098"/>
            <a:ext cx="405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4137A9-A644-443D-8266-FE94E7E94F36}"/>
              </a:ext>
            </a:extLst>
          </p:cNvPr>
          <p:cNvSpPr txBox="1"/>
          <p:nvPr/>
        </p:nvSpPr>
        <p:spPr>
          <a:xfrm>
            <a:off x="228336" y="2952330"/>
            <a:ext cx="465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đó là tỉ lệ bản đồ.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5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  <p:bldP spid="77" grpId="0"/>
      <p:bldP spid="77" grpId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467DF93C-34C7-4D8C-BD87-CAC89FE4D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9" y="147820"/>
            <a:ext cx="3581870" cy="479383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0E84233-A7EC-4204-A595-51E17203356A}"/>
              </a:ext>
            </a:extLst>
          </p:cNvPr>
          <p:cNvSpPr/>
          <p:nvPr/>
        </p:nvSpPr>
        <p:spPr>
          <a:xfrm>
            <a:off x="2504449" y="4682169"/>
            <a:ext cx="1208235" cy="259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Language Arts Subject for Middle School - 8th Grade: Comprehension by Slidesgo">
  <a:themeElements>
    <a:clrScheme name="Simple Light">
      <a:dk1>
        <a:srgbClr val="FFE9DC"/>
      </a:dk1>
      <a:lt1>
        <a:srgbClr val="FFB289"/>
      </a:lt1>
      <a:dk2>
        <a:srgbClr val="FF8C9D"/>
      </a:dk2>
      <a:lt2>
        <a:srgbClr val="FFA9DD"/>
      </a:lt2>
      <a:accent1>
        <a:srgbClr val="F7607D"/>
      </a:accent1>
      <a:accent2>
        <a:srgbClr val="BD6EEB"/>
      </a:accent2>
      <a:accent3>
        <a:srgbClr val="7182FF"/>
      </a:accent3>
      <a:accent4>
        <a:srgbClr val="512651"/>
      </a:accent4>
      <a:accent5>
        <a:srgbClr val="FFFFFF"/>
      </a:accent5>
      <a:accent6>
        <a:srgbClr val="FFFFFF"/>
      </a:accent6>
      <a:hlink>
        <a:srgbClr val="5126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612</Words>
  <Application>Microsoft Office PowerPoint</Application>
  <PresentationFormat>On-screen Show (16:9)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Overpass</vt:lpstr>
      <vt:lpstr>UVN Bach Dang Nang</vt:lpstr>
      <vt:lpstr>UTM Colossalis</vt:lpstr>
      <vt:lpstr>Paytone One</vt:lpstr>
      <vt:lpstr>Cambria Math</vt:lpstr>
      <vt:lpstr>Arial</vt:lpstr>
      <vt:lpstr>Times New Roman</vt:lpstr>
      <vt:lpstr>Language Arts Subject for Middle School - 8th Grade: Comprehension by Slidesgo</vt:lpstr>
      <vt:lpstr>MÔN TOÁN  LỚP 4</vt:lpstr>
      <vt:lpstr>TỈ LỆ BẢN ĐỒ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Luyện tập</vt:lpstr>
      <vt:lpstr>PowerPoint Presentation</vt:lpstr>
      <vt:lpstr>PowerPoint Presentation</vt:lpstr>
      <vt:lpstr>PowerPoint Presentation</vt:lpstr>
      <vt:lpstr>Củng cố</vt:lpstr>
      <vt:lpstr>PowerPoint Presentation</vt:lpstr>
      <vt:lpstr>Dặn dò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KTUTS; PC</dc:creator>
  <cp:lastModifiedBy>User</cp:lastModifiedBy>
  <cp:revision>L025</cp:revision>
  <dcterms:modified xsi:type="dcterms:W3CDTF">2022-03-27T19:23:48Z</dcterms:modified>
  <cp:version>E31</cp:version>
</cp:coreProperties>
</file>