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9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4" r:id="rId2"/>
    <p:sldMasterId id="2147483668" r:id="rId3"/>
    <p:sldMasterId id="2147483672" r:id="rId4"/>
    <p:sldMasterId id="2147483676" r:id="rId5"/>
    <p:sldMasterId id="2147483680" r:id="rId6"/>
    <p:sldMasterId id="2147483684" r:id="rId7"/>
    <p:sldMasterId id="2147483688" r:id="rId8"/>
    <p:sldMasterId id="2147483692" r:id="rId9"/>
    <p:sldMasterId id="2147483707" r:id="rId10"/>
  </p:sldMasterIdLst>
  <p:notesMasterIdLst>
    <p:notesMasterId r:id="rId34"/>
  </p:notesMasterIdLst>
  <p:sldIdLst>
    <p:sldId id="470" r:id="rId11"/>
    <p:sldId id="495" r:id="rId12"/>
    <p:sldId id="257" r:id="rId13"/>
    <p:sldId id="260" r:id="rId14"/>
    <p:sldId id="502" r:id="rId15"/>
    <p:sldId id="503" r:id="rId16"/>
    <p:sldId id="501" r:id="rId17"/>
    <p:sldId id="496" r:id="rId18"/>
    <p:sldId id="497" r:id="rId19"/>
    <p:sldId id="499" r:id="rId20"/>
    <p:sldId id="261" r:id="rId21"/>
    <p:sldId id="262" r:id="rId22"/>
    <p:sldId id="263" r:id="rId23"/>
    <p:sldId id="504" r:id="rId24"/>
    <p:sldId id="265" r:id="rId25"/>
    <p:sldId id="493" r:id="rId26"/>
    <p:sldId id="506" r:id="rId27"/>
    <p:sldId id="507" r:id="rId28"/>
    <p:sldId id="508" r:id="rId29"/>
    <p:sldId id="266" r:id="rId30"/>
    <p:sldId id="287" r:id="rId31"/>
    <p:sldId id="269" r:id="rId32"/>
    <p:sldId id="494" r:id="rId33"/>
  </p:sldIdLst>
  <p:sldSz cx="12190413" cy="6859588"/>
  <p:notesSz cx="6858000" cy="9144000"/>
  <p:embeddedFontLst>
    <p:embeddedFont>
      <p:font typeface="等线" panose="02010600030101010101" pitchFamily="2" charset="-122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Impact" panose="020B0806030902050204" pitchFamily="34" charset="0"/>
      <p:regular r:id="rId41"/>
    </p:embeddedFont>
  </p:embeddedFontLst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C98"/>
    <a:srgbClr val="00B49C"/>
    <a:srgbClr val="00D1CC"/>
    <a:srgbClr val="ECFFFF"/>
    <a:srgbClr val="97B47A"/>
    <a:srgbClr val="F1780B"/>
    <a:srgbClr val="CEA757"/>
    <a:srgbClr val="8AAA6A"/>
    <a:srgbClr val="7B9D59"/>
    <a:srgbClr val="668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2094A7-CE91-42A2-A281-D30AEF1CA15E}" v="69" dt="2021-09-10T02:39:10.559"/>
  </p1510:revLst>
</p1510:revInfo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9" autoAdjust="0"/>
    <p:restoredTop sz="97778" autoAdjust="0"/>
  </p:normalViewPr>
  <p:slideViewPr>
    <p:cSldViewPr snapToGrid="0" showGuides="1">
      <p:cViewPr varScale="1">
        <p:scale>
          <a:sx n="64" d="100"/>
          <a:sy n="64" d="100"/>
        </p:scale>
        <p:origin x="312" y="4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42" Type="http://schemas.openxmlformats.org/officeDocument/2006/relationships/tags" Target="tags/tag1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font" Target="fonts/font2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ân Nguyễn" userId="898c2f3ac369ae4e" providerId="LiveId" clId="{B42094A7-CE91-42A2-A281-D30AEF1CA15E}"/>
    <pc:docChg chg="undo custSel addSld delSld modSld delMainMaster">
      <pc:chgData name="Vân Nguyễn" userId="898c2f3ac369ae4e" providerId="LiveId" clId="{B42094A7-CE91-42A2-A281-D30AEF1CA15E}" dt="2021-09-10T02:39:14.882" v="212" actId="20577"/>
      <pc:docMkLst>
        <pc:docMk/>
      </pc:docMkLst>
      <pc:sldChg chg="modSp">
        <pc:chgData name="Vân Nguyễn" userId="898c2f3ac369ae4e" providerId="LiveId" clId="{B42094A7-CE91-42A2-A281-D30AEF1CA15E}" dt="2021-09-09T14:53:57.886" v="3" actId="2085"/>
        <pc:sldMkLst>
          <pc:docMk/>
          <pc:sldMk cId="0" sldId="262"/>
        </pc:sldMkLst>
        <pc:spChg chg="mod">
          <ac:chgData name="Vân Nguyễn" userId="898c2f3ac369ae4e" providerId="LiveId" clId="{B42094A7-CE91-42A2-A281-D30AEF1CA15E}" dt="2021-09-09T14:53:57.886" v="3" actId="2085"/>
          <ac:spMkLst>
            <pc:docMk/>
            <pc:sldMk cId="0" sldId="262"/>
            <ac:spMk id="8198" creationId="{00000000-0000-0000-0000-000000000000}"/>
          </ac:spMkLst>
        </pc:spChg>
      </pc:sldChg>
      <pc:sldChg chg="addSp delSp modSp add mod modClrScheme modAnim chgLayout">
        <pc:chgData name="Vân Nguyễn" userId="898c2f3ac369ae4e" providerId="LiveId" clId="{B42094A7-CE91-42A2-A281-D30AEF1CA15E}" dt="2021-09-09T16:37:10.605" v="196" actId="478"/>
        <pc:sldMkLst>
          <pc:docMk/>
          <pc:sldMk cId="0" sldId="266"/>
        </pc:sldMkLst>
        <pc:spChg chg="mod">
          <ac:chgData name="Vân Nguyễn" userId="898c2f3ac369ae4e" providerId="LiveId" clId="{B42094A7-CE91-42A2-A281-D30AEF1CA15E}" dt="2021-09-09T16:33:49.003" v="171" actId="1076"/>
          <ac:spMkLst>
            <pc:docMk/>
            <pc:sldMk cId="0" sldId="266"/>
            <ac:spMk id="4" creationId="{00000000-0000-0000-0000-000000000000}"/>
          </ac:spMkLst>
        </pc:spChg>
        <pc:spChg chg="mod">
          <ac:chgData name="Vân Nguyễn" userId="898c2f3ac369ae4e" providerId="LiveId" clId="{B42094A7-CE91-42A2-A281-D30AEF1CA15E}" dt="2021-09-09T16:33:20.065" v="169" actId="1076"/>
          <ac:spMkLst>
            <pc:docMk/>
            <pc:sldMk cId="0" sldId="266"/>
            <ac:spMk id="22" creationId="{00000000-0000-0000-0000-000000000000}"/>
          </ac:spMkLst>
        </pc:spChg>
        <pc:spChg chg="mod">
          <ac:chgData name="Vân Nguyễn" userId="898c2f3ac369ae4e" providerId="LiveId" clId="{B42094A7-CE91-42A2-A281-D30AEF1CA15E}" dt="2021-09-09T16:33:20.065" v="169" actId="1076"/>
          <ac:spMkLst>
            <pc:docMk/>
            <pc:sldMk cId="0" sldId="266"/>
            <ac:spMk id="23" creationId="{00000000-0000-0000-0000-000000000000}"/>
          </ac:spMkLst>
        </pc:spChg>
        <pc:spChg chg="mod">
          <ac:chgData name="Vân Nguyễn" userId="898c2f3ac369ae4e" providerId="LiveId" clId="{B42094A7-CE91-42A2-A281-D30AEF1CA15E}" dt="2021-09-09T16:33:20.065" v="169" actId="1076"/>
          <ac:spMkLst>
            <pc:docMk/>
            <pc:sldMk cId="0" sldId="266"/>
            <ac:spMk id="24" creationId="{00000000-0000-0000-0000-000000000000}"/>
          </ac:spMkLst>
        </pc:spChg>
        <pc:spChg chg="del">
          <ac:chgData name="Vân Nguyễn" userId="898c2f3ac369ae4e" providerId="LiveId" clId="{B42094A7-CE91-42A2-A281-D30AEF1CA15E}" dt="2021-09-09T16:33:54.519" v="173" actId="478"/>
          <ac:spMkLst>
            <pc:docMk/>
            <pc:sldMk cId="0" sldId="266"/>
            <ac:spMk id="38" creationId="{00000000-0000-0000-0000-000000000000}"/>
          </ac:spMkLst>
        </pc:spChg>
        <pc:spChg chg="add del mod ord">
          <ac:chgData name="Vân Nguyễn" userId="898c2f3ac369ae4e" providerId="LiveId" clId="{B42094A7-CE91-42A2-A281-D30AEF1CA15E}" dt="2021-09-09T16:37:10.605" v="196" actId="478"/>
          <ac:spMkLst>
            <pc:docMk/>
            <pc:sldMk cId="0" sldId="266"/>
            <ac:spMk id="85" creationId="{A40D4896-648A-4FD6-89E8-AA24F8B1E67B}"/>
          </ac:spMkLst>
        </pc:spChg>
        <pc:spChg chg="del">
          <ac:chgData name="Vân Nguyễn" userId="898c2f3ac369ae4e" providerId="LiveId" clId="{B42094A7-CE91-42A2-A281-D30AEF1CA15E}" dt="2021-09-09T16:33:07.218" v="168" actId="478"/>
          <ac:spMkLst>
            <pc:docMk/>
            <pc:sldMk cId="0" sldId="266"/>
            <ac:spMk id="105" creationId="{00000000-0000-0000-0000-000000000000}"/>
          </ac:spMkLst>
        </pc:spChg>
        <pc:grpChg chg="del">
          <ac:chgData name="Vân Nguyễn" userId="898c2f3ac369ae4e" providerId="LiveId" clId="{B42094A7-CE91-42A2-A281-D30AEF1CA15E}" dt="2021-09-09T16:33:53.160" v="172" actId="478"/>
          <ac:grpSpMkLst>
            <pc:docMk/>
            <pc:sldMk cId="0" sldId="266"/>
            <ac:grpSpMk id="18" creationId="{00000000-0000-0000-0000-000000000000}"/>
          </ac:grpSpMkLst>
        </pc:grpChg>
        <pc:grpChg chg="mod">
          <ac:chgData name="Vân Nguyễn" userId="898c2f3ac369ae4e" providerId="LiveId" clId="{B42094A7-CE91-42A2-A281-D30AEF1CA15E}" dt="2021-09-09T16:33:20.065" v="169" actId="1076"/>
          <ac:grpSpMkLst>
            <pc:docMk/>
            <pc:sldMk cId="0" sldId="266"/>
            <ac:grpSpMk id="21" creationId="{00000000-0000-0000-0000-000000000000}"/>
          </ac:grpSpMkLst>
        </pc:grpChg>
      </pc:sldChg>
      <pc:sldChg chg="add">
        <pc:chgData name="Vân Nguyễn" userId="898c2f3ac369ae4e" providerId="LiveId" clId="{B42094A7-CE91-42A2-A281-D30AEF1CA15E}" dt="2021-09-09T16:39:18.807" v="205"/>
        <pc:sldMkLst>
          <pc:docMk/>
          <pc:sldMk cId="0" sldId="269"/>
        </pc:sldMkLst>
      </pc:sldChg>
      <pc:sldChg chg="addSp delSp modSp add del mod modAnim">
        <pc:chgData name="Vân Nguyễn" userId="898c2f3ac369ae4e" providerId="LiveId" clId="{B42094A7-CE91-42A2-A281-D30AEF1CA15E}" dt="2021-09-09T16:37:34.181" v="204" actId="1076"/>
        <pc:sldMkLst>
          <pc:docMk/>
          <pc:sldMk cId="0" sldId="287"/>
        </pc:sldMkLst>
        <pc:spChg chg="del">
          <ac:chgData name="Vân Nguyễn" userId="898c2f3ac369ae4e" providerId="LiveId" clId="{B42094A7-CE91-42A2-A281-D30AEF1CA15E}" dt="2021-09-09T16:37:18.196" v="198" actId="478"/>
          <ac:spMkLst>
            <pc:docMk/>
            <pc:sldMk cId="0" sldId="287"/>
            <ac:spMk id="35" creationId="{00000000-0000-0000-0000-000000000000}"/>
          </ac:spMkLst>
        </pc:spChg>
        <pc:spChg chg="add del mod">
          <ac:chgData name="Vân Nguyễn" userId="898c2f3ac369ae4e" providerId="LiveId" clId="{B42094A7-CE91-42A2-A281-D30AEF1CA15E}" dt="2021-09-09T16:37:34.181" v="204" actId="1076"/>
          <ac:spMkLst>
            <pc:docMk/>
            <pc:sldMk cId="0" sldId="287"/>
            <ac:spMk id="99" creationId="{00000000-0000-0000-0000-000000000000}"/>
          </ac:spMkLst>
        </pc:spChg>
        <pc:spChg chg="add del">
          <ac:chgData name="Vân Nguyễn" userId="898c2f3ac369ae4e" providerId="LiveId" clId="{B42094A7-CE91-42A2-A281-D30AEF1CA15E}" dt="2021-09-09T16:37:13.550" v="197" actId="478"/>
          <ac:spMkLst>
            <pc:docMk/>
            <pc:sldMk cId="0" sldId="287"/>
            <ac:spMk id="107" creationId="{00000000-0000-0000-0000-000000000000}"/>
          </ac:spMkLst>
        </pc:spChg>
        <pc:grpChg chg="del">
          <ac:chgData name="Vân Nguyễn" userId="898c2f3ac369ae4e" providerId="LiveId" clId="{B42094A7-CE91-42A2-A281-D30AEF1CA15E}" dt="2021-09-09T16:37:28.508" v="202" actId="478"/>
          <ac:grpSpMkLst>
            <pc:docMk/>
            <pc:sldMk cId="0" sldId="287"/>
            <ac:grpSpMk id="15" creationId="{00000000-0000-0000-0000-000000000000}"/>
          </ac:grpSpMkLst>
        </pc:grpChg>
        <pc:grpChg chg="del">
          <ac:chgData name="Vân Nguyễn" userId="898c2f3ac369ae4e" providerId="LiveId" clId="{B42094A7-CE91-42A2-A281-D30AEF1CA15E}" dt="2021-09-09T16:37:29.874" v="203" actId="478"/>
          <ac:grpSpMkLst>
            <pc:docMk/>
            <pc:sldMk cId="0" sldId="287"/>
            <ac:grpSpMk id="71" creationId="{00000000-0000-0000-0000-000000000000}"/>
          </ac:grpSpMkLst>
        </pc:grpChg>
      </pc:sldChg>
      <pc:sldChg chg="modSp">
        <pc:chgData name="Vân Nguyễn" userId="898c2f3ac369ae4e" providerId="LiveId" clId="{B42094A7-CE91-42A2-A281-D30AEF1CA15E}" dt="2021-09-09T15:14:47.792" v="65" actId="2711"/>
        <pc:sldMkLst>
          <pc:docMk/>
          <pc:sldMk cId="1462424996" sldId="470"/>
        </pc:sldMkLst>
        <pc:spChg chg="mod">
          <ac:chgData name="Vân Nguyễn" userId="898c2f3ac369ae4e" providerId="LiveId" clId="{B42094A7-CE91-42A2-A281-D30AEF1CA15E}" dt="2021-09-09T15:14:47.792" v="65" actId="2711"/>
          <ac:spMkLst>
            <pc:docMk/>
            <pc:sldMk cId="1462424996" sldId="470"/>
            <ac:spMk id="7" creationId="{D2956061-6E5E-4047-9EF1-92695A04E9EE}"/>
          </ac:spMkLst>
        </pc:spChg>
        <pc:spChg chg="mod">
          <ac:chgData name="Vân Nguyễn" userId="898c2f3ac369ae4e" providerId="LiveId" clId="{B42094A7-CE91-42A2-A281-D30AEF1CA15E}" dt="2021-09-09T15:14:47.792" v="65" actId="2711"/>
          <ac:spMkLst>
            <pc:docMk/>
            <pc:sldMk cId="1462424996" sldId="470"/>
            <ac:spMk id="12" creationId="{116DFCCD-6EFB-43B2-B3F9-0D7711760D0E}"/>
          </ac:spMkLst>
        </pc:spChg>
        <pc:spChg chg="mod">
          <ac:chgData name="Vân Nguyễn" userId="898c2f3ac369ae4e" providerId="LiveId" clId="{B42094A7-CE91-42A2-A281-D30AEF1CA15E}" dt="2021-09-09T15:14:47.792" v="65" actId="2711"/>
          <ac:spMkLst>
            <pc:docMk/>
            <pc:sldMk cId="1462424996" sldId="470"/>
            <ac:spMk id="16" creationId="{D8C8129F-49A1-43DB-B019-651ADBA8FCFC}"/>
          </ac:spMkLst>
        </pc:spChg>
        <pc:picChg chg="mod">
          <ac:chgData name="Vân Nguyễn" userId="898c2f3ac369ae4e" providerId="LiveId" clId="{B42094A7-CE91-42A2-A281-D30AEF1CA15E}" dt="2021-09-09T15:14:47.792" v="65" actId="2711"/>
          <ac:picMkLst>
            <pc:docMk/>
            <pc:sldMk cId="1462424996" sldId="470"/>
            <ac:picMk id="6" creationId="{BCD04322-4021-4363-8BB9-79211952F77F}"/>
          </ac:picMkLst>
        </pc:picChg>
        <pc:picChg chg="mod">
          <ac:chgData name="Vân Nguyễn" userId="898c2f3ac369ae4e" providerId="LiveId" clId="{B42094A7-CE91-42A2-A281-D30AEF1CA15E}" dt="2021-09-09T15:14:47.792" v="65" actId="2711"/>
          <ac:picMkLst>
            <pc:docMk/>
            <pc:sldMk cId="1462424996" sldId="470"/>
            <ac:picMk id="8" creationId="{B0BE416B-59DD-40CC-B6FF-BD387E0AD99D}"/>
          </ac:picMkLst>
        </pc:picChg>
        <pc:picChg chg="mod">
          <ac:chgData name="Vân Nguyễn" userId="898c2f3ac369ae4e" providerId="LiveId" clId="{B42094A7-CE91-42A2-A281-D30AEF1CA15E}" dt="2021-09-09T15:14:47.792" v="65" actId="2711"/>
          <ac:picMkLst>
            <pc:docMk/>
            <pc:sldMk cId="1462424996" sldId="470"/>
            <ac:picMk id="9" creationId="{D58BEFF5-A443-44AC-A6C3-75B26F3B2780}"/>
          </ac:picMkLst>
        </pc:picChg>
        <pc:picChg chg="mod">
          <ac:chgData name="Vân Nguyễn" userId="898c2f3ac369ae4e" providerId="LiveId" clId="{B42094A7-CE91-42A2-A281-D30AEF1CA15E}" dt="2021-09-09T15:14:47.792" v="65" actId="2711"/>
          <ac:picMkLst>
            <pc:docMk/>
            <pc:sldMk cId="1462424996" sldId="470"/>
            <ac:picMk id="11" creationId="{07ECB175-98D5-4FFE-93D2-13D0A43E7903}"/>
          </ac:picMkLst>
        </pc:picChg>
        <pc:picChg chg="mod">
          <ac:chgData name="Vân Nguyễn" userId="898c2f3ac369ae4e" providerId="LiveId" clId="{B42094A7-CE91-42A2-A281-D30AEF1CA15E}" dt="2021-09-09T15:14:47.792" v="65" actId="2711"/>
          <ac:picMkLst>
            <pc:docMk/>
            <pc:sldMk cId="1462424996" sldId="470"/>
            <ac:picMk id="15" creationId="{7460DA41-291B-44FB-AC4D-AD1A7C8E1BD2}"/>
          </ac:picMkLst>
        </pc:picChg>
      </pc:sldChg>
      <pc:sldChg chg="modTransition">
        <pc:chgData name="Vân Nguyễn" userId="898c2f3ac369ae4e" providerId="LiveId" clId="{B42094A7-CE91-42A2-A281-D30AEF1CA15E}" dt="2021-09-10T02:16:52.942" v="206"/>
        <pc:sldMkLst>
          <pc:docMk/>
          <pc:sldMk cId="2553512340" sldId="493"/>
        </pc:sldMkLst>
      </pc:sldChg>
      <pc:sldChg chg="modSp mod">
        <pc:chgData name="Vân Nguyễn" userId="898c2f3ac369ae4e" providerId="LiveId" clId="{B42094A7-CE91-42A2-A281-D30AEF1CA15E}" dt="2021-09-09T15:14:29.032" v="64" actId="1076"/>
        <pc:sldMkLst>
          <pc:docMk/>
          <pc:sldMk cId="3389265670" sldId="494"/>
        </pc:sldMkLst>
        <pc:spChg chg="mod">
          <ac:chgData name="Vân Nguyễn" userId="898c2f3ac369ae4e" providerId="LiveId" clId="{B42094A7-CE91-42A2-A281-D30AEF1CA15E}" dt="2021-09-09T15:14:24.803" v="63" actId="2711"/>
          <ac:spMkLst>
            <pc:docMk/>
            <pc:sldMk cId="3389265670" sldId="494"/>
            <ac:spMk id="7" creationId="{D2956061-6E5E-4047-9EF1-92695A04E9EE}"/>
          </ac:spMkLst>
        </pc:spChg>
        <pc:spChg chg="mod">
          <ac:chgData name="Vân Nguyễn" userId="898c2f3ac369ae4e" providerId="LiveId" clId="{B42094A7-CE91-42A2-A281-D30AEF1CA15E}" dt="2021-09-09T15:14:24.803" v="63" actId="2711"/>
          <ac:spMkLst>
            <pc:docMk/>
            <pc:sldMk cId="3389265670" sldId="494"/>
            <ac:spMk id="16" creationId="{D8C8129F-49A1-43DB-B019-651ADBA8FCFC}"/>
          </ac:spMkLst>
        </pc:spChg>
        <pc:picChg chg="mod">
          <ac:chgData name="Vân Nguyễn" userId="898c2f3ac369ae4e" providerId="LiveId" clId="{B42094A7-CE91-42A2-A281-D30AEF1CA15E}" dt="2021-09-09T15:14:24.803" v="63" actId="2711"/>
          <ac:picMkLst>
            <pc:docMk/>
            <pc:sldMk cId="3389265670" sldId="494"/>
            <ac:picMk id="6" creationId="{BCD04322-4021-4363-8BB9-79211952F77F}"/>
          </ac:picMkLst>
        </pc:picChg>
        <pc:picChg chg="mod">
          <ac:chgData name="Vân Nguyễn" userId="898c2f3ac369ae4e" providerId="LiveId" clId="{B42094A7-CE91-42A2-A281-D30AEF1CA15E}" dt="2021-09-09T15:14:24.803" v="63" actId="2711"/>
          <ac:picMkLst>
            <pc:docMk/>
            <pc:sldMk cId="3389265670" sldId="494"/>
            <ac:picMk id="9" creationId="{D58BEFF5-A443-44AC-A6C3-75B26F3B2780}"/>
          </ac:picMkLst>
        </pc:picChg>
        <pc:picChg chg="mod">
          <ac:chgData name="Vân Nguyễn" userId="898c2f3ac369ae4e" providerId="LiveId" clId="{B42094A7-CE91-42A2-A281-D30AEF1CA15E}" dt="2021-09-09T15:14:24.803" v="63" actId="2711"/>
          <ac:picMkLst>
            <pc:docMk/>
            <pc:sldMk cId="3389265670" sldId="494"/>
            <ac:picMk id="11" creationId="{07ECB175-98D5-4FFE-93D2-13D0A43E7903}"/>
          </ac:picMkLst>
        </pc:picChg>
        <pc:picChg chg="mod">
          <ac:chgData name="Vân Nguyễn" userId="898c2f3ac369ae4e" providerId="LiveId" clId="{B42094A7-CE91-42A2-A281-D30AEF1CA15E}" dt="2021-09-09T15:14:29.032" v="64" actId="1076"/>
          <ac:picMkLst>
            <pc:docMk/>
            <pc:sldMk cId="3389265670" sldId="494"/>
            <ac:picMk id="15" creationId="{7460DA41-291B-44FB-AC4D-AD1A7C8E1BD2}"/>
          </ac:picMkLst>
        </pc:picChg>
      </pc:sldChg>
      <pc:sldChg chg="modSp">
        <pc:chgData name="Vân Nguyễn" userId="898c2f3ac369ae4e" providerId="LiveId" clId="{B42094A7-CE91-42A2-A281-D30AEF1CA15E}" dt="2021-09-09T14:55:04.755" v="5" actId="2085"/>
        <pc:sldMkLst>
          <pc:docMk/>
          <pc:sldMk cId="4197565595" sldId="501"/>
        </pc:sldMkLst>
        <pc:spChg chg="mod">
          <ac:chgData name="Vân Nguyễn" userId="898c2f3ac369ae4e" providerId="LiveId" clId="{B42094A7-CE91-42A2-A281-D30AEF1CA15E}" dt="2021-09-09T14:55:04.755" v="5" actId="2085"/>
          <ac:spMkLst>
            <pc:docMk/>
            <pc:sldMk cId="4197565595" sldId="501"/>
            <ac:spMk id="8198" creationId="{00000000-0000-0000-0000-000000000000}"/>
          </ac:spMkLst>
        </pc:spChg>
      </pc:sldChg>
      <pc:sldChg chg="delSp del mod delAnim">
        <pc:chgData name="Vân Nguyễn" userId="898c2f3ac369ae4e" providerId="LiveId" clId="{B42094A7-CE91-42A2-A281-D30AEF1CA15E}" dt="2021-09-09T14:57:24.558" v="30" actId="47"/>
        <pc:sldMkLst>
          <pc:docMk/>
          <pc:sldMk cId="1036620472" sldId="505"/>
        </pc:sldMkLst>
        <pc:spChg chg="del">
          <ac:chgData name="Vân Nguyễn" userId="898c2f3ac369ae4e" providerId="LiveId" clId="{B42094A7-CE91-42A2-A281-D30AEF1CA15E}" dt="2021-09-09T14:56:51.590" v="20" actId="21"/>
          <ac:spMkLst>
            <pc:docMk/>
            <pc:sldMk cId="1036620472" sldId="505"/>
            <ac:spMk id="4" creationId="{D4241D82-08CF-4E34-8BFD-364D9F53416A}"/>
          </ac:spMkLst>
        </pc:spChg>
        <pc:spChg chg="del">
          <ac:chgData name="Vân Nguyễn" userId="898c2f3ac369ae4e" providerId="LiveId" clId="{B42094A7-CE91-42A2-A281-D30AEF1CA15E}" dt="2021-09-09T14:56:51.590" v="20" actId="21"/>
          <ac:spMkLst>
            <pc:docMk/>
            <pc:sldMk cId="1036620472" sldId="505"/>
            <ac:spMk id="7" creationId="{B90C752A-C565-442B-9C36-AC30341D9011}"/>
          </ac:spMkLst>
        </pc:spChg>
      </pc:sldChg>
      <pc:sldChg chg="addSp modSp mod modAnim">
        <pc:chgData name="Vân Nguyễn" userId="898c2f3ac369ae4e" providerId="LiveId" clId="{B42094A7-CE91-42A2-A281-D30AEF1CA15E}" dt="2021-09-09T14:57:20.648" v="29" actId="14100"/>
        <pc:sldMkLst>
          <pc:docMk/>
          <pc:sldMk cId="2490408615" sldId="506"/>
        </pc:sldMkLst>
        <pc:spChg chg="mod">
          <ac:chgData name="Vân Nguyễn" userId="898c2f3ac369ae4e" providerId="LiveId" clId="{B42094A7-CE91-42A2-A281-D30AEF1CA15E}" dt="2021-09-09T14:56:39.410" v="14" actId="1076"/>
          <ac:spMkLst>
            <pc:docMk/>
            <pc:sldMk cId="2490408615" sldId="506"/>
            <ac:spMk id="5" creationId="{7046787E-B339-4B4B-A410-D857E06607BA}"/>
          </ac:spMkLst>
        </pc:spChg>
        <pc:spChg chg="add mod">
          <ac:chgData name="Vân Nguyễn" userId="898c2f3ac369ae4e" providerId="LiveId" clId="{B42094A7-CE91-42A2-A281-D30AEF1CA15E}" dt="2021-09-09T14:57:15.538" v="28" actId="1076"/>
          <ac:spMkLst>
            <pc:docMk/>
            <pc:sldMk cId="2490408615" sldId="506"/>
            <ac:spMk id="6" creationId="{BBFB7286-4CFC-4F5C-BF92-550F28DD4C8A}"/>
          </ac:spMkLst>
        </pc:spChg>
        <pc:spChg chg="add mod">
          <ac:chgData name="Vân Nguyễn" userId="898c2f3ac369ae4e" providerId="LiveId" clId="{B42094A7-CE91-42A2-A281-D30AEF1CA15E}" dt="2021-09-09T14:57:07.820" v="25" actId="14100"/>
          <ac:spMkLst>
            <pc:docMk/>
            <pc:sldMk cId="2490408615" sldId="506"/>
            <ac:spMk id="7" creationId="{9269D7E5-05C5-41A1-B1FB-563FD20A5468}"/>
          </ac:spMkLst>
        </pc:spChg>
        <pc:spChg chg="mod">
          <ac:chgData name="Vân Nguyễn" userId="898c2f3ac369ae4e" providerId="LiveId" clId="{B42094A7-CE91-42A2-A281-D30AEF1CA15E}" dt="2021-09-09T14:56:29.110" v="10" actId="1076"/>
          <ac:spMkLst>
            <pc:docMk/>
            <pc:sldMk cId="2490408615" sldId="506"/>
            <ac:spMk id="9" creationId="{FAD05317-3B06-49DD-9115-877BBD007C37}"/>
          </ac:spMkLst>
        </pc:spChg>
        <pc:picChg chg="mod">
          <ac:chgData name="Vân Nguyễn" userId="898c2f3ac369ae4e" providerId="LiveId" clId="{B42094A7-CE91-42A2-A281-D30AEF1CA15E}" dt="2021-09-09T14:56:47.585" v="19" actId="1076"/>
          <ac:picMkLst>
            <pc:docMk/>
            <pc:sldMk cId="2490408615" sldId="506"/>
            <ac:picMk id="3" creationId="{FD68D379-735B-4BDC-8472-4F7399075692}"/>
          </ac:picMkLst>
        </pc:picChg>
        <pc:picChg chg="mod">
          <ac:chgData name="Vân Nguyễn" userId="898c2f3ac369ae4e" providerId="LiveId" clId="{B42094A7-CE91-42A2-A281-D30AEF1CA15E}" dt="2021-09-09T14:57:20.648" v="29" actId="14100"/>
          <ac:picMkLst>
            <pc:docMk/>
            <pc:sldMk cId="2490408615" sldId="506"/>
            <ac:picMk id="8" creationId="{97C06160-B3E4-480B-BF00-1605375F9653}"/>
          </ac:picMkLst>
        </pc:picChg>
      </pc:sldChg>
      <pc:sldChg chg="addSp delSp modSp new mod modClrScheme chgLayout">
        <pc:chgData name="Vân Nguyễn" userId="898c2f3ac369ae4e" providerId="LiveId" clId="{B42094A7-CE91-42A2-A281-D30AEF1CA15E}" dt="2021-09-09T16:14:46.899" v="149" actId="1036"/>
        <pc:sldMkLst>
          <pc:docMk/>
          <pc:sldMk cId="3525223894" sldId="507"/>
        </pc:sldMkLst>
        <pc:spChg chg="del">
          <ac:chgData name="Vân Nguyễn" userId="898c2f3ac369ae4e" providerId="LiveId" clId="{B42094A7-CE91-42A2-A281-D30AEF1CA15E}" dt="2021-09-09T15:14:58.771" v="67" actId="700"/>
          <ac:spMkLst>
            <pc:docMk/>
            <pc:sldMk cId="3525223894" sldId="507"/>
            <ac:spMk id="2" creationId="{571CDE47-2CC6-4529-A979-F066C4580075}"/>
          </ac:spMkLst>
        </pc:spChg>
        <pc:spChg chg="del">
          <ac:chgData name="Vân Nguyễn" userId="898c2f3ac369ae4e" providerId="LiveId" clId="{B42094A7-CE91-42A2-A281-D30AEF1CA15E}" dt="2021-09-09T15:14:58.771" v="67" actId="700"/>
          <ac:spMkLst>
            <pc:docMk/>
            <pc:sldMk cId="3525223894" sldId="507"/>
            <ac:spMk id="3" creationId="{37BD7B30-3344-417F-8F84-F234C027DA4E}"/>
          </ac:spMkLst>
        </pc:spChg>
        <pc:spChg chg="mod ord">
          <ac:chgData name="Vân Nguyễn" userId="898c2f3ac369ae4e" providerId="LiveId" clId="{B42094A7-CE91-42A2-A281-D30AEF1CA15E}" dt="2021-09-09T15:15:02.791" v="68" actId="700"/>
          <ac:spMkLst>
            <pc:docMk/>
            <pc:sldMk cId="3525223894" sldId="507"/>
            <ac:spMk id="4" creationId="{BA24488B-604A-42F8-892C-AA204FE9E7DB}"/>
          </ac:spMkLst>
        </pc:spChg>
        <pc:spChg chg="add mod">
          <ac:chgData name="Vân Nguyễn" userId="898c2f3ac369ae4e" providerId="LiveId" clId="{B42094A7-CE91-42A2-A281-D30AEF1CA15E}" dt="2021-09-09T16:14:18.324" v="140" actId="1076"/>
          <ac:spMkLst>
            <pc:docMk/>
            <pc:sldMk cId="3525223894" sldId="507"/>
            <ac:spMk id="9" creationId="{93CF0CDA-A8C0-41B1-9D4A-8A8DC6D9BEE7}"/>
          </ac:spMkLst>
        </pc:spChg>
        <pc:picChg chg="add mod">
          <ac:chgData name="Vân Nguyễn" userId="898c2f3ac369ae4e" providerId="LiveId" clId="{B42094A7-CE91-42A2-A281-D30AEF1CA15E}" dt="2021-09-09T15:44:45.124" v="74" actId="1076"/>
          <ac:picMkLst>
            <pc:docMk/>
            <pc:sldMk cId="3525223894" sldId="507"/>
            <ac:picMk id="6" creationId="{72C64912-74F1-45BF-8AF2-789DFAD40509}"/>
          </ac:picMkLst>
        </pc:picChg>
        <pc:picChg chg="add mod modCrop">
          <ac:chgData name="Vân Nguyễn" userId="898c2f3ac369ae4e" providerId="LiveId" clId="{B42094A7-CE91-42A2-A281-D30AEF1CA15E}" dt="2021-09-09T16:14:46.899" v="149" actId="1036"/>
          <ac:picMkLst>
            <pc:docMk/>
            <pc:sldMk cId="3525223894" sldId="507"/>
            <ac:picMk id="8" creationId="{2D801F19-E859-4FEE-B14B-37E69389C3AC}"/>
          </ac:picMkLst>
        </pc:picChg>
        <pc:picChg chg="add mod">
          <ac:chgData name="Vân Nguyễn" userId="898c2f3ac369ae4e" providerId="LiveId" clId="{B42094A7-CE91-42A2-A281-D30AEF1CA15E}" dt="2021-09-09T16:14:36.587" v="146" actId="1076"/>
          <ac:picMkLst>
            <pc:docMk/>
            <pc:sldMk cId="3525223894" sldId="507"/>
            <ac:picMk id="11" creationId="{7D4323E2-07EB-492A-8F98-048D0C8468D5}"/>
          </ac:picMkLst>
        </pc:picChg>
      </pc:sldChg>
      <pc:sldChg chg="addSp modSp new mod modTransition">
        <pc:chgData name="Vân Nguyễn" userId="898c2f3ac369ae4e" providerId="LiveId" clId="{B42094A7-CE91-42A2-A281-D30AEF1CA15E}" dt="2021-09-10T02:39:14.882" v="212" actId="20577"/>
        <pc:sldMkLst>
          <pc:docMk/>
          <pc:sldMk cId="509557209" sldId="508"/>
        </pc:sldMkLst>
        <pc:spChg chg="add mod">
          <ac:chgData name="Vân Nguyễn" userId="898c2f3ac369ae4e" providerId="LiveId" clId="{B42094A7-CE91-42A2-A281-D30AEF1CA15E}" dt="2021-09-10T02:39:14.882" v="212" actId="20577"/>
          <ac:spMkLst>
            <pc:docMk/>
            <pc:sldMk cId="509557209" sldId="508"/>
            <ac:spMk id="8" creationId="{2452D747-32BB-462D-9860-74FDFECBDC08}"/>
          </ac:spMkLst>
        </pc:spChg>
        <pc:picChg chg="add mod">
          <ac:chgData name="Vân Nguyễn" userId="898c2f3ac369ae4e" providerId="LiveId" clId="{B42094A7-CE91-42A2-A281-D30AEF1CA15E}" dt="2021-09-09T16:16:38.370" v="152" actId="1076"/>
          <ac:picMkLst>
            <pc:docMk/>
            <pc:sldMk cId="509557209" sldId="508"/>
            <ac:picMk id="4" creationId="{9BE56634-9E6A-455E-BE53-5DD4621518D8}"/>
          </ac:picMkLst>
        </pc:picChg>
        <pc:picChg chg="add mod">
          <ac:chgData name="Vân Nguyễn" userId="898c2f3ac369ae4e" providerId="LiveId" clId="{B42094A7-CE91-42A2-A281-D30AEF1CA15E}" dt="2021-09-09T16:16:54.902" v="157" actId="1076"/>
          <ac:picMkLst>
            <pc:docMk/>
            <pc:sldMk cId="509557209" sldId="508"/>
            <ac:picMk id="6" creationId="{EB5F5160-0328-4542-B4E8-8F10635C360B}"/>
          </ac:picMkLst>
        </pc:picChg>
        <pc:picChg chg="add mod">
          <ac:chgData name="Vân Nguyễn" userId="898c2f3ac369ae4e" providerId="LiveId" clId="{B42094A7-CE91-42A2-A281-D30AEF1CA15E}" dt="2021-09-09T16:17:08.151" v="161" actId="1076"/>
          <ac:picMkLst>
            <pc:docMk/>
            <pc:sldMk cId="509557209" sldId="508"/>
            <ac:picMk id="7" creationId="{767ADCAC-BB41-461B-A22D-7AB240123DC6}"/>
          </ac:picMkLst>
        </pc:picChg>
      </pc:sldChg>
      <pc:sldChg chg="new del">
        <pc:chgData name="Vân Nguyễn" userId="898c2f3ac369ae4e" providerId="LiveId" clId="{B42094A7-CE91-42A2-A281-D30AEF1CA15E}" dt="2021-09-09T16:32:58.949" v="166" actId="47"/>
        <pc:sldMkLst>
          <pc:docMk/>
          <pc:sldMk cId="3463245561" sldId="509"/>
        </pc:sldMkLst>
      </pc:sldChg>
      <pc:sldMasterChg chg="del delSldLayout">
        <pc:chgData name="Vân Nguyễn" userId="898c2f3ac369ae4e" providerId="LiveId" clId="{B42094A7-CE91-42A2-A281-D30AEF1CA15E}" dt="2021-09-09T15:14:58.771" v="67" actId="700"/>
        <pc:sldMasterMkLst>
          <pc:docMk/>
          <pc:sldMasterMk cId="93402608" sldId="2147483648"/>
        </pc:sldMasterMkLst>
        <pc:sldLayoutChg chg="del">
          <pc:chgData name="Vân Nguyễn" userId="898c2f3ac369ae4e" providerId="LiveId" clId="{B42094A7-CE91-42A2-A281-D30AEF1CA15E}" dt="2021-09-09T15:14:58.771" v="67" actId="700"/>
          <pc:sldLayoutMkLst>
            <pc:docMk/>
            <pc:sldMasterMk cId="93402608" sldId="2147483648"/>
            <pc:sldLayoutMk cId="1036915558" sldId="2147483649"/>
          </pc:sldLayoutMkLst>
        </pc:sldLayoutChg>
        <pc:sldLayoutChg chg="del">
          <pc:chgData name="Vân Nguyễn" userId="898c2f3ac369ae4e" providerId="LiveId" clId="{B42094A7-CE91-42A2-A281-D30AEF1CA15E}" dt="2021-09-09T15:14:58.771" v="67" actId="700"/>
          <pc:sldLayoutMkLst>
            <pc:docMk/>
            <pc:sldMasterMk cId="93402608" sldId="2147483648"/>
            <pc:sldLayoutMk cId="1875678660" sldId="2147483650"/>
          </pc:sldLayoutMkLst>
        </pc:sldLayoutChg>
        <pc:sldLayoutChg chg="del">
          <pc:chgData name="Vân Nguyễn" userId="898c2f3ac369ae4e" providerId="LiveId" clId="{B42094A7-CE91-42A2-A281-D30AEF1CA15E}" dt="2021-09-09T15:14:58.771" v="67" actId="700"/>
          <pc:sldLayoutMkLst>
            <pc:docMk/>
            <pc:sldMasterMk cId="93402608" sldId="2147483648"/>
            <pc:sldLayoutMk cId="3568261975" sldId="2147483651"/>
          </pc:sldLayoutMkLst>
        </pc:sldLayoutChg>
        <pc:sldLayoutChg chg="del">
          <pc:chgData name="Vân Nguyễn" userId="898c2f3ac369ae4e" providerId="LiveId" clId="{B42094A7-CE91-42A2-A281-D30AEF1CA15E}" dt="2021-09-09T15:14:58.771" v="67" actId="700"/>
          <pc:sldLayoutMkLst>
            <pc:docMk/>
            <pc:sldMasterMk cId="93402608" sldId="2147483648"/>
            <pc:sldLayoutMk cId="828902318" sldId="2147483652"/>
          </pc:sldLayoutMkLst>
        </pc:sldLayoutChg>
        <pc:sldLayoutChg chg="del">
          <pc:chgData name="Vân Nguyễn" userId="898c2f3ac369ae4e" providerId="LiveId" clId="{B42094A7-CE91-42A2-A281-D30AEF1CA15E}" dt="2021-09-09T15:14:58.771" v="67" actId="700"/>
          <pc:sldLayoutMkLst>
            <pc:docMk/>
            <pc:sldMasterMk cId="93402608" sldId="2147483648"/>
            <pc:sldLayoutMk cId="3859191107" sldId="2147483653"/>
          </pc:sldLayoutMkLst>
        </pc:sldLayoutChg>
        <pc:sldLayoutChg chg="del">
          <pc:chgData name="Vân Nguyễn" userId="898c2f3ac369ae4e" providerId="LiveId" clId="{B42094A7-CE91-42A2-A281-D30AEF1CA15E}" dt="2021-09-09T15:14:58.771" v="67" actId="700"/>
          <pc:sldLayoutMkLst>
            <pc:docMk/>
            <pc:sldMasterMk cId="93402608" sldId="2147483648"/>
            <pc:sldLayoutMk cId="3868750460" sldId="2147483654"/>
          </pc:sldLayoutMkLst>
        </pc:sldLayoutChg>
        <pc:sldLayoutChg chg="del">
          <pc:chgData name="Vân Nguyễn" userId="898c2f3ac369ae4e" providerId="LiveId" clId="{B42094A7-CE91-42A2-A281-D30AEF1CA15E}" dt="2021-09-09T15:14:58.771" v="67" actId="700"/>
          <pc:sldLayoutMkLst>
            <pc:docMk/>
            <pc:sldMasterMk cId="93402608" sldId="2147483648"/>
            <pc:sldLayoutMk cId="3239858109" sldId="2147483655"/>
          </pc:sldLayoutMkLst>
        </pc:sldLayoutChg>
        <pc:sldLayoutChg chg="del">
          <pc:chgData name="Vân Nguyễn" userId="898c2f3ac369ae4e" providerId="LiveId" clId="{B42094A7-CE91-42A2-A281-D30AEF1CA15E}" dt="2021-09-09T15:14:58.771" v="67" actId="700"/>
          <pc:sldLayoutMkLst>
            <pc:docMk/>
            <pc:sldMasterMk cId="93402608" sldId="2147483648"/>
            <pc:sldLayoutMk cId="2088435494" sldId="2147483656"/>
          </pc:sldLayoutMkLst>
        </pc:sldLayoutChg>
        <pc:sldLayoutChg chg="del">
          <pc:chgData name="Vân Nguyễn" userId="898c2f3ac369ae4e" providerId="LiveId" clId="{B42094A7-CE91-42A2-A281-D30AEF1CA15E}" dt="2021-09-09T15:14:58.771" v="67" actId="700"/>
          <pc:sldLayoutMkLst>
            <pc:docMk/>
            <pc:sldMasterMk cId="93402608" sldId="2147483648"/>
            <pc:sldLayoutMk cId="2226505172" sldId="2147483657"/>
          </pc:sldLayoutMkLst>
        </pc:sldLayoutChg>
        <pc:sldLayoutChg chg="del">
          <pc:chgData name="Vân Nguyễn" userId="898c2f3ac369ae4e" providerId="LiveId" clId="{B42094A7-CE91-42A2-A281-D30AEF1CA15E}" dt="2021-09-09T15:14:58.771" v="67" actId="700"/>
          <pc:sldLayoutMkLst>
            <pc:docMk/>
            <pc:sldMasterMk cId="93402608" sldId="2147483648"/>
            <pc:sldLayoutMk cId="3873770020" sldId="2147483658"/>
          </pc:sldLayoutMkLst>
        </pc:sldLayoutChg>
        <pc:sldLayoutChg chg="del">
          <pc:chgData name="Vân Nguyễn" userId="898c2f3ac369ae4e" providerId="LiveId" clId="{B42094A7-CE91-42A2-A281-D30AEF1CA15E}" dt="2021-09-09T15:14:58.771" v="67" actId="700"/>
          <pc:sldLayoutMkLst>
            <pc:docMk/>
            <pc:sldMasterMk cId="93402608" sldId="2147483648"/>
            <pc:sldLayoutMk cId="1292723526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39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425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413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Nhóm soạn Ruby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738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0F03A-E36C-4D2C-BAE3-9A5D73916D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Nhóm soan Ruby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70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3802" y="731689"/>
            <a:ext cx="8533289" cy="347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 defTabSz="9145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9CF15E-DE61-487E-9DC6-1B7953D5A6B3}" type="datetimeFigureOut">
              <a:rPr lang="en-US"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pPr algn="r" defTabSz="9145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10/9/2021</a:t>
            </a:fld>
            <a:endParaRPr lang="en-US" sz="11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 defTabSz="9145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1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 defTabSz="9145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19FBE5-DB00-4470-9AEA-8EF8C869F978}" type="slidenum">
              <a:rPr lang="en-US" altLang="en-US" sz="1200" b="1" smtClean="0">
                <a:solidFill>
                  <a:srgbClr val="7F7F7F"/>
                </a:solidFill>
                <a:latin typeface="Arial" panose="020B0604020202020204" pitchFamily="34" charset="0"/>
              </a:rPr>
              <a:pPr algn="ctr" defTabSz="9145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200" b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301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07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88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3001768" y="2112760"/>
            <a:ext cx="2936977" cy="2701031"/>
          </a:xfrm>
          <a:custGeom>
            <a:avLst/>
            <a:gdLst>
              <a:gd name="connsiteX0" fmla="*/ 1473997 w 2937359"/>
              <a:gd name="connsiteY0" fmla="*/ 492 h 2700406"/>
              <a:gd name="connsiteX1" fmla="*/ 1693667 w 2937359"/>
              <a:gd name="connsiteY1" fmla="*/ 21328 h 2700406"/>
              <a:gd name="connsiteX2" fmla="*/ 1922267 w 2937359"/>
              <a:gd name="connsiteY2" fmla="*/ 135628 h 2700406"/>
              <a:gd name="connsiteX3" fmla="*/ 1998467 w 2937359"/>
              <a:gd name="connsiteY3" fmla="*/ 259453 h 2700406"/>
              <a:gd name="connsiteX4" fmla="*/ 2255642 w 2937359"/>
              <a:gd name="connsiteY4" fmla="*/ 288028 h 2700406"/>
              <a:gd name="connsiteX5" fmla="*/ 2550917 w 2937359"/>
              <a:gd name="connsiteY5" fmla="*/ 402328 h 2700406"/>
              <a:gd name="connsiteX6" fmla="*/ 2827142 w 2937359"/>
              <a:gd name="connsiteY6" fmla="*/ 716653 h 2700406"/>
              <a:gd name="connsiteX7" fmla="*/ 2931917 w 2937359"/>
              <a:gd name="connsiteY7" fmla="*/ 1078603 h 2700406"/>
              <a:gd name="connsiteX8" fmla="*/ 2903342 w 2937359"/>
              <a:gd name="connsiteY8" fmla="*/ 1592953 h 2700406"/>
              <a:gd name="connsiteX9" fmla="*/ 2741417 w 2937359"/>
              <a:gd name="connsiteY9" fmla="*/ 2040628 h 2700406"/>
              <a:gd name="connsiteX10" fmla="*/ 2493767 w 2937359"/>
              <a:gd name="connsiteY10" fmla="*/ 2335903 h 2700406"/>
              <a:gd name="connsiteX11" fmla="*/ 2179442 w 2937359"/>
              <a:gd name="connsiteY11" fmla="*/ 2564503 h 2700406"/>
              <a:gd name="connsiteX12" fmla="*/ 1807967 w 2937359"/>
              <a:gd name="connsiteY12" fmla="*/ 2669278 h 2700406"/>
              <a:gd name="connsiteX13" fmla="*/ 1179317 w 2937359"/>
              <a:gd name="connsiteY13" fmla="*/ 2669278 h 2700406"/>
              <a:gd name="connsiteX14" fmla="*/ 436367 w 2937359"/>
              <a:gd name="connsiteY14" fmla="*/ 2307328 h 2700406"/>
              <a:gd name="connsiteX15" fmla="*/ 45842 w 2937359"/>
              <a:gd name="connsiteY15" fmla="*/ 1688203 h 2700406"/>
              <a:gd name="connsiteX16" fmla="*/ 26792 w 2937359"/>
              <a:gd name="connsiteY16" fmla="*/ 1231003 h 2700406"/>
              <a:gd name="connsiteX17" fmla="*/ 217292 w 2937359"/>
              <a:gd name="connsiteY17" fmla="*/ 802378 h 2700406"/>
              <a:gd name="connsiteX18" fmla="*/ 417317 w 2937359"/>
              <a:gd name="connsiteY18" fmla="*/ 545203 h 2700406"/>
              <a:gd name="connsiteX19" fmla="*/ 779267 w 2937359"/>
              <a:gd name="connsiteY19" fmla="*/ 240403 h 2700406"/>
              <a:gd name="connsiteX20" fmla="*/ 1226942 w 2937359"/>
              <a:gd name="connsiteY20" fmla="*/ 21328 h 2700406"/>
              <a:gd name="connsiteX21" fmla="*/ 1473997 w 2937359"/>
              <a:gd name="connsiteY21" fmla="*/ 492 h 270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37359" h="2700406">
                <a:moveTo>
                  <a:pt x="1473997" y="492"/>
                </a:moveTo>
                <a:cubicBezTo>
                  <a:pt x="1557143" y="2675"/>
                  <a:pt x="1635724" y="11803"/>
                  <a:pt x="1693667" y="21328"/>
                </a:cubicBezTo>
                <a:cubicBezTo>
                  <a:pt x="1809555" y="40378"/>
                  <a:pt x="1871467" y="95941"/>
                  <a:pt x="1922267" y="135628"/>
                </a:cubicBezTo>
                <a:cubicBezTo>
                  <a:pt x="1973067" y="175315"/>
                  <a:pt x="1942905" y="234053"/>
                  <a:pt x="1998467" y="259453"/>
                </a:cubicBezTo>
                <a:cubicBezTo>
                  <a:pt x="2054030" y="284853"/>
                  <a:pt x="2163567" y="264216"/>
                  <a:pt x="2255642" y="288028"/>
                </a:cubicBezTo>
                <a:cubicBezTo>
                  <a:pt x="2347717" y="311840"/>
                  <a:pt x="2455667" y="330890"/>
                  <a:pt x="2550917" y="402328"/>
                </a:cubicBezTo>
                <a:cubicBezTo>
                  <a:pt x="2646167" y="473765"/>
                  <a:pt x="2763642" y="603941"/>
                  <a:pt x="2827142" y="716653"/>
                </a:cubicBezTo>
                <a:cubicBezTo>
                  <a:pt x="2890642" y="829365"/>
                  <a:pt x="2919217" y="932553"/>
                  <a:pt x="2931917" y="1078603"/>
                </a:cubicBezTo>
                <a:cubicBezTo>
                  <a:pt x="2944617" y="1224653"/>
                  <a:pt x="2935092" y="1432616"/>
                  <a:pt x="2903342" y="1592953"/>
                </a:cubicBezTo>
                <a:cubicBezTo>
                  <a:pt x="2871592" y="1753290"/>
                  <a:pt x="2809679" y="1916803"/>
                  <a:pt x="2741417" y="2040628"/>
                </a:cubicBezTo>
                <a:cubicBezTo>
                  <a:pt x="2673155" y="2164453"/>
                  <a:pt x="2587429" y="2248591"/>
                  <a:pt x="2493767" y="2335903"/>
                </a:cubicBezTo>
                <a:cubicBezTo>
                  <a:pt x="2400105" y="2423215"/>
                  <a:pt x="2293742" y="2508941"/>
                  <a:pt x="2179442" y="2564503"/>
                </a:cubicBezTo>
                <a:cubicBezTo>
                  <a:pt x="2065142" y="2620066"/>
                  <a:pt x="1974655" y="2651816"/>
                  <a:pt x="1807967" y="2669278"/>
                </a:cubicBezTo>
                <a:cubicBezTo>
                  <a:pt x="1641280" y="2686741"/>
                  <a:pt x="1407917" y="2729603"/>
                  <a:pt x="1179317" y="2669278"/>
                </a:cubicBezTo>
                <a:cubicBezTo>
                  <a:pt x="950717" y="2608953"/>
                  <a:pt x="625279" y="2470840"/>
                  <a:pt x="436367" y="2307328"/>
                </a:cubicBezTo>
                <a:cubicBezTo>
                  <a:pt x="247455" y="2143816"/>
                  <a:pt x="114104" y="1867591"/>
                  <a:pt x="45842" y="1688203"/>
                </a:cubicBezTo>
                <a:cubicBezTo>
                  <a:pt x="-22421" y="1508816"/>
                  <a:pt x="-1783" y="1378641"/>
                  <a:pt x="26792" y="1231003"/>
                </a:cubicBezTo>
                <a:cubicBezTo>
                  <a:pt x="55367" y="1083366"/>
                  <a:pt x="152205" y="916678"/>
                  <a:pt x="217292" y="802378"/>
                </a:cubicBezTo>
                <a:cubicBezTo>
                  <a:pt x="282379" y="688078"/>
                  <a:pt x="323655" y="638865"/>
                  <a:pt x="417317" y="545203"/>
                </a:cubicBezTo>
                <a:cubicBezTo>
                  <a:pt x="510979" y="451541"/>
                  <a:pt x="644330" y="327716"/>
                  <a:pt x="779267" y="240403"/>
                </a:cubicBezTo>
                <a:cubicBezTo>
                  <a:pt x="914205" y="153091"/>
                  <a:pt x="1074542" y="57840"/>
                  <a:pt x="1226942" y="21328"/>
                </a:cubicBezTo>
                <a:cubicBezTo>
                  <a:pt x="1303142" y="3072"/>
                  <a:pt x="1390852" y="-1690"/>
                  <a:pt x="1473997" y="4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722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65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51726" y="2128268"/>
            <a:ext cx="1868054" cy="1368317"/>
          </a:xfrm>
          <a:custGeom>
            <a:avLst/>
            <a:gdLst>
              <a:gd name="connsiteX0" fmla="*/ 119317 w 1868297"/>
              <a:gd name="connsiteY0" fmla="*/ 0 h 1368000"/>
              <a:gd name="connsiteX1" fmla="*/ 1748980 w 1868297"/>
              <a:gd name="connsiteY1" fmla="*/ 0 h 1368000"/>
              <a:gd name="connsiteX2" fmla="*/ 1868297 w 1868297"/>
              <a:gd name="connsiteY2" fmla="*/ 119317 h 1368000"/>
              <a:gd name="connsiteX3" fmla="*/ 1868297 w 1868297"/>
              <a:gd name="connsiteY3" fmla="*/ 1248683 h 1368000"/>
              <a:gd name="connsiteX4" fmla="*/ 1748980 w 1868297"/>
              <a:gd name="connsiteY4" fmla="*/ 1368000 h 1368000"/>
              <a:gd name="connsiteX5" fmla="*/ 119317 w 1868297"/>
              <a:gd name="connsiteY5" fmla="*/ 1368000 h 1368000"/>
              <a:gd name="connsiteX6" fmla="*/ 0 w 1868297"/>
              <a:gd name="connsiteY6" fmla="*/ 1248683 h 1368000"/>
              <a:gd name="connsiteX7" fmla="*/ 0 w 1868297"/>
              <a:gd name="connsiteY7" fmla="*/ 119317 h 1368000"/>
              <a:gd name="connsiteX8" fmla="*/ 119317 w 1868297"/>
              <a:gd name="connsiteY8" fmla="*/ 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8297" h="1368000">
                <a:moveTo>
                  <a:pt x="119317" y="0"/>
                </a:moveTo>
                <a:lnTo>
                  <a:pt x="1748980" y="0"/>
                </a:lnTo>
                <a:cubicBezTo>
                  <a:pt x="1814877" y="0"/>
                  <a:pt x="1868297" y="53420"/>
                  <a:pt x="1868297" y="119317"/>
                </a:cubicBezTo>
                <a:lnTo>
                  <a:pt x="1868297" y="1248683"/>
                </a:lnTo>
                <a:cubicBezTo>
                  <a:pt x="1868297" y="1314580"/>
                  <a:pt x="1814877" y="1368000"/>
                  <a:pt x="1748980" y="1368000"/>
                </a:cubicBezTo>
                <a:lnTo>
                  <a:pt x="119317" y="1368000"/>
                </a:lnTo>
                <a:cubicBezTo>
                  <a:pt x="53420" y="1368000"/>
                  <a:pt x="0" y="1314580"/>
                  <a:pt x="0" y="1248683"/>
                </a:cubicBezTo>
                <a:lnTo>
                  <a:pt x="0" y="119317"/>
                </a:lnTo>
                <a:cubicBezTo>
                  <a:pt x="0" y="53420"/>
                  <a:pt x="53420" y="0"/>
                  <a:pt x="1193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209340" y="2782157"/>
            <a:ext cx="1868054" cy="1368317"/>
          </a:xfrm>
          <a:custGeom>
            <a:avLst/>
            <a:gdLst>
              <a:gd name="connsiteX0" fmla="*/ 119317 w 1868297"/>
              <a:gd name="connsiteY0" fmla="*/ 0 h 1368000"/>
              <a:gd name="connsiteX1" fmla="*/ 1748980 w 1868297"/>
              <a:gd name="connsiteY1" fmla="*/ 0 h 1368000"/>
              <a:gd name="connsiteX2" fmla="*/ 1868297 w 1868297"/>
              <a:gd name="connsiteY2" fmla="*/ 119317 h 1368000"/>
              <a:gd name="connsiteX3" fmla="*/ 1868297 w 1868297"/>
              <a:gd name="connsiteY3" fmla="*/ 1248683 h 1368000"/>
              <a:gd name="connsiteX4" fmla="*/ 1748980 w 1868297"/>
              <a:gd name="connsiteY4" fmla="*/ 1368000 h 1368000"/>
              <a:gd name="connsiteX5" fmla="*/ 119317 w 1868297"/>
              <a:gd name="connsiteY5" fmla="*/ 1368000 h 1368000"/>
              <a:gd name="connsiteX6" fmla="*/ 0 w 1868297"/>
              <a:gd name="connsiteY6" fmla="*/ 1248683 h 1368000"/>
              <a:gd name="connsiteX7" fmla="*/ 0 w 1868297"/>
              <a:gd name="connsiteY7" fmla="*/ 119317 h 1368000"/>
              <a:gd name="connsiteX8" fmla="*/ 119317 w 1868297"/>
              <a:gd name="connsiteY8" fmla="*/ 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8297" h="1368000">
                <a:moveTo>
                  <a:pt x="119317" y="0"/>
                </a:moveTo>
                <a:lnTo>
                  <a:pt x="1748980" y="0"/>
                </a:lnTo>
                <a:cubicBezTo>
                  <a:pt x="1814877" y="0"/>
                  <a:pt x="1868297" y="53420"/>
                  <a:pt x="1868297" y="119317"/>
                </a:cubicBezTo>
                <a:lnTo>
                  <a:pt x="1868297" y="1248683"/>
                </a:lnTo>
                <a:cubicBezTo>
                  <a:pt x="1868297" y="1314580"/>
                  <a:pt x="1814877" y="1368000"/>
                  <a:pt x="1748980" y="1368000"/>
                </a:cubicBezTo>
                <a:lnTo>
                  <a:pt x="119317" y="1368000"/>
                </a:lnTo>
                <a:cubicBezTo>
                  <a:pt x="53420" y="1368000"/>
                  <a:pt x="0" y="1314580"/>
                  <a:pt x="0" y="1248683"/>
                </a:cubicBezTo>
                <a:lnTo>
                  <a:pt x="0" y="119317"/>
                </a:lnTo>
                <a:cubicBezTo>
                  <a:pt x="0" y="53420"/>
                  <a:pt x="53420" y="0"/>
                  <a:pt x="1193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289022" y="3376078"/>
            <a:ext cx="1868054" cy="1368317"/>
          </a:xfrm>
          <a:custGeom>
            <a:avLst/>
            <a:gdLst>
              <a:gd name="connsiteX0" fmla="*/ 119317 w 1868297"/>
              <a:gd name="connsiteY0" fmla="*/ 0 h 1368000"/>
              <a:gd name="connsiteX1" fmla="*/ 1748980 w 1868297"/>
              <a:gd name="connsiteY1" fmla="*/ 0 h 1368000"/>
              <a:gd name="connsiteX2" fmla="*/ 1868297 w 1868297"/>
              <a:gd name="connsiteY2" fmla="*/ 119317 h 1368000"/>
              <a:gd name="connsiteX3" fmla="*/ 1868297 w 1868297"/>
              <a:gd name="connsiteY3" fmla="*/ 1248683 h 1368000"/>
              <a:gd name="connsiteX4" fmla="*/ 1748980 w 1868297"/>
              <a:gd name="connsiteY4" fmla="*/ 1368000 h 1368000"/>
              <a:gd name="connsiteX5" fmla="*/ 119317 w 1868297"/>
              <a:gd name="connsiteY5" fmla="*/ 1368000 h 1368000"/>
              <a:gd name="connsiteX6" fmla="*/ 0 w 1868297"/>
              <a:gd name="connsiteY6" fmla="*/ 1248683 h 1368000"/>
              <a:gd name="connsiteX7" fmla="*/ 0 w 1868297"/>
              <a:gd name="connsiteY7" fmla="*/ 119317 h 1368000"/>
              <a:gd name="connsiteX8" fmla="*/ 119317 w 1868297"/>
              <a:gd name="connsiteY8" fmla="*/ 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8297" h="1368000">
                <a:moveTo>
                  <a:pt x="119317" y="0"/>
                </a:moveTo>
                <a:lnTo>
                  <a:pt x="1748980" y="0"/>
                </a:lnTo>
                <a:cubicBezTo>
                  <a:pt x="1814877" y="0"/>
                  <a:pt x="1868297" y="53420"/>
                  <a:pt x="1868297" y="119317"/>
                </a:cubicBezTo>
                <a:lnTo>
                  <a:pt x="1868297" y="1248683"/>
                </a:lnTo>
                <a:cubicBezTo>
                  <a:pt x="1868297" y="1314580"/>
                  <a:pt x="1814877" y="1368000"/>
                  <a:pt x="1748980" y="1368000"/>
                </a:cubicBezTo>
                <a:lnTo>
                  <a:pt x="119317" y="1368000"/>
                </a:lnTo>
                <a:cubicBezTo>
                  <a:pt x="53420" y="1368000"/>
                  <a:pt x="0" y="1314580"/>
                  <a:pt x="0" y="1248683"/>
                </a:cubicBezTo>
                <a:lnTo>
                  <a:pt x="0" y="119317"/>
                </a:lnTo>
                <a:cubicBezTo>
                  <a:pt x="0" y="53420"/>
                  <a:pt x="53420" y="0"/>
                  <a:pt x="1193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73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7"/>
          <a:srcRect l="12503" r="25827" b="5375"/>
          <a:stretch>
            <a:fillRect/>
          </a:stretch>
        </p:blipFill>
        <p:spPr>
          <a:xfrm>
            <a:off x="0" y="8059"/>
            <a:ext cx="12190413" cy="68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4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2.emf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2.emf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0BE416B-59DD-40CC-B6FF-BD387E0AD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CD04322-4021-4363-8BB9-79211952F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4743" y="369808"/>
            <a:ext cx="3570518" cy="16093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7ECB175-98D5-4FFE-93D2-13D0A43E79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51" y="4069022"/>
            <a:ext cx="1877285" cy="846149"/>
          </a:xfrm>
          <a:prstGeom prst="rect">
            <a:avLst/>
          </a:prstGeom>
        </p:spPr>
      </p:pic>
      <p:sp>
        <p:nvSpPr>
          <p:cNvPr id="12" name="文本框 7">
            <a:extLst>
              <a:ext uri="{FF2B5EF4-FFF2-40B4-BE49-F238E27FC236}">
                <a16:creationId xmlns:a16="http://schemas.microsoft.com/office/drawing/2014/main" id="{116DFCCD-6EFB-43B2-B3F9-0D7711760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404" y="1864000"/>
            <a:ext cx="76354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6600">
                <a:ln w="28575">
                  <a:noFill/>
                </a:ln>
                <a:solidFill>
                  <a:srgbClr val="00B49C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Nhân </a:t>
            </a:r>
            <a:r>
              <a:rPr lang="en-US" altLang="zh-CN" sz="6600">
                <a:ln w="28575">
                  <a:noFill/>
                </a:ln>
                <a:solidFill>
                  <a:srgbClr val="FF9C98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vật </a:t>
            </a:r>
            <a:r>
              <a:rPr lang="en-US" altLang="zh-CN" sz="6600">
                <a:ln w="28575">
                  <a:noFill/>
                </a:ln>
                <a:solidFill>
                  <a:srgbClr val="00B49C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trong </a:t>
            </a:r>
            <a:r>
              <a:rPr lang="en-US" altLang="zh-CN" sz="6600">
                <a:ln w="28575">
                  <a:noFill/>
                </a:ln>
                <a:solidFill>
                  <a:srgbClr val="FF9C98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truyện</a:t>
            </a:r>
            <a:endParaRPr lang="en-US" altLang="zh-CN" sz="6600" dirty="0">
              <a:ln w="28575">
                <a:noFill/>
              </a:ln>
              <a:solidFill>
                <a:srgbClr val="FF9C98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D2956061-6E5E-4047-9EF1-92695A04E9EE}"/>
              </a:ext>
            </a:extLst>
          </p:cNvPr>
          <p:cNvSpPr/>
          <p:nvPr/>
        </p:nvSpPr>
        <p:spPr>
          <a:xfrm>
            <a:off x="3325243" y="3252639"/>
            <a:ext cx="5558972" cy="449841"/>
          </a:xfrm>
          <a:prstGeom prst="roundRect">
            <a:avLst>
              <a:gd name="adj" fmla="val 50000"/>
            </a:avLst>
          </a:prstGeom>
          <a:solidFill>
            <a:srgbClr val="00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Tiếng Việt lớp 4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7">
            <a:extLst>
              <a:ext uri="{FF2B5EF4-FFF2-40B4-BE49-F238E27FC236}">
                <a16:creationId xmlns:a16="http://schemas.microsoft.com/office/drawing/2014/main" id="{D8C8129F-49A1-43DB-B019-651ADBA8F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305" y="897474"/>
            <a:ext cx="32608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4800">
                <a:solidFill>
                  <a:srgbClr val="00B49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Tập làm văn</a:t>
            </a:r>
            <a:endParaRPr lang="en-US" altLang="zh-CN" sz="4800" dirty="0">
              <a:solidFill>
                <a:srgbClr val="00B49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58BEFF5-A443-44AC-A6C3-75B26F3B27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0213" y="2443078"/>
            <a:ext cx="1252212" cy="161912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460DA41-291B-44FB-AC4D-AD1A7C8E1B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0" y="1758236"/>
            <a:ext cx="2169914" cy="27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5">
            <a:extLst>
              <a:ext uri="{FF2B5EF4-FFF2-40B4-BE49-F238E27FC236}">
                <a16:creationId xmlns:a16="http://schemas.microsoft.com/office/drawing/2014/main" id="{D6792088-8DB6-4D84-8BED-72B200149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9021"/>
            <a:ext cx="3805084" cy="38050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493209" y="1173423"/>
            <a:ext cx="11371006" cy="150477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>
              <a:lnSpc>
                <a:spcPct val="90000"/>
              </a:lnSpc>
            </a:pPr>
            <a:r>
              <a:rPr lang="en-US" altLang="en-US" sz="4400" b="1">
                <a:ln w="0"/>
                <a:solidFill>
                  <a:srgbClr val="00B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cách nhân vật:</a:t>
            </a:r>
            <a:endParaRPr lang="en-US" altLang="en-US" sz="4101" b="1" dirty="0">
              <a:ln w="0"/>
              <a:solidFill>
                <a:srgbClr val="00B4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94661-5360-4824-9EA9-FE4943F1BBC3}"/>
              </a:ext>
            </a:extLst>
          </p:cNvPr>
          <p:cNvSpPr/>
          <p:nvPr/>
        </p:nvSpPr>
        <p:spPr>
          <a:xfrm>
            <a:off x="493209" y="76218"/>
            <a:ext cx="4496841" cy="1172867"/>
          </a:xfrm>
          <a:custGeom>
            <a:avLst/>
            <a:gdLst>
              <a:gd name="connsiteX0" fmla="*/ 0 w 4496841"/>
              <a:gd name="connsiteY0" fmla="*/ 0 h 1172867"/>
              <a:gd name="connsiteX1" fmla="*/ 427200 w 4496841"/>
              <a:gd name="connsiteY1" fmla="*/ 0 h 1172867"/>
              <a:gd name="connsiteX2" fmla="*/ 1079242 w 4496841"/>
              <a:gd name="connsiteY2" fmla="*/ 0 h 1172867"/>
              <a:gd name="connsiteX3" fmla="*/ 1641347 w 4496841"/>
              <a:gd name="connsiteY3" fmla="*/ 0 h 1172867"/>
              <a:gd name="connsiteX4" fmla="*/ 2068547 w 4496841"/>
              <a:gd name="connsiteY4" fmla="*/ 0 h 1172867"/>
              <a:gd name="connsiteX5" fmla="*/ 2675620 w 4496841"/>
              <a:gd name="connsiteY5" fmla="*/ 0 h 1172867"/>
              <a:gd name="connsiteX6" fmla="*/ 3237726 w 4496841"/>
              <a:gd name="connsiteY6" fmla="*/ 0 h 1172867"/>
              <a:gd name="connsiteX7" fmla="*/ 3889767 w 4496841"/>
              <a:gd name="connsiteY7" fmla="*/ 0 h 1172867"/>
              <a:gd name="connsiteX8" fmla="*/ 4496841 w 4496841"/>
              <a:gd name="connsiteY8" fmla="*/ 0 h 1172867"/>
              <a:gd name="connsiteX9" fmla="*/ 4496841 w 4496841"/>
              <a:gd name="connsiteY9" fmla="*/ 609891 h 1172867"/>
              <a:gd name="connsiteX10" fmla="*/ 4496841 w 4496841"/>
              <a:gd name="connsiteY10" fmla="*/ 1172867 h 1172867"/>
              <a:gd name="connsiteX11" fmla="*/ 3889767 w 4496841"/>
              <a:gd name="connsiteY11" fmla="*/ 1172867 h 1172867"/>
              <a:gd name="connsiteX12" fmla="*/ 3282694 w 4496841"/>
              <a:gd name="connsiteY12" fmla="*/ 1172867 h 1172867"/>
              <a:gd name="connsiteX13" fmla="*/ 2765557 w 4496841"/>
              <a:gd name="connsiteY13" fmla="*/ 1172867 h 1172867"/>
              <a:gd name="connsiteX14" fmla="*/ 2248421 w 4496841"/>
              <a:gd name="connsiteY14" fmla="*/ 1172867 h 1172867"/>
              <a:gd name="connsiteX15" fmla="*/ 1776252 w 4496841"/>
              <a:gd name="connsiteY15" fmla="*/ 1172867 h 1172867"/>
              <a:gd name="connsiteX16" fmla="*/ 1259115 w 4496841"/>
              <a:gd name="connsiteY16" fmla="*/ 1172867 h 1172867"/>
              <a:gd name="connsiteX17" fmla="*/ 786947 w 4496841"/>
              <a:gd name="connsiteY17" fmla="*/ 1172867 h 1172867"/>
              <a:gd name="connsiteX18" fmla="*/ 0 w 4496841"/>
              <a:gd name="connsiteY18" fmla="*/ 1172867 h 1172867"/>
              <a:gd name="connsiteX19" fmla="*/ 0 w 4496841"/>
              <a:gd name="connsiteY19" fmla="*/ 598162 h 1172867"/>
              <a:gd name="connsiteX20" fmla="*/ 0 w 4496841"/>
              <a:gd name="connsiteY20" fmla="*/ 0 h 117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96841" h="1172867" fill="none" extrusionOk="0">
                <a:moveTo>
                  <a:pt x="0" y="0"/>
                </a:moveTo>
                <a:cubicBezTo>
                  <a:pt x="106395" y="-33770"/>
                  <a:pt x="340481" y="15587"/>
                  <a:pt x="427200" y="0"/>
                </a:cubicBezTo>
                <a:cubicBezTo>
                  <a:pt x="513919" y="-15587"/>
                  <a:pt x="795695" y="66858"/>
                  <a:pt x="1079242" y="0"/>
                </a:cubicBezTo>
                <a:cubicBezTo>
                  <a:pt x="1362789" y="-66858"/>
                  <a:pt x="1385333" y="5697"/>
                  <a:pt x="1641347" y="0"/>
                </a:cubicBezTo>
                <a:cubicBezTo>
                  <a:pt x="1897361" y="-5697"/>
                  <a:pt x="1909630" y="40615"/>
                  <a:pt x="2068547" y="0"/>
                </a:cubicBezTo>
                <a:cubicBezTo>
                  <a:pt x="2227464" y="-40615"/>
                  <a:pt x="2393283" y="54744"/>
                  <a:pt x="2675620" y="0"/>
                </a:cubicBezTo>
                <a:cubicBezTo>
                  <a:pt x="2957957" y="-54744"/>
                  <a:pt x="3016676" y="47199"/>
                  <a:pt x="3237726" y="0"/>
                </a:cubicBezTo>
                <a:cubicBezTo>
                  <a:pt x="3458776" y="-47199"/>
                  <a:pt x="3636674" y="60964"/>
                  <a:pt x="3889767" y="0"/>
                </a:cubicBezTo>
                <a:cubicBezTo>
                  <a:pt x="4142860" y="-60964"/>
                  <a:pt x="4286100" y="46829"/>
                  <a:pt x="4496841" y="0"/>
                </a:cubicBezTo>
                <a:cubicBezTo>
                  <a:pt x="4525032" y="128417"/>
                  <a:pt x="4487063" y="372299"/>
                  <a:pt x="4496841" y="609891"/>
                </a:cubicBezTo>
                <a:cubicBezTo>
                  <a:pt x="4506619" y="847483"/>
                  <a:pt x="4440242" y="940322"/>
                  <a:pt x="4496841" y="1172867"/>
                </a:cubicBezTo>
                <a:cubicBezTo>
                  <a:pt x="4317101" y="1221628"/>
                  <a:pt x="4167673" y="1101224"/>
                  <a:pt x="3889767" y="1172867"/>
                </a:cubicBezTo>
                <a:cubicBezTo>
                  <a:pt x="3611861" y="1244510"/>
                  <a:pt x="3481219" y="1112855"/>
                  <a:pt x="3282694" y="1172867"/>
                </a:cubicBezTo>
                <a:cubicBezTo>
                  <a:pt x="3084169" y="1232879"/>
                  <a:pt x="2876040" y="1116121"/>
                  <a:pt x="2765557" y="1172867"/>
                </a:cubicBezTo>
                <a:cubicBezTo>
                  <a:pt x="2655074" y="1229613"/>
                  <a:pt x="2463572" y="1155870"/>
                  <a:pt x="2248421" y="1172867"/>
                </a:cubicBezTo>
                <a:cubicBezTo>
                  <a:pt x="2033270" y="1189864"/>
                  <a:pt x="1951856" y="1151629"/>
                  <a:pt x="1776252" y="1172867"/>
                </a:cubicBezTo>
                <a:cubicBezTo>
                  <a:pt x="1600648" y="1194105"/>
                  <a:pt x="1421480" y="1117285"/>
                  <a:pt x="1259115" y="1172867"/>
                </a:cubicBezTo>
                <a:cubicBezTo>
                  <a:pt x="1096750" y="1228449"/>
                  <a:pt x="970449" y="1170428"/>
                  <a:pt x="786947" y="1172867"/>
                </a:cubicBezTo>
                <a:cubicBezTo>
                  <a:pt x="603445" y="1175306"/>
                  <a:pt x="302652" y="1135173"/>
                  <a:pt x="0" y="1172867"/>
                </a:cubicBezTo>
                <a:cubicBezTo>
                  <a:pt x="-15994" y="991469"/>
                  <a:pt x="5255" y="829868"/>
                  <a:pt x="0" y="598162"/>
                </a:cubicBezTo>
                <a:cubicBezTo>
                  <a:pt x="-5255" y="366457"/>
                  <a:pt x="65035" y="262254"/>
                  <a:pt x="0" y="0"/>
                </a:cubicBezTo>
                <a:close/>
              </a:path>
              <a:path w="4496841" h="1172867" stroke="0" extrusionOk="0">
                <a:moveTo>
                  <a:pt x="0" y="0"/>
                </a:moveTo>
                <a:cubicBezTo>
                  <a:pt x="156255" y="-49413"/>
                  <a:pt x="494872" y="59978"/>
                  <a:pt x="652042" y="0"/>
                </a:cubicBezTo>
                <a:cubicBezTo>
                  <a:pt x="809212" y="-59978"/>
                  <a:pt x="1081656" y="76170"/>
                  <a:pt x="1304084" y="0"/>
                </a:cubicBezTo>
                <a:cubicBezTo>
                  <a:pt x="1526512" y="-76170"/>
                  <a:pt x="1756838" y="50360"/>
                  <a:pt x="1911157" y="0"/>
                </a:cubicBezTo>
                <a:cubicBezTo>
                  <a:pt x="2065476" y="-50360"/>
                  <a:pt x="2228958" y="41143"/>
                  <a:pt x="2473263" y="0"/>
                </a:cubicBezTo>
                <a:cubicBezTo>
                  <a:pt x="2717568" y="-41143"/>
                  <a:pt x="2865871" y="49157"/>
                  <a:pt x="2990399" y="0"/>
                </a:cubicBezTo>
                <a:cubicBezTo>
                  <a:pt x="3114927" y="-49157"/>
                  <a:pt x="3331188" y="45937"/>
                  <a:pt x="3507536" y="0"/>
                </a:cubicBezTo>
                <a:cubicBezTo>
                  <a:pt x="3683884" y="-45937"/>
                  <a:pt x="4205959" y="95380"/>
                  <a:pt x="4496841" y="0"/>
                </a:cubicBezTo>
                <a:cubicBezTo>
                  <a:pt x="4506552" y="163087"/>
                  <a:pt x="4468425" y="334170"/>
                  <a:pt x="4496841" y="562976"/>
                </a:cubicBezTo>
                <a:cubicBezTo>
                  <a:pt x="4525257" y="791782"/>
                  <a:pt x="4436941" y="1017421"/>
                  <a:pt x="4496841" y="1172867"/>
                </a:cubicBezTo>
                <a:cubicBezTo>
                  <a:pt x="4372966" y="1186218"/>
                  <a:pt x="4234860" y="1149120"/>
                  <a:pt x="4069641" y="1172867"/>
                </a:cubicBezTo>
                <a:cubicBezTo>
                  <a:pt x="3904422" y="1196614"/>
                  <a:pt x="3792637" y="1156562"/>
                  <a:pt x="3642441" y="1172867"/>
                </a:cubicBezTo>
                <a:cubicBezTo>
                  <a:pt x="3492245" y="1189172"/>
                  <a:pt x="3322038" y="1106698"/>
                  <a:pt x="3080336" y="1172867"/>
                </a:cubicBezTo>
                <a:cubicBezTo>
                  <a:pt x="2838635" y="1239036"/>
                  <a:pt x="2702553" y="1153329"/>
                  <a:pt x="2563199" y="1172867"/>
                </a:cubicBezTo>
                <a:cubicBezTo>
                  <a:pt x="2423845" y="1192405"/>
                  <a:pt x="2225827" y="1136224"/>
                  <a:pt x="2135999" y="1172867"/>
                </a:cubicBezTo>
                <a:cubicBezTo>
                  <a:pt x="2046171" y="1209510"/>
                  <a:pt x="1783697" y="1160767"/>
                  <a:pt x="1663831" y="1172867"/>
                </a:cubicBezTo>
                <a:cubicBezTo>
                  <a:pt x="1543965" y="1184967"/>
                  <a:pt x="1385485" y="1142606"/>
                  <a:pt x="1191663" y="1172867"/>
                </a:cubicBezTo>
                <a:cubicBezTo>
                  <a:pt x="997841" y="1203128"/>
                  <a:pt x="849216" y="1127588"/>
                  <a:pt x="719495" y="1172867"/>
                </a:cubicBezTo>
                <a:cubicBezTo>
                  <a:pt x="589774" y="1218146"/>
                  <a:pt x="286606" y="1169966"/>
                  <a:pt x="0" y="1172867"/>
                </a:cubicBezTo>
                <a:cubicBezTo>
                  <a:pt x="-70732" y="966552"/>
                  <a:pt x="243" y="754439"/>
                  <a:pt x="0" y="574705"/>
                </a:cubicBezTo>
                <a:cubicBezTo>
                  <a:pt x="-243" y="394971"/>
                  <a:pt x="21052" y="258423"/>
                  <a:pt x="0" y="0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sd="18248569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矩形 26">
            <a:extLst>
              <a:ext uri="{FF2B5EF4-FFF2-40B4-BE49-F238E27FC236}">
                <a16:creationId xmlns:a16="http://schemas.microsoft.com/office/drawing/2014/main" id="{4AAF0324-19C9-4763-9CCF-67547E856BFB}"/>
              </a:ext>
            </a:extLst>
          </p:cNvPr>
          <p:cNvSpPr/>
          <p:nvPr/>
        </p:nvSpPr>
        <p:spPr>
          <a:xfrm>
            <a:off x="3782099" y="3221892"/>
            <a:ext cx="4513878" cy="176106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buClr>
                <a:srgbClr val="C3260C"/>
              </a:buClr>
              <a:buSzPct val="130000"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tấm lòng nhân hậu.</a:t>
            </a:r>
            <a:endParaRPr lang="en-US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26">
            <a:extLst>
              <a:ext uri="{FF2B5EF4-FFF2-40B4-BE49-F238E27FC236}">
                <a16:creationId xmlns:a16="http://schemas.microsoft.com/office/drawing/2014/main" id="{DC8ECD7B-949D-4AED-BB2B-68B2DB1BA8E8}"/>
              </a:ext>
            </a:extLst>
          </p:cNvPr>
          <p:cNvSpPr/>
          <p:nvPr/>
        </p:nvSpPr>
        <p:spPr>
          <a:xfrm>
            <a:off x="5597394" y="846577"/>
            <a:ext cx="6266821" cy="1761069"/>
          </a:xfrm>
          <a:prstGeom prst="rect">
            <a:avLst/>
          </a:prstGeom>
          <a:solidFill>
            <a:srgbClr val="00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54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con bà nông dân</a:t>
            </a:r>
            <a:endParaRPr lang="zh-CN" altLang="en-US" sz="5400" b="1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Ke chuye_2">
            <a:extLst>
              <a:ext uri="{FF2B5EF4-FFF2-40B4-BE49-F238E27FC236}">
                <a16:creationId xmlns:a16="http://schemas.microsoft.com/office/drawing/2014/main" id="{C0A731E1-0684-44DD-8A4F-948EDD5E986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12000"/>
          </a:blip>
          <a:stretch>
            <a:fillRect/>
          </a:stretch>
        </p:blipFill>
        <p:spPr>
          <a:xfrm>
            <a:off x="8511416" y="2684009"/>
            <a:ext cx="3352799" cy="300215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258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AD912EB-6CE2-431B-ACFA-DECEDEA47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" y="3429794"/>
            <a:ext cx="3537155" cy="353715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2233A3C-7E57-40AF-A9EF-CFEB55D6CA0E}"/>
              </a:ext>
            </a:extLst>
          </p:cNvPr>
          <p:cNvGrpSpPr/>
          <p:nvPr/>
        </p:nvGrpSpPr>
        <p:grpSpPr>
          <a:xfrm>
            <a:off x="1744703" y="237562"/>
            <a:ext cx="9748684" cy="3333137"/>
            <a:chOff x="3252892" y="-61223"/>
            <a:chExt cx="9748684" cy="4001684"/>
          </a:xfrm>
        </p:grpSpPr>
        <p:sp>
          <p:nvSpPr>
            <p:cNvPr id="11" name="矩形: 圆角 11">
              <a:extLst>
                <a:ext uri="{FF2B5EF4-FFF2-40B4-BE49-F238E27FC236}">
                  <a16:creationId xmlns:a16="http://schemas.microsoft.com/office/drawing/2014/main" id="{3ACF7974-899B-4EB0-B7ED-143926AC71B9}"/>
                </a:ext>
              </a:extLst>
            </p:cNvPr>
            <p:cNvSpPr/>
            <p:nvPr/>
          </p:nvSpPr>
          <p:spPr>
            <a:xfrm>
              <a:off x="3252892" y="-61223"/>
              <a:ext cx="9748684" cy="4001684"/>
            </a:xfrm>
            <a:custGeom>
              <a:avLst/>
              <a:gdLst>
                <a:gd name="connsiteX0" fmla="*/ 0 w 2514916"/>
                <a:gd name="connsiteY0" fmla="*/ 326637 h 3797040"/>
                <a:gd name="connsiteX1" fmla="*/ 326637 w 2514916"/>
                <a:gd name="connsiteY1" fmla="*/ 0 h 3797040"/>
                <a:gd name="connsiteX2" fmla="*/ 2188279 w 2514916"/>
                <a:gd name="connsiteY2" fmla="*/ 0 h 3797040"/>
                <a:gd name="connsiteX3" fmla="*/ 2514916 w 2514916"/>
                <a:gd name="connsiteY3" fmla="*/ 326637 h 3797040"/>
                <a:gd name="connsiteX4" fmla="*/ 2514916 w 2514916"/>
                <a:gd name="connsiteY4" fmla="*/ 3470403 h 3797040"/>
                <a:gd name="connsiteX5" fmla="*/ 2188279 w 2514916"/>
                <a:gd name="connsiteY5" fmla="*/ 3797040 h 3797040"/>
                <a:gd name="connsiteX6" fmla="*/ 326637 w 2514916"/>
                <a:gd name="connsiteY6" fmla="*/ 3797040 h 3797040"/>
                <a:gd name="connsiteX7" fmla="*/ 0 w 2514916"/>
                <a:gd name="connsiteY7" fmla="*/ 3470403 h 3797040"/>
                <a:gd name="connsiteX8" fmla="*/ 0 w 2514916"/>
                <a:gd name="connsiteY8" fmla="*/ 326637 h 3797040"/>
                <a:gd name="connsiteX0-1" fmla="*/ 0 w 2514916"/>
                <a:gd name="connsiteY0-2" fmla="*/ 326637 h 3797040"/>
                <a:gd name="connsiteX1-3" fmla="*/ 326637 w 2514916"/>
                <a:gd name="connsiteY1-4" fmla="*/ 0 h 3797040"/>
                <a:gd name="connsiteX2-5" fmla="*/ 2188279 w 2514916"/>
                <a:gd name="connsiteY2-6" fmla="*/ 0 h 3797040"/>
                <a:gd name="connsiteX3-7" fmla="*/ 2514916 w 2514916"/>
                <a:gd name="connsiteY3-8" fmla="*/ 326637 h 3797040"/>
                <a:gd name="connsiteX4-9" fmla="*/ 2514916 w 2514916"/>
                <a:gd name="connsiteY4-10" fmla="*/ 3470403 h 3797040"/>
                <a:gd name="connsiteX5-11" fmla="*/ 2188279 w 2514916"/>
                <a:gd name="connsiteY5-12" fmla="*/ 3797040 h 3797040"/>
                <a:gd name="connsiteX6-13" fmla="*/ 326637 w 2514916"/>
                <a:gd name="connsiteY6-14" fmla="*/ 3797040 h 3797040"/>
                <a:gd name="connsiteX7-15" fmla="*/ 0 w 2514916"/>
                <a:gd name="connsiteY7-16" fmla="*/ 3470403 h 3797040"/>
                <a:gd name="connsiteX8-17" fmla="*/ 0 w 2514916"/>
                <a:gd name="connsiteY8-18" fmla="*/ 326637 h 3797040"/>
                <a:gd name="connsiteX0-19" fmla="*/ 0 w 2514916"/>
                <a:gd name="connsiteY0-20" fmla="*/ 381167 h 3851570"/>
                <a:gd name="connsiteX1-21" fmla="*/ 2188279 w 2514916"/>
                <a:gd name="connsiteY1-22" fmla="*/ 54530 h 3851570"/>
                <a:gd name="connsiteX2-23" fmla="*/ 2514916 w 2514916"/>
                <a:gd name="connsiteY2-24" fmla="*/ 381167 h 3851570"/>
                <a:gd name="connsiteX3-25" fmla="*/ 2514916 w 2514916"/>
                <a:gd name="connsiteY3-26" fmla="*/ 3524933 h 3851570"/>
                <a:gd name="connsiteX4-27" fmla="*/ 2188279 w 2514916"/>
                <a:gd name="connsiteY4-28" fmla="*/ 3851570 h 3851570"/>
                <a:gd name="connsiteX5-29" fmla="*/ 326637 w 2514916"/>
                <a:gd name="connsiteY5-30" fmla="*/ 3851570 h 3851570"/>
                <a:gd name="connsiteX6-31" fmla="*/ 0 w 2514916"/>
                <a:gd name="connsiteY6-32" fmla="*/ 3524933 h 3851570"/>
                <a:gd name="connsiteX7-33" fmla="*/ 0 w 2514916"/>
                <a:gd name="connsiteY7-34" fmla="*/ 381167 h 3851570"/>
                <a:gd name="connsiteX0-35" fmla="*/ 0 w 2523593"/>
                <a:gd name="connsiteY0-36" fmla="*/ 381167 h 3851570"/>
                <a:gd name="connsiteX1-37" fmla="*/ 2188279 w 2523593"/>
                <a:gd name="connsiteY1-38" fmla="*/ 54530 h 3851570"/>
                <a:gd name="connsiteX2-39" fmla="*/ 2514916 w 2523593"/>
                <a:gd name="connsiteY2-40" fmla="*/ 3524933 h 3851570"/>
                <a:gd name="connsiteX3-41" fmla="*/ 2188279 w 2523593"/>
                <a:gd name="connsiteY3-42" fmla="*/ 3851570 h 3851570"/>
                <a:gd name="connsiteX4-43" fmla="*/ 326637 w 2523593"/>
                <a:gd name="connsiteY4-44" fmla="*/ 3851570 h 3851570"/>
                <a:gd name="connsiteX5-45" fmla="*/ 0 w 2523593"/>
                <a:gd name="connsiteY5-46" fmla="*/ 3524933 h 3851570"/>
                <a:gd name="connsiteX6-47" fmla="*/ 0 w 2523593"/>
                <a:gd name="connsiteY6-48" fmla="*/ 381167 h 3851570"/>
                <a:gd name="connsiteX0-49" fmla="*/ 0 w 2441809"/>
                <a:gd name="connsiteY0-50" fmla="*/ 381167 h 3851570"/>
                <a:gd name="connsiteX1-51" fmla="*/ 2188279 w 2441809"/>
                <a:gd name="connsiteY1-52" fmla="*/ 54530 h 3851570"/>
                <a:gd name="connsiteX2-53" fmla="*/ 2188279 w 2441809"/>
                <a:gd name="connsiteY2-54" fmla="*/ 3851570 h 3851570"/>
                <a:gd name="connsiteX3-55" fmla="*/ 326637 w 2441809"/>
                <a:gd name="connsiteY3-56" fmla="*/ 3851570 h 3851570"/>
                <a:gd name="connsiteX4-57" fmla="*/ 0 w 2441809"/>
                <a:gd name="connsiteY4-58" fmla="*/ 3524933 h 3851570"/>
                <a:gd name="connsiteX5-59" fmla="*/ 0 w 2441809"/>
                <a:gd name="connsiteY5-60" fmla="*/ 381167 h 3851570"/>
                <a:gd name="connsiteX0-61" fmla="*/ 0 w 2441809"/>
                <a:gd name="connsiteY0-62" fmla="*/ 381167 h 3851570"/>
                <a:gd name="connsiteX1-63" fmla="*/ 2188279 w 2441809"/>
                <a:gd name="connsiteY1-64" fmla="*/ 54530 h 3851570"/>
                <a:gd name="connsiteX2-65" fmla="*/ 2188279 w 2441809"/>
                <a:gd name="connsiteY2-66" fmla="*/ 3851570 h 3851570"/>
                <a:gd name="connsiteX3-67" fmla="*/ 0 w 2441809"/>
                <a:gd name="connsiteY3-68" fmla="*/ 3524933 h 3851570"/>
                <a:gd name="connsiteX4-69" fmla="*/ 0 w 2441809"/>
                <a:gd name="connsiteY4-70" fmla="*/ 381167 h 3851570"/>
                <a:gd name="connsiteX0-71" fmla="*/ 421134 w 2862943"/>
                <a:gd name="connsiteY0-72" fmla="*/ 381167 h 3851570"/>
                <a:gd name="connsiteX1-73" fmla="*/ 2609413 w 2862943"/>
                <a:gd name="connsiteY1-74" fmla="*/ 54530 h 3851570"/>
                <a:gd name="connsiteX2-75" fmla="*/ 2609413 w 2862943"/>
                <a:gd name="connsiteY2-76" fmla="*/ 3851570 h 3851570"/>
                <a:gd name="connsiteX3-77" fmla="*/ 421134 w 2862943"/>
                <a:gd name="connsiteY3-78" fmla="*/ 3524933 h 3851570"/>
                <a:gd name="connsiteX4-79" fmla="*/ 421134 w 2862943"/>
                <a:gd name="connsiteY4-80" fmla="*/ 381167 h 3851570"/>
                <a:gd name="connsiteX0-81" fmla="*/ 334408 w 2776217"/>
                <a:gd name="connsiteY0-82" fmla="*/ 381167 h 3851570"/>
                <a:gd name="connsiteX1-83" fmla="*/ 2522687 w 2776217"/>
                <a:gd name="connsiteY1-84" fmla="*/ 54530 h 3851570"/>
                <a:gd name="connsiteX2-85" fmla="*/ 2522687 w 2776217"/>
                <a:gd name="connsiteY2-86" fmla="*/ 3851570 h 3851570"/>
                <a:gd name="connsiteX3-87" fmla="*/ 486808 w 2776217"/>
                <a:gd name="connsiteY3-88" fmla="*/ 3829733 h 3851570"/>
                <a:gd name="connsiteX4-89" fmla="*/ 334408 w 2776217"/>
                <a:gd name="connsiteY4-90" fmla="*/ 381167 h 3851570"/>
                <a:gd name="connsiteX0-91" fmla="*/ 334408 w 2922428"/>
                <a:gd name="connsiteY0-92" fmla="*/ 381167 h 3851582"/>
                <a:gd name="connsiteX1-93" fmla="*/ 2522687 w 2922428"/>
                <a:gd name="connsiteY1-94" fmla="*/ 54530 h 3851582"/>
                <a:gd name="connsiteX2-95" fmla="*/ 2522687 w 2922428"/>
                <a:gd name="connsiteY2-96" fmla="*/ 3851570 h 3851582"/>
                <a:gd name="connsiteX3-97" fmla="*/ 486808 w 2922428"/>
                <a:gd name="connsiteY3-98" fmla="*/ 3829733 h 3851582"/>
                <a:gd name="connsiteX4-99" fmla="*/ 334408 w 2922428"/>
                <a:gd name="connsiteY4-100" fmla="*/ 381167 h 3851582"/>
                <a:gd name="connsiteX0-101" fmla="*/ 334408 w 2922428"/>
                <a:gd name="connsiteY0-102" fmla="*/ 381167 h 3912279"/>
                <a:gd name="connsiteX1-103" fmla="*/ 2522687 w 2922428"/>
                <a:gd name="connsiteY1-104" fmla="*/ 54530 h 3912279"/>
                <a:gd name="connsiteX2-105" fmla="*/ 2522687 w 2922428"/>
                <a:gd name="connsiteY2-106" fmla="*/ 3851570 h 3912279"/>
                <a:gd name="connsiteX3-107" fmla="*/ 486808 w 2922428"/>
                <a:gd name="connsiteY3-108" fmla="*/ 3829733 h 3912279"/>
                <a:gd name="connsiteX4-109" fmla="*/ 334408 w 2922428"/>
                <a:gd name="connsiteY4-110" fmla="*/ 381167 h 3912279"/>
                <a:gd name="connsiteX0-111" fmla="*/ 334408 w 2906499"/>
                <a:gd name="connsiteY0-112" fmla="*/ 381167 h 3934794"/>
                <a:gd name="connsiteX1-113" fmla="*/ 2522687 w 2906499"/>
                <a:gd name="connsiteY1-114" fmla="*/ 54530 h 3934794"/>
                <a:gd name="connsiteX2-115" fmla="*/ 2522687 w 2906499"/>
                <a:gd name="connsiteY2-116" fmla="*/ 3851570 h 3934794"/>
                <a:gd name="connsiteX3-117" fmla="*/ 486808 w 2906499"/>
                <a:gd name="connsiteY3-118" fmla="*/ 3829733 h 3934794"/>
                <a:gd name="connsiteX4-119" fmla="*/ 334408 w 2906499"/>
                <a:gd name="connsiteY4-120" fmla="*/ 381167 h 3934794"/>
                <a:gd name="connsiteX0-121" fmla="*/ 334408 w 2906499"/>
                <a:gd name="connsiteY0-122" fmla="*/ 630057 h 4183684"/>
                <a:gd name="connsiteX1-123" fmla="*/ 2522687 w 2906499"/>
                <a:gd name="connsiteY1-124" fmla="*/ 303420 h 4183684"/>
                <a:gd name="connsiteX2-125" fmla="*/ 2522687 w 2906499"/>
                <a:gd name="connsiteY2-126" fmla="*/ 4100460 h 4183684"/>
                <a:gd name="connsiteX3-127" fmla="*/ 486808 w 2906499"/>
                <a:gd name="connsiteY3-128" fmla="*/ 4078623 h 4183684"/>
                <a:gd name="connsiteX4-129" fmla="*/ 334408 w 2906499"/>
                <a:gd name="connsiteY4-130" fmla="*/ 630057 h 4183684"/>
                <a:gd name="connsiteX0-131" fmla="*/ 334408 w 2801667"/>
                <a:gd name="connsiteY0-132" fmla="*/ 432024 h 4153636"/>
                <a:gd name="connsiteX1-133" fmla="*/ 2548087 w 2801667"/>
                <a:gd name="connsiteY1-134" fmla="*/ 435587 h 4153636"/>
                <a:gd name="connsiteX2-135" fmla="*/ 2522687 w 2801667"/>
                <a:gd name="connsiteY2-136" fmla="*/ 3902427 h 4153636"/>
                <a:gd name="connsiteX3-137" fmla="*/ 486808 w 2801667"/>
                <a:gd name="connsiteY3-138" fmla="*/ 3880590 h 4153636"/>
                <a:gd name="connsiteX4-139" fmla="*/ 334408 w 2801667"/>
                <a:gd name="connsiteY4-140" fmla="*/ 432024 h 4153636"/>
                <a:gd name="connsiteX0-141" fmla="*/ 334408 w 2825033"/>
                <a:gd name="connsiteY0-142" fmla="*/ 444873 h 4168366"/>
                <a:gd name="connsiteX1-143" fmla="*/ 2586187 w 2825033"/>
                <a:gd name="connsiteY1-144" fmla="*/ 423036 h 4168366"/>
                <a:gd name="connsiteX2-145" fmla="*/ 2522687 w 2825033"/>
                <a:gd name="connsiteY2-146" fmla="*/ 3915276 h 4168366"/>
                <a:gd name="connsiteX3-147" fmla="*/ 486808 w 2825033"/>
                <a:gd name="connsiteY3-148" fmla="*/ 3893439 h 4168366"/>
                <a:gd name="connsiteX4-149" fmla="*/ 334408 w 2825033"/>
                <a:gd name="connsiteY4-150" fmla="*/ 444873 h 4168366"/>
                <a:gd name="connsiteX0-151" fmla="*/ 334408 w 2856500"/>
                <a:gd name="connsiteY0-152" fmla="*/ 379748 h 4103241"/>
                <a:gd name="connsiteX1-153" fmla="*/ 2586187 w 2856500"/>
                <a:gd name="connsiteY1-154" fmla="*/ 357911 h 4103241"/>
                <a:gd name="connsiteX2-155" fmla="*/ 2522687 w 2856500"/>
                <a:gd name="connsiteY2-156" fmla="*/ 3850151 h 4103241"/>
                <a:gd name="connsiteX3-157" fmla="*/ 486808 w 2856500"/>
                <a:gd name="connsiteY3-158" fmla="*/ 3828314 h 4103241"/>
                <a:gd name="connsiteX4-159" fmla="*/ 334408 w 2856500"/>
                <a:gd name="connsiteY4-160" fmla="*/ 379748 h 4103241"/>
                <a:gd name="connsiteX0-161" fmla="*/ 334408 w 2881728"/>
                <a:gd name="connsiteY0-162" fmla="*/ 379748 h 4001684"/>
                <a:gd name="connsiteX1-163" fmla="*/ 2586187 w 2881728"/>
                <a:gd name="connsiteY1-164" fmla="*/ 357911 h 4001684"/>
                <a:gd name="connsiteX2-165" fmla="*/ 2522687 w 2881728"/>
                <a:gd name="connsiteY2-166" fmla="*/ 3850151 h 4001684"/>
                <a:gd name="connsiteX3-167" fmla="*/ 486808 w 2881728"/>
                <a:gd name="connsiteY3-168" fmla="*/ 3828314 h 4001684"/>
                <a:gd name="connsiteX4-169" fmla="*/ 334408 w 2881728"/>
                <a:gd name="connsiteY4-170" fmla="*/ 379748 h 40016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81728" h="4001684">
                  <a:moveTo>
                    <a:pt x="334408" y="379748"/>
                  </a:moveTo>
                  <a:cubicBezTo>
                    <a:pt x="699121" y="-198653"/>
                    <a:pt x="2145274" y="-42690"/>
                    <a:pt x="2586187" y="357911"/>
                  </a:cubicBezTo>
                  <a:cubicBezTo>
                    <a:pt x="3027100" y="758512"/>
                    <a:pt x="2948783" y="3500350"/>
                    <a:pt x="2522687" y="3850151"/>
                  </a:cubicBezTo>
                  <a:cubicBezTo>
                    <a:pt x="2096591" y="4199952"/>
                    <a:pt x="1165434" y="3835593"/>
                    <a:pt x="486808" y="3828314"/>
                  </a:cubicBezTo>
                  <a:cubicBezTo>
                    <a:pt x="-242618" y="3719435"/>
                    <a:pt x="-30305" y="958149"/>
                    <a:pt x="334408" y="37974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卡通简体" panose="03000509000000000000" pitchFamily="65" charset="-122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7C5FB0-95BD-4B97-B72F-13D4A13E75B7}"/>
                </a:ext>
              </a:extLst>
            </p:cNvPr>
            <p:cNvSpPr txBox="1"/>
            <p:nvPr/>
          </p:nvSpPr>
          <p:spPr>
            <a:xfrm>
              <a:off x="4369698" y="494859"/>
              <a:ext cx="7681093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 eaLnBrk="1" hangingPunct="1">
                <a:buNone/>
              </a:pP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vi-VN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 cứ v</a:t>
              </a:r>
              <a:r>
                <a:rPr lang="en-US" altLang="en-US" sz="54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 </a:t>
              </a:r>
              <a:r>
                <a:rPr lang="vi-VN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</a:t>
              </a: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 m</a:t>
              </a:r>
              <a:r>
                <a:rPr lang="en-US" altLang="en-US" sz="5400" b="1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em nhận xét </a:t>
              </a:r>
              <a:r>
                <a:rPr lang="vi-VN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</a:t>
              </a: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 tính cách nhân vật?</a:t>
              </a:r>
              <a:endParaRPr lang="en-US" alt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5" name="图片 22">
            <a:extLst>
              <a:ext uri="{FF2B5EF4-FFF2-40B4-BE49-F238E27FC236}">
                <a16:creationId xmlns:a16="http://schemas.microsoft.com/office/drawing/2014/main" id="{0D211E24-978B-48DA-8E62-7FA90E16C7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271" y="1285190"/>
            <a:ext cx="760917" cy="983873"/>
          </a:xfrm>
          <a:prstGeom prst="rect">
            <a:avLst/>
          </a:prstGeom>
        </p:spPr>
      </p:pic>
      <p:pic>
        <p:nvPicPr>
          <p:cNvPr id="16" name="图片 23">
            <a:extLst>
              <a:ext uri="{FF2B5EF4-FFF2-40B4-BE49-F238E27FC236}">
                <a16:creationId xmlns:a16="http://schemas.microsoft.com/office/drawing/2014/main" id="{769D021F-3A73-4B9E-B77A-23E6FE0C9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20" y="273294"/>
            <a:ext cx="1318567" cy="1640800"/>
          </a:xfrm>
          <a:prstGeom prst="rect">
            <a:avLst/>
          </a:prstGeom>
        </p:spPr>
      </p:pic>
      <p:pic>
        <p:nvPicPr>
          <p:cNvPr id="17" name="图片 17">
            <a:extLst>
              <a:ext uri="{FF2B5EF4-FFF2-40B4-BE49-F238E27FC236}">
                <a16:creationId xmlns:a16="http://schemas.microsoft.com/office/drawing/2014/main" id="{4C260C6F-837C-4976-9F34-2535B074AC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34" y="1742106"/>
            <a:ext cx="2231171" cy="100565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0A2C0E72-CE62-4B94-A657-74C4733183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4224" y="80195"/>
            <a:ext cx="1721537" cy="132229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D52ECE4-6AEE-4A36-ACE7-2AA03AC943EE}"/>
              </a:ext>
            </a:extLst>
          </p:cNvPr>
          <p:cNvGrpSpPr/>
          <p:nvPr/>
        </p:nvGrpSpPr>
        <p:grpSpPr>
          <a:xfrm>
            <a:off x="3204499" y="3728065"/>
            <a:ext cx="8948171" cy="2551309"/>
            <a:chOff x="3252892" y="-61223"/>
            <a:chExt cx="9748684" cy="4001684"/>
          </a:xfrm>
        </p:grpSpPr>
        <p:sp>
          <p:nvSpPr>
            <p:cNvPr id="26" name="矩形: 圆角 11">
              <a:extLst>
                <a:ext uri="{FF2B5EF4-FFF2-40B4-BE49-F238E27FC236}">
                  <a16:creationId xmlns:a16="http://schemas.microsoft.com/office/drawing/2014/main" id="{86C65424-9F34-44C6-95CD-CBF25694E770}"/>
                </a:ext>
              </a:extLst>
            </p:cNvPr>
            <p:cNvSpPr/>
            <p:nvPr/>
          </p:nvSpPr>
          <p:spPr>
            <a:xfrm>
              <a:off x="3252892" y="-61223"/>
              <a:ext cx="9748684" cy="4001684"/>
            </a:xfrm>
            <a:custGeom>
              <a:avLst/>
              <a:gdLst>
                <a:gd name="connsiteX0" fmla="*/ 0 w 2514916"/>
                <a:gd name="connsiteY0" fmla="*/ 326637 h 3797040"/>
                <a:gd name="connsiteX1" fmla="*/ 326637 w 2514916"/>
                <a:gd name="connsiteY1" fmla="*/ 0 h 3797040"/>
                <a:gd name="connsiteX2" fmla="*/ 2188279 w 2514916"/>
                <a:gd name="connsiteY2" fmla="*/ 0 h 3797040"/>
                <a:gd name="connsiteX3" fmla="*/ 2514916 w 2514916"/>
                <a:gd name="connsiteY3" fmla="*/ 326637 h 3797040"/>
                <a:gd name="connsiteX4" fmla="*/ 2514916 w 2514916"/>
                <a:gd name="connsiteY4" fmla="*/ 3470403 h 3797040"/>
                <a:gd name="connsiteX5" fmla="*/ 2188279 w 2514916"/>
                <a:gd name="connsiteY5" fmla="*/ 3797040 h 3797040"/>
                <a:gd name="connsiteX6" fmla="*/ 326637 w 2514916"/>
                <a:gd name="connsiteY6" fmla="*/ 3797040 h 3797040"/>
                <a:gd name="connsiteX7" fmla="*/ 0 w 2514916"/>
                <a:gd name="connsiteY7" fmla="*/ 3470403 h 3797040"/>
                <a:gd name="connsiteX8" fmla="*/ 0 w 2514916"/>
                <a:gd name="connsiteY8" fmla="*/ 326637 h 3797040"/>
                <a:gd name="connsiteX0-1" fmla="*/ 0 w 2514916"/>
                <a:gd name="connsiteY0-2" fmla="*/ 326637 h 3797040"/>
                <a:gd name="connsiteX1-3" fmla="*/ 326637 w 2514916"/>
                <a:gd name="connsiteY1-4" fmla="*/ 0 h 3797040"/>
                <a:gd name="connsiteX2-5" fmla="*/ 2188279 w 2514916"/>
                <a:gd name="connsiteY2-6" fmla="*/ 0 h 3797040"/>
                <a:gd name="connsiteX3-7" fmla="*/ 2514916 w 2514916"/>
                <a:gd name="connsiteY3-8" fmla="*/ 326637 h 3797040"/>
                <a:gd name="connsiteX4-9" fmla="*/ 2514916 w 2514916"/>
                <a:gd name="connsiteY4-10" fmla="*/ 3470403 h 3797040"/>
                <a:gd name="connsiteX5-11" fmla="*/ 2188279 w 2514916"/>
                <a:gd name="connsiteY5-12" fmla="*/ 3797040 h 3797040"/>
                <a:gd name="connsiteX6-13" fmla="*/ 326637 w 2514916"/>
                <a:gd name="connsiteY6-14" fmla="*/ 3797040 h 3797040"/>
                <a:gd name="connsiteX7-15" fmla="*/ 0 w 2514916"/>
                <a:gd name="connsiteY7-16" fmla="*/ 3470403 h 3797040"/>
                <a:gd name="connsiteX8-17" fmla="*/ 0 w 2514916"/>
                <a:gd name="connsiteY8-18" fmla="*/ 326637 h 3797040"/>
                <a:gd name="connsiteX0-19" fmla="*/ 0 w 2514916"/>
                <a:gd name="connsiteY0-20" fmla="*/ 381167 h 3851570"/>
                <a:gd name="connsiteX1-21" fmla="*/ 2188279 w 2514916"/>
                <a:gd name="connsiteY1-22" fmla="*/ 54530 h 3851570"/>
                <a:gd name="connsiteX2-23" fmla="*/ 2514916 w 2514916"/>
                <a:gd name="connsiteY2-24" fmla="*/ 381167 h 3851570"/>
                <a:gd name="connsiteX3-25" fmla="*/ 2514916 w 2514916"/>
                <a:gd name="connsiteY3-26" fmla="*/ 3524933 h 3851570"/>
                <a:gd name="connsiteX4-27" fmla="*/ 2188279 w 2514916"/>
                <a:gd name="connsiteY4-28" fmla="*/ 3851570 h 3851570"/>
                <a:gd name="connsiteX5-29" fmla="*/ 326637 w 2514916"/>
                <a:gd name="connsiteY5-30" fmla="*/ 3851570 h 3851570"/>
                <a:gd name="connsiteX6-31" fmla="*/ 0 w 2514916"/>
                <a:gd name="connsiteY6-32" fmla="*/ 3524933 h 3851570"/>
                <a:gd name="connsiteX7-33" fmla="*/ 0 w 2514916"/>
                <a:gd name="connsiteY7-34" fmla="*/ 381167 h 3851570"/>
                <a:gd name="connsiteX0-35" fmla="*/ 0 w 2523593"/>
                <a:gd name="connsiteY0-36" fmla="*/ 381167 h 3851570"/>
                <a:gd name="connsiteX1-37" fmla="*/ 2188279 w 2523593"/>
                <a:gd name="connsiteY1-38" fmla="*/ 54530 h 3851570"/>
                <a:gd name="connsiteX2-39" fmla="*/ 2514916 w 2523593"/>
                <a:gd name="connsiteY2-40" fmla="*/ 3524933 h 3851570"/>
                <a:gd name="connsiteX3-41" fmla="*/ 2188279 w 2523593"/>
                <a:gd name="connsiteY3-42" fmla="*/ 3851570 h 3851570"/>
                <a:gd name="connsiteX4-43" fmla="*/ 326637 w 2523593"/>
                <a:gd name="connsiteY4-44" fmla="*/ 3851570 h 3851570"/>
                <a:gd name="connsiteX5-45" fmla="*/ 0 w 2523593"/>
                <a:gd name="connsiteY5-46" fmla="*/ 3524933 h 3851570"/>
                <a:gd name="connsiteX6-47" fmla="*/ 0 w 2523593"/>
                <a:gd name="connsiteY6-48" fmla="*/ 381167 h 3851570"/>
                <a:gd name="connsiteX0-49" fmla="*/ 0 w 2441809"/>
                <a:gd name="connsiteY0-50" fmla="*/ 381167 h 3851570"/>
                <a:gd name="connsiteX1-51" fmla="*/ 2188279 w 2441809"/>
                <a:gd name="connsiteY1-52" fmla="*/ 54530 h 3851570"/>
                <a:gd name="connsiteX2-53" fmla="*/ 2188279 w 2441809"/>
                <a:gd name="connsiteY2-54" fmla="*/ 3851570 h 3851570"/>
                <a:gd name="connsiteX3-55" fmla="*/ 326637 w 2441809"/>
                <a:gd name="connsiteY3-56" fmla="*/ 3851570 h 3851570"/>
                <a:gd name="connsiteX4-57" fmla="*/ 0 w 2441809"/>
                <a:gd name="connsiteY4-58" fmla="*/ 3524933 h 3851570"/>
                <a:gd name="connsiteX5-59" fmla="*/ 0 w 2441809"/>
                <a:gd name="connsiteY5-60" fmla="*/ 381167 h 3851570"/>
                <a:gd name="connsiteX0-61" fmla="*/ 0 w 2441809"/>
                <a:gd name="connsiteY0-62" fmla="*/ 381167 h 3851570"/>
                <a:gd name="connsiteX1-63" fmla="*/ 2188279 w 2441809"/>
                <a:gd name="connsiteY1-64" fmla="*/ 54530 h 3851570"/>
                <a:gd name="connsiteX2-65" fmla="*/ 2188279 w 2441809"/>
                <a:gd name="connsiteY2-66" fmla="*/ 3851570 h 3851570"/>
                <a:gd name="connsiteX3-67" fmla="*/ 0 w 2441809"/>
                <a:gd name="connsiteY3-68" fmla="*/ 3524933 h 3851570"/>
                <a:gd name="connsiteX4-69" fmla="*/ 0 w 2441809"/>
                <a:gd name="connsiteY4-70" fmla="*/ 381167 h 3851570"/>
                <a:gd name="connsiteX0-71" fmla="*/ 421134 w 2862943"/>
                <a:gd name="connsiteY0-72" fmla="*/ 381167 h 3851570"/>
                <a:gd name="connsiteX1-73" fmla="*/ 2609413 w 2862943"/>
                <a:gd name="connsiteY1-74" fmla="*/ 54530 h 3851570"/>
                <a:gd name="connsiteX2-75" fmla="*/ 2609413 w 2862943"/>
                <a:gd name="connsiteY2-76" fmla="*/ 3851570 h 3851570"/>
                <a:gd name="connsiteX3-77" fmla="*/ 421134 w 2862943"/>
                <a:gd name="connsiteY3-78" fmla="*/ 3524933 h 3851570"/>
                <a:gd name="connsiteX4-79" fmla="*/ 421134 w 2862943"/>
                <a:gd name="connsiteY4-80" fmla="*/ 381167 h 3851570"/>
                <a:gd name="connsiteX0-81" fmla="*/ 334408 w 2776217"/>
                <a:gd name="connsiteY0-82" fmla="*/ 381167 h 3851570"/>
                <a:gd name="connsiteX1-83" fmla="*/ 2522687 w 2776217"/>
                <a:gd name="connsiteY1-84" fmla="*/ 54530 h 3851570"/>
                <a:gd name="connsiteX2-85" fmla="*/ 2522687 w 2776217"/>
                <a:gd name="connsiteY2-86" fmla="*/ 3851570 h 3851570"/>
                <a:gd name="connsiteX3-87" fmla="*/ 486808 w 2776217"/>
                <a:gd name="connsiteY3-88" fmla="*/ 3829733 h 3851570"/>
                <a:gd name="connsiteX4-89" fmla="*/ 334408 w 2776217"/>
                <a:gd name="connsiteY4-90" fmla="*/ 381167 h 3851570"/>
                <a:gd name="connsiteX0-91" fmla="*/ 334408 w 2922428"/>
                <a:gd name="connsiteY0-92" fmla="*/ 381167 h 3851582"/>
                <a:gd name="connsiteX1-93" fmla="*/ 2522687 w 2922428"/>
                <a:gd name="connsiteY1-94" fmla="*/ 54530 h 3851582"/>
                <a:gd name="connsiteX2-95" fmla="*/ 2522687 w 2922428"/>
                <a:gd name="connsiteY2-96" fmla="*/ 3851570 h 3851582"/>
                <a:gd name="connsiteX3-97" fmla="*/ 486808 w 2922428"/>
                <a:gd name="connsiteY3-98" fmla="*/ 3829733 h 3851582"/>
                <a:gd name="connsiteX4-99" fmla="*/ 334408 w 2922428"/>
                <a:gd name="connsiteY4-100" fmla="*/ 381167 h 3851582"/>
                <a:gd name="connsiteX0-101" fmla="*/ 334408 w 2922428"/>
                <a:gd name="connsiteY0-102" fmla="*/ 381167 h 3912279"/>
                <a:gd name="connsiteX1-103" fmla="*/ 2522687 w 2922428"/>
                <a:gd name="connsiteY1-104" fmla="*/ 54530 h 3912279"/>
                <a:gd name="connsiteX2-105" fmla="*/ 2522687 w 2922428"/>
                <a:gd name="connsiteY2-106" fmla="*/ 3851570 h 3912279"/>
                <a:gd name="connsiteX3-107" fmla="*/ 486808 w 2922428"/>
                <a:gd name="connsiteY3-108" fmla="*/ 3829733 h 3912279"/>
                <a:gd name="connsiteX4-109" fmla="*/ 334408 w 2922428"/>
                <a:gd name="connsiteY4-110" fmla="*/ 381167 h 3912279"/>
                <a:gd name="connsiteX0-111" fmla="*/ 334408 w 2906499"/>
                <a:gd name="connsiteY0-112" fmla="*/ 381167 h 3934794"/>
                <a:gd name="connsiteX1-113" fmla="*/ 2522687 w 2906499"/>
                <a:gd name="connsiteY1-114" fmla="*/ 54530 h 3934794"/>
                <a:gd name="connsiteX2-115" fmla="*/ 2522687 w 2906499"/>
                <a:gd name="connsiteY2-116" fmla="*/ 3851570 h 3934794"/>
                <a:gd name="connsiteX3-117" fmla="*/ 486808 w 2906499"/>
                <a:gd name="connsiteY3-118" fmla="*/ 3829733 h 3934794"/>
                <a:gd name="connsiteX4-119" fmla="*/ 334408 w 2906499"/>
                <a:gd name="connsiteY4-120" fmla="*/ 381167 h 3934794"/>
                <a:gd name="connsiteX0-121" fmla="*/ 334408 w 2906499"/>
                <a:gd name="connsiteY0-122" fmla="*/ 630057 h 4183684"/>
                <a:gd name="connsiteX1-123" fmla="*/ 2522687 w 2906499"/>
                <a:gd name="connsiteY1-124" fmla="*/ 303420 h 4183684"/>
                <a:gd name="connsiteX2-125" fmla="*/ 2522687 w 2906499"/>
                <a:gd name="connsiteY2-126" fmla="*/ 4100460 h 4183684"/>
                <a:gd name="connsiteX3-127" fmla="*/ 486808 w 2906499"/>
                <a:gd name="connsiteY3-128" fmla="*/ 4078623 h 4183684"/>
                <a:gd name="connsiteX4-129" fmla="*/ 334408 w 2906499"/>
                <a:gd name="connsiteY4-130" fmla="*/ 630057 h 4183684"/>
                <a:gd name="connsiteX0-131" fmla="*/ 334408 w 2801667"/>
                <a:gd name="connsiteY0-132" fmla="*/ 432024 h 4153636"/>
                <a:gd name="connsiteX1-133" fmla="*/ 2548087 w 2801667"/>
                <a:gd name="connsiteY1-134" fmla="*/ 435587 h 4153636"/>
                <a:gd name="connsiteX2-135" fmla="*/ 2522687 w 2801667"/>
                <a:gd name="connsiteY2-136" fmla="*/ 3902427 h 4153636"/>
                <a:gd name="connsiteX3-137" fmla="*/ 486808 w 2801667"/>
                <a:gd name="connsiteY3-138" fmla="*/ 3880590 h 4153636"/>
                <a:gd name="connsiteX4-139" fmla="*/ 334408 w 2801667"/>
                <a:gd name="connsiteY4-140" fmla="*/ 432024 h 4153636"/>
                <a:gd name="connsiteX0-141" fmla="*/ 334408 w 2825033"/>
                <a:gd name="connsiteY0-142" fmla="*/ 444873 h 4168366"/>
                <a:gd name="connsiteX1-143" fmla="*/ 2586187 w 2825033"/>
                <a:gd name="connsiteY1-144" fmla="*/ 423036 h 4168366"/>
                <a:gd name="connsiteX2-145" fmla="*/ 2522687 w 2825033"/>
                <a:gd name="connsiteY2-146" fmla="*/ 3915276 h 4168366"/>
                <a:gd name="connsiteX3-147" fmla="*/ 486808 w 2825033"/>
                <a:gd name="connsiteY3-148" fmla="*/ 3893439 h 4168366"/>
                <a:gd name="connsiteX4-149" fmla="*/ 334408 w 2825033"/>
                <a:gd name="connsiteY4-150" fmla="*/ 444873 h 4168366"/>
                <a:gd name="connsiteX0-151" fmla="*/ 334408 w 2856500"/>
                <a:gd name="connsiteY0-152" fmla="*/ 379748 h 4103241"/>
                <a:gd name="connsiteX1-153" fmla="*/ 2586187 w 2856500"/>
                <a:gd name="connsiteY1-154" fmla="*/ 357911 h 4103241"/>
                <a:gd name="connsiteX2-155" fmla="*/ 2522687 w 2856500"/>
                <a:gd name="connsiteY2-156" fmla="*/ 3850151 h 4103241"/>
                <a:gd name="connsiteX3-157" fmla="*/ 486808 w 2856500"/>
                <a:gd name="connsiteY3-158" fmla="*/ 3828314 h 4103241"/>
                <a:gd name="connsiteX4-159" fmla="*/ 334408 w 2856500"/>
                <a:gd name="connsiteY4-160" fmla="*/ 379748 h 4103241"/>
                <a:gd name="connsiteX0-161" fmla="*/ 334408 w 2881728"/>
                <a:gd name="connsiteY0-162" fmla="*/ 379748 h 4001684"/>
                <a:gd name="connsiteX1-163" fmla="*/ 2586187 w 2881728"/>
                <a:gd name="connsiteY1-164" fmla="*/ 357911 h 4001684"/>
                <a:gd name="connsiteX2-165" fmla="*/ 2522687 w 2881728"/>
                <a:gd name="connsiteY2-166" fmla="*/ 3850151 h 4001684"/>
                <a:gd name="connsiteX3-167" fmla="*/ 486808 w 2881728"/>
                <a:gd name="connsiteY3-168" fmla="*/ 3828314 h 4001684"/>
                <a:gd name="connsiteX4-169" fmla="*/ 334408 w 2881728"/>
                <a:gd name="connsiteY4-170" fmla="*/ 379748 h 40016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81728" h="4001684">
                  <a:moveTo>
                    <a:pt x="334408" y="379748"/>
                  </a:moveTo>
                  <a:cubicBezTo>
                    <a:pt x="699121" y="-198653"/>
                    <a:pt x="2145274" y="-42690"/>
                    <a:pt x="2586187" y="357911"/>
                  </a:cubicBezTo>
                  <a:cubicBezTo>
                    <a:pt x="3027100" y="758512"/>
                    <a:pt x="2948783" y="3500350"/>
                    <a:pt x="2522687" y="3850151"/>
                  </a:cubicBezTo>
                  <a:cubicBezTo>
                    <a:pt x="2096591" y="4199952"/>
                    <a:pt x="1165434" y="3835593"/>
                    <a:pt x="486808" y="3828314"/>
                  </a:cubicBezTo>
                  <a:cubicBezTo>
                    <a:pt x="-242618" y="3719435"/>
                    <a:pt x="-30305" y="958149"/>
                    <a:pt x="334408" y="37974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dirty="0">
                <a:solidFill>
                  <a:srgbClr val="00B49C"/>
                </a:solidFill>
                <a:ea typeface="方正卡通简体" panose="03000509000000000000" pitchFamily="65" charset="-122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AA322D8-2642-4608-89B8-73C479A098A9}"/>
                </a:ext>
              </a:extLst>
            </p:cNvPr>
            <p:cNvSpPr txBox="1"/>
            <p:nvPr/>
          </p:nvSpPr>
          <p:spPr>
            <a:xfrm>
              <a:off x="4322290" y="255967"/>
              <a:ext cx="7681093" cy="33673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 eaLnBrk="1" hangingPunct="1">
                <a:buNone/>
              </a:pPr>
              <a:r>
                <a:rPr lang="en-US" altLang="en-US" sz="4800" b="1">
                  <a:solidFill>
                    <a:srgbClr val="00B49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 động</a:t>
              </a:r>
            </a:p>
            <a:p>
              <a:pPr lvl="0" algn="just" eaLnBrk="1" hangingPunct="1">
                <a:buNone/>
              </a:pPr>
              <a:r>
                <a:rPr lang="en-US" altLang="en-US" sz="4800" b="1">
                  <a:solidFill>
                    <a:srgbClr val="00B49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Lời nói</a:t>
              </a:r>
            </a:p>
            <a:p>
              <a:pPr lvl="0" algn="just" eaLnBrk="1" hangingPunct="1">
                <a:buNone/>
              </a:pPr>
              <a:r>
                <a:rPr lang="en-US" altLang="en-US" sz="4800" b="1">
                  <a:solidFill>
                    <a:srgbClr val="00B49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Suy nghĩ</a:t>
              </a:r>
              <a:endParaRPr lang="en-US" altLang="en-US" sz="4800" b="1" dirty="0">
                <a:solidFill>
                  <a:srgbClr val="00B49C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8" name="下箭头 12">
            <a:extLst>
              <a:ext uri="{FF2B5EF4-FFF2-40B4-BE49-F238E27FC236}">
                <a16:creationId xmlns:a16="http://schemas.microsoft.com/office/drawing/2014/main" id="{4AE49D50-FDB7-49EF-8231-3A07B8E4ABEE}"/>
              </a:ext>
            </a:extLst>
          </p:cNvPr>
          <p:cNvSpPr/>
          <p:nvPr/>
        </p:nvSpPr>
        <p:spPr>
          <a:xfrm rot="5400000" flipV="1">
            <a:off x="7364963" y="4588313"/>
            <a:ext cx="1077778" cy="1154359"/>
          </a:xfrm>
          <a:prstGeom prst="downArrow">
            <a:avLst/>
          </a:prstGeom>
          <a:solidFill>
            <a:srgbClr val="FF9C98"/>
          </a:solidFill>
          <a:ln>
            <a:solidFill>
              <a:srgbClr val="FF9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428B5A-A97C-45A8-BA8E-1ADCB7E50BBA}"/>
              </a:ext>
            </a:extLst>
          </p:cNvPr>
          <p:cNvSpPr txBox="1"/>
          <p:nvPr/>
        </p:nvSpPr>
        <p:spPr>
          <a:xfrm>
            <a:off x="8738297" y="4317818"/>
            <a:ext cx="29562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cách </a:t>
            </a:r>
          </a:p>
          <a:p>
            <a:pPr algn="ctr"/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7">
            <a:extLst>
              <a:ext uri="{FF2B5EF4-FFF2-40B4-BE49-F238E27FC236}">
                <a16:creationId xmlns:a16="http://schemas.microsoft.com/office/drawing/2014/main" id="{045676F4-9FA9-4F10-9066-4AB08AA04281}"/>
              </a:ext>
            </a:extLst>
          </p:cNvPr>
          <p:cNvSpPr/>
          <p:nvPr/>
        </p:nvSpPr>
        <p:spPr>
          <a:xfrm>
            <a:off x="693174" y="1095628"/>
            <a:ext cx="10987549" cy="4759482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B49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846785" y="333451"/>
            <a:ext cx="4496841" cy="1524353"/>
          </a:xfrm>
          <a:custGeom>
            <a:avLst/>
            <a:gdLst>
              <a:gd name="connsiteX0" fmla="*/ 0 w 4496841"/>
              <a:gd name="connsiteY0" fmla="*/ 0 h 1524353"/>
              <a:gd name="connsiteX1" fmla="*/ 607074 w 4496841"/>
              <a:gd name="connsiteY1" fmla="*/ 0 h 1524353"/>
              <a:gd name="connsiteX2" fmla="*/ 1034273 w 4496841"/>
              <a:gd name="connsiteY2" fmla="*/ 0 h 1524353"/>
              <a:gd name="connsiteX3" fmla="*/ 1641347 w 4496841"/>
              <a:gd name="connsiteY3" fmla="*/ 0 h 1524353"/>
              <a:gd name="connsiteX4" fmla="*/ 2203452 w 4496841"/>
              <a:gd name="connsiteY4" fmla="*/ 0 h 1524353"/>
              <a:gd name="connsiteX5" fmla="*/ 2855494 w 4496841"/>
              <a:gd name="connsiteY5" fmla="*/ 0 h 1524353"/>
              <a:gd name="connsiteX6" fmla="*/ 3507536 w 4496841"/>
              <a:gd name="connsiteY6" fmla="*/ 0 h 1524353"/>
              <a:gd name="connsiteX7" fmla="*/ 4496841 w 4496841"/>
              <a:gd name="connsiteY7" fmla="*/ 0 h 1524353"/>
              <a:gd name="connsiteX8" fmla="*/ 4496841 w 4496841"/>
              <a:gd name="connsiteY8" fmla="*/ 492874 h 1524353"/>
              <a:gd name="connsiteX9" fmla="*/ 4496841 w 4496841"/>
              <a:gd name="connsiteY9" fmla="*/ 1016235 h 1524353"/>
              <a:gd name="connsiteX10" fmla="*/ 4496841 w 4496841"/>
              <a:gd name="connsiteY10" fmla="*/ 1524353 h 1524353"/>
              <a:gd name="connsiteX11" fmla="*/ 3844799 w 4496841"/>
              <a:gd name="connsiteY11" fmla="*/ 1524353 h 1524353"/>
              <a:gd name="connsiteX12" fmla="*/ 3327662 w 4496841"/>
              <a:gd name="connsiteY12" fmla="*/ 1524353 h 1524353"/>
              <a:gd name="connsiteX13" fmla="*/ 2855494 w 4496841"/>
              <a:gd name="connsiteY13" fmla="*/ 1524353 h 1524353"/>
              <a:gd name="connsiteX14" fmla="*/ 2338357 w 4496841"/>
              <a:gd name="connsiteY14" fmla="*/ 1524353 h 1524353"/>
              <a:gd name="connsiteX15" fmla="*/ 1866189 w 4496841"/>
              <a:gd name="connsiteY15" fmla="*/ 1524353 h 1524353"/>
              <a:gd name="connsiteX16" fmla="*/ 1438989 w 4496841"/>
              <a:gd name="connsiteY16" fmla="*/ 1524353 h 1524353"/>
              <a:gd name="connsiteX17" fmla="*/ 921852 w 4496841"/>
              <a:gd name="connsiteY17" fmla="*/ 1524353 h 1524353"/>
              <a:gd name="connsiteX18" fmla="*/ 0 w 4496841"/>
              <a:gd name="connsiteY18" fmla="*/ 1524353 h 1524353"/>
              <a:gd name="connsiteX19" fmla="*/ 0 w 4496841"/>
              <a:gd name="connsiteY19" fmla="*/ 985748 h 1524353"/>
              <a:gd name="connsiteX20" fmla="*/ 0 w 4496841"/>
              <a:gd name="connsiteY20" fmla="*/ 477631 h 1524353"/>
              <a:gd name="connsiteX21" fmla="*/ 0 w 4496841"/>
              <a:gd name="connsiteY21" fmla="*/ 0 h 152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96841" h="1524353" fill="none" extrusionOk="0">
                <a:moveTo>
                  <a:pt x="0" y="0"/>
                </a:moveTo>
                <a:cubicBezTo>
                  <a:pt x="127999" y="-51844"/>
                  <a:pt x="334260" y="21764"/>
                  <a:pt x="607074" y="0"/>
                </a:cubicBezTo>
                <a:cubicBezTo>
                  <a:pt x="879888" y="-21764"/>
                  <a:pt x="876150" y="46198"/>
                  <a:pt x="1034273" y="0"/>
                </a:cubicBezTo>
                <a:cubicBezTo>
                  <a:pt x="1192396" y="-46198"/>
                  <a:pt x="1356926" y="52896"/>
                  <a:pt x="1641347" y="0"/>
                </a:cubicBezTo>
                <a:cubicBezTo>
                  <a:pt x="1925768" y="-52896"/>
                  <a:pt x="1986117" y="49894"/>
                  <a:pt x="2203452" y="0"/>
                </a:cubicBezTo>
                <a:cubicBezTo>
                  <a:pt x="2420788" y="-49894"/>
                  <a:pt x="2601802" y="55150"/>
                  <a:pt x="2855494" y="0"/>
                </a:cubicBezTo>
                <a:cubicBezTo>
                  <a:pt x="3109186" y="-55150"/>
                  <a:pt x="3194656" y="76759"/>
                  <a:pt x="3507536" y="0"/>
                </a:cubicBezTo>
                <a:cubicBezTo>
                  <a:pt x="3820416" y="-76759"/>
                  <a:pt x="4143830" y="43443"/>
                  <a:pt x="4496841" y="0"/>
                </a:cubicBezTo>
                <a:cubicBezTo>
                  <a:pt x="4502576" y="152662"/>
                  <a:pt x="4455295" y="297045"/>
                  <a:pt x="4496841" y="492874"/>
                </a:cubicBezTo>
                <a:cubicBezTo>
                  <a:pt x="4538387" y="688703"/>
                  <a:pt x="4458434" y="845875"/>
                  <a:pt x="4496841" y="1016235"/>
                </a:cubicBezTo>
                <a:cubicBezTo>
                  <a:pt x="4535248" y="1186595"/>
                  <a:pt x="4443703" y="1414941"/>
                  <a:pt x="4496841" y="1524353"/>
                </a:cubicBezTo>
                <a:cubicBezTo>
                  <a:pt x="4351725" y="1550236"/>
                  <a:pt x="4082790" y="1483041"/>
                  <a:pt x="3844799" y="1524353"/>
                </a:cubicBezTo>
                <a:cubicBezTo>
                  <a:pt x="3606808" y="1565665"/>
                  <a:pt x="3548251" y="1511846"/>
                  <a:pt x="3327662" y="1524353"/>
                </a:cubicBezTo>
                <a:cubicBezTo>
                  <a:pt x="3107073" y="1536860"/>
                  <a:pt x="3023604" y="1495176"/>
                  <a:pt x="2855494" y="1524353"/>
                </a:cubicBezTo>
                <a:cubicBezTo>
                  <a:pt x="2687384" y="1553530"/>
                  <a:pt x="2500722" y="1468771"/>
                  <a:pt x="2338357" y="1524353"/>
                </a:cubicBezTo>
                <a:cubicBezTo>
                  <a:pt x="2175992" y="1579935"/>
                  <a:pt x="2049691" y="1521914"/>
                  <a:pt x="1866189" y="1524353"/>
                </a:cubicBezTo>
                <a:cubicBezTo>
                  <a:pt x="1682687" y="1526792"/>
                  <a:pt x="1529801" y="1516784"/>
                  <a:pt x="1438989" y="1524353"/>
                </a:cubicBezTo>
                <a:cubicBezTo>
                  <a:pt x="1348177" y="1531922"/>
                  <a:pt x="1122688" y="1509613"/>
                  <a:pt x="921852" y="1524353"/>
                </a:cubicBezTo>
                <a:cubicBezTo>
                  <a:pt x="721016" y="1539093"/>
                  <a:pt x="328713" y="1492978"/>
                  <a:pt x="0" y="1524353"/>
                </a:cubicBezTo>
                <a:cubicBezTo>
                  <a:pt x="-1104" y="1354797"/>
                  <a:pt x="26555" y="1188864"/>
                  <a:pt x="0" y="985748"/>
                </a:cubicBezTo>
                <a:cubicBezTo>
                  <a:pt x="-26555" y="782633"/>
                  <a:pt x="20974" y="673887"/>
                  <a:pt x="0" y="477631"/>
                </a:cubicBezTo>
                <a:cubicBezTo>
                  <a:pt x="-20974" y="281375"/>
                  <a:pt x="27090" y="219018"/>
                  <a:pt x="0" y="0"/>
                </a:cubicBezTo>
                <a:close/>
              </a:path>
              <a:path w="4496841" h="1524353" stroke="0" extrusionOk="0">
                <a:moveTo>
                  <a:pt x="0" y="0"/>
                </a:moveTo>
                <a:cubicBezTo>
                  <a:pt x="156255" y="-49413"/>
                  <a:pt x="494872" y="59978"/>
                  <a:pt x="652042" y="0"/>
                </a:cubicBezTo>
                <a:cubicBezTo>
                  <a:pt x="809212" y="-59978"/>
                  <a:pt x="1081656" y="76170"/>
                  <a:pt x="1304084" y="0"/>
                </a:cubicBezTo>
                <a:cubicBezTo>
                  <a:pt x="1526512" y="-76170"/>
                  <a:pt x="1756838" y="50360"/>
                  <a:pt x="1911157" y="0"/>
                </a:cubicBezTo>
                <a:cubicBezTo>
                  <a:pt x="2065476" y="-50360"/>
                  <a:pt x="2228958" y="41143"/>
                  <a:pt x="2473263" y="0"/>
                </a:cubicBezTo>
                <a:cubicBezTo>
                  <a:pt x="2717568" y="-41143"/>
                  <a:pt x="2865871" y="49157"/>
                  <a:pt x="2990399" y="0"/>
                </a:cubicBezTo>
                <a:cubicBezTo>
                  <a:pt x="3114927" y="-49157"/>
                  <a:pt x="3331188" y="45937"/>
                  <a:pt x="3507536" y="0"/>
                </a:cubicBezTo>
                <a:cubicBezTo>
                  <a:pt x="3683884" y="-45937"/>
                  <a:pt x="4205959" y="95380"/>
                  <a:pt x="4496841" y="0"/>
                </a:cubicBezTo>
                <a:cubicBezTo>
                  <a:pt x="4551299" y="109263"/>
                  <a:pt x="4466608" y="254052"/>
                  <a:pt x="4496841" y="477631"/>
                </a:cubicBezTo>
                <a:cubicBezTo>
                  <a:pt x="4527074" y="701210"/>
                  <a:pt x="4468095" y="825033"/>
                  <a:pt x="4496841" y="1016235"/>
                </a:cubicBezTo>
                <a:cubicBezTo>
                  <a:pt x="4525587" y="1207437"/>
                  <a:pt x="4463834" y="1356414"/>
                  <a:pt x="4496841" y="1524353"/>
                </a:cubicBezTo>
                <a:cubicBezTo>
                  <a:pt x="4353224" y="1564775"/>
                  <a:pt x="4141486" y="1470355"/>
                  <a:pt x="4024673" y="1524353"/>
                </a:cubicBezTo>
                <a:cubicBezTo>
                  <a:pt x="3907860" y="1578351"/>
                  <a:pt x="3704270" y="1458184"/>
                  <a:pt x="3462568" y="1524353"/>
                </a:cubicBezTo>
                <a:cubicBezTo>
                  <a:pt x="3220867" y="1590522"/>
                  <a:pt x="3084785" y="1504815"/>
                  <a:pt x="2945431" y="1524353"/>
                </a:cubicBezTo>
                <a:cubicBezTo>
                  <a:pt x="2806077" y="1543891"/>
                  <a:pt x="2608059" y="1487710"/>
                  <a:pt x="2518231" y="1524353"/>
                </a:cubicBezTo>
                <a:cubicBezTo>
                  <a:pt x="2428403" y="1560996"/>
                  <a:pt x="2165929" y="1512253"/>
                  <a:pt x="2046063" y="1524353"/>
                </a:cubicBezTo>
                <a:cubicBezTo>
                  <a:pt x="1926197" y="1536453"/>
                  <a:pt x="1772022" y="1496618"/>
                  <a:pt x="1573894" y="1524353"/>
                </a:cubicBezTo>
                <a:cubicBezTo>
                  <a:pt x="1375766" y="1552088"/>
                  <a:pt x="1231447" y="1479074"/>
                  <a:pt x="1101726" y="1524353"/>
                </a:cubicBezTo>
                <a:cubicBezTo>
                  <a:pt x="972005" y="1569632"/>
                  <a:pt x="886444" y="1475340"/>
                  <a:pt x="674526" y="1524353"/>
                </a:cubicBezTo>
                <a:cubicBezTo>
                  <a:pt x="462608" y="1573366"/>
                  <a:pt x="277704" y="1512066"/>
                  <a:pt x="0" y="1524353"/>
                </a:cubicBezTo>
                <a:cubicBezTo>
                  <a:pt x="-42048" y="1314622"/>
                  <a:pt x="39071" y="1196493"/>
                  <a:pt x="0" y="1031479"/>
                </a:cubicBezTo>
                <a:cubicBezTo>
                  <a:pt x="-39071" y="866465"/>
                  <a:pt x="27548" y="760260"/>
                  <a:pt x="0" y="569092"/>
                </a:cubicBezTo>
                <a:cubicBezTo>
                  <a:pt x="-27548" y="377924"/>
                  <a:pt x="20625" y="149129"/>
                  <a:pt x="0" y="0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sd="18248569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</a:t>
            </a:r>
            <a:r>
              <a:rPr lang="en-US" altLang="en-US" sz="6001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nhớ: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981639" y="2212773"/>
            <a:ext cx="10515600" cy="313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69" indent="-342969" defTabSz="914583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Nhân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vật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trong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truyện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có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thể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là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người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,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là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con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vật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,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đồ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vật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,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cây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cối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…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được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nhân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hóa</a:t>
            </a:r>
            <a:r>
              <a:rPr lang="en-US" altLang="en-US" sz="4401" b="1" dirty="0">
                <a:ln w="22225">
                  <a:noFill/>
                  <a:prstDash val="solid"/>
                </a:ln>
                <a:effectLst/>
                <a:latin typeface="Times New Roman" panose="02020603050405020304" pitchFamily="18" charset="0"/>
              </a:rPr>
              <a:t>.</a:t>
            </a:r>
          </a:p>
          <a:p>
            <a:pPr marL="342969" indent="-342969" defTabSz="914583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2.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Hành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động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,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lời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nói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,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suy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nghĩ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,…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của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nhân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vật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nói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lên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tính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cách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của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nhân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effectLst/>
                <a:latin typeface="Times New Roman" panose="02020603050405020304" pitchFamily="18" charset="0"/>
              </a:rPr>
              <a:t>vật</a:t>
            </a:r>
            <a:r>
              <a:rPr lang="en-US" altLang="en-US" sz="4401" b="1" dirty="0">
                <a:effectLst/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" name="图片 22">
            <a:extLst>
              <a:ext uri="{FF2B5EF4-FFF2-40B4-BE49-F238E27FC236}">
                <a16:creationId xmlns:a16="http://schemas.microsoft.com/office/drawing/2014/main" id="{C2BBFA0E-8463-4E45-984A-0073AB8B90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271" y="1270442"/>
            <a:ext cx="760917" cy="983873"/>
          </a:xfrm>
          <a:prstGeom prst="rect">
            <a:avLst/>
          </a:prstGeom>
        </p:spPr>
      </p:pic>
      <p:pic>
        <p:nvPicPr>
          <p:cNvPr id="8" name="图片 23">
            <a:extLst>
              <a:ext uri="{FF2B5EF4-FFF2-40B4-BE49-F238E27FC236}">
                <a16:creationId xmlns:a16="http://schemas.microsoft.com/office/drawing/2014/main" id="{8D7D3878-005E-4983-9F1F-9AE9C5204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20" y="258546"/>
            <a:ext cx="1318567" cy="1640800"/>
          </a:xfrm>
          <a:prstGeom prst="rect">
            <a:avLst/>
          </a:prstGeom>
        </p:spPr>
      </p:pic>
      <p:pic>
        <p:nvPicPr>
          <p:cNvPr id="9" name="图片 17">
            <a:extLst>
              <a:ext uri="{FF2B5EF4-FFF2-40B4-BE49-F238E27FC236}">
                <a16:creationId xmlns:a16="http://schemas.microsoft.com/office/drawing/2014/main" id="{8B2354D7-D243-425C-A855-E29D93877D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242" y="173945"/>
            <a:ext cx="2231171" cy="1005656"/>
          </a:xfrm>
          <a:prstGeom prst="rect">
            <a:avLst/>
          </a:prstGeom>
        </p:spPr>
      </p:pic>
      <p:pic>
        <p:nvPicPr>
          <p:cNvPr id="10" name="图片 17">
            <a:extLst>
              <a:ext uri="{FF2B5EF4-FFF2-40B4-BE49-F238E27FC236}">
                <a16:creationId xmlns:a16="http://schemas.microsoft.com/office/drawing/2014/main" id="{75962F62-3A30-4A2C-8CE8-3507BE3906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838" y="475039"/>
            <a:ext cx="3009885" cy="1356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1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NHANVAT.jpg">
            <a:extLst>
              <a:ext uri="{FF2B5EF4-FFF2-40B4-BE49-F238E27FC236}">
                <a16:creationId xmlns:a16="http://schemas.microsoft.com/office/drawing/2014/main" id="{AEE88E83-61FC-4D88-BDD8-DB26B8DA68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590" r="21878" b="58558"/>
          <a:stretch/>
        </p:blipFill>
        <p:spPr>
          <a:xfrm>
            <a:off x="6334764" y="-693173"/>
            <a:ext cx="4756024" cy="3237728"/>
          </a:xfrm>
          <a:prstGeom prst="rect">
            <a:avLst/>
          </a:prstGeom>
          <a:ln/>
        </p:spPr>
      </p:pic>
      <p:pic>
        <p:nvPicPr>
          <p:cNvPr id="4" name="Content Placeholder 3" descr="NHANVAT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17" t="73461" r="42552"/>
          <a:stretch/>
        </p:blipFill>
        <p:spPr>
          <a:xfrm>
            <a:off x="294968" y="3528275"/>
            <a:ext cx="7093974" cy="2400577"/>
          </a:xfrm>
          <a:ln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B04C9A-1503-473D-989A-65C22E8B7343}"/>
              </a:ext>
            </a:extLst>
          </p:cNvPr>
          <p:cNvSpPr/>
          <p:nvPr/>
        </p:nvSpPr>
        <p:spPr>
          <a:xfrm>
            <a:off x="690631" y="212239"/>
            <a:ext cx="3896118" cy="787426"/>
          </a:xfrm>
          <a:custGeom>
            <a:avLst/>
            <a:gdLst>
              <a:gd name="connsiteX0" fmla="*/ 0 w 3896118"/>
              <a:gd name="connsiteY0" fmla="*/ 0 h 787426"/>
              <a:gd name="connsiteX1" fmla="*/ 634511 w 3896118"/>
              <a:gd name="connsiteY1" fmla="*/ 0 h 787426"/>
              <a:gd name="connsiteX2" fmla="*/ 1074215 w 3896118"/>
              <a:gd name="connsiteY2" fmla="*/ 0 h 787426"/>
              <a:gd name="connsiteX3" fmla="*/ 1513920 w 3896118"/>
              <a:gd name="connsiteY3" fmla="*/ 0 h 787426"/>
              <a:gd name="connsiteX4" fmla="*/ 2109470 w 3896118"/>
              <a:gd name="connsiteY4" fmla="*/ 0 h 787426"/>
              <a:gd name="connsiteX5" fmla="*/ 2743980 w 3896118"/>
              <a:gd name="connsiteY5" fmla="*/ 0 h 787426"/>
              <a:gd name="connsiteX6" fmla="*/ 3300569 w 3896118"/>
              <a:gd name="connsiteY6" fmla="*/ 0 h 787426"/>
              <a:gd name="connsiteX7" fmla="*/ 3896118 w 3896118"/>
              <a:gd name="connsiteY7" fmla="*/ 0 h 787426"/>
              <a:gd name="connsiteX8" fmla="*/ 3896118 w 3896118"/>
              <a:gd name="connsiteY8" fmla="*/ 401587 h 787426"/>
              <a:gd name="connsiteX9" fmla="*/ 3896118 w 3896118"/>
              <a:gd name="connsiteY9" fmla="*/ 787426 h 787426"/>
              <a:gd name="connsiteX10" fmla="*/ 3456413 w 3896118"/>
              <a:gd name="connsiteY10" fmla="*/ 787426 h 787426"/>
              <a:gd name="connsiteX11" fmla="*/ 3016709 w 3896118"/>
              <a:gd name="connsiteY11" fmla="*/ 787426 h 787426"/>
              <a:gd name="connsiteX12" fmla="*/ 2382198 w 3896118"/>
              <a:gd name="connsiteY12" fmla="*/ 787426 h 787426"/>
              <a:gd name="connsiteX13" fmla="*/ 1903532 w 3896118"/>
              <a:gd name="connsiteY13" fmla="*/ 787426 h 787426"/>
              <a:gd name="connsiteX14" fmla="*/ 1424866 w 3896118"/>
              <a:gd name="connsiteY14" fmla="*/ 787426 h 787426"/>
              <a:gd name="connsiteX15" fmla="*/ 829317 w 3896118"/>
              <a:gd name="connsiteY15" fmla="*/ 787426 h 787426"/>
              <a:gd name="connsiteX16" fmla="*/ 0 w 3896118"/>
              <a:gd name="connsiteY16" fmla="*/ 787426 h 787426"/>
              <a:gd name="connsiteX17" fmla="*/ 0 w 3896118"/>
              <a:gd name="connsiteY17" fmla="*/ 401587 h 787426"/>
              <a:gd name="connsiteX18" fmla="*/ 0 w 3896118"/>
              <a:gd name="connsiteY18" fmla="*/ 0 h 78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96118" h="787426" fill="none" extrusionOk="0">
                <a:moveTo>
                  <a:pt x="0" y="0"/>
                </a:moveTo>
                <a:cubicBezTo>
                  <a:pt x="135446" y="-34706"/>
                  <a:pt x="355629" y="4738"/>
                  <a:pt x="634511" y="0"/>
                </a:cubicBezTo>
                <a:cubicBezTo>
                  <a:pt x="913393" y="-4738"/>
                  <a:pt x="906019" y="23040"/>
                  <a:pt x="1074215" y="0"/>
                </a:cubicBezTo>
                <a:cubicBezTo>
                  <a:pt x="1242411" y="-23040"/>
                  <a:pt x="1323460" y="14927"/>
                  <a:pt x="1513920" y="0"/>
                </a:cubicBezTo>
                <a:cubicBezTo>
                  <a:pt x="1704381" y="-14927"/>
                  <a:pt x="1862266" y="2645"/>
                  <a:pt x="2109470" y="0"/>
                </a:cubicBezTo>
                <a:cubicBezTo>
                  <a:pt x="2356674" y="-2645"/>
                  <a:pt x="2480175" y="34221"/>
                  <a:pt x="2743980" y="0"/>
                </a:cubicBezTo>
                <a:cubicBezTo>
                  <a:pt x="3007785" y="-34221"/>
                  <a:pt x="3144496" y="14323"/>
                  <a:pt x="3300569" y="0"/>
                </a:cubicBezTo>
                <a:cubicBezTo>
                  <a:pt x="3456642" y="-14323"/>
                  <a:pt x="3760543" y="6796"/>
                  <a:pt x="3896118" y="0"/>
                </a:cubicBezTo>
                <a:cubicBezTo>
                  <a:pt x="3916762" y="173647"/>
                  <a:pt x="3868293" y="272209"/>
                  <a:pt x="3896118" y="401587"/>
                </a:cubicBezTo>
                <a:cubicBezTo>
                  <a:pt x="3923943" y="530965"/>
                  <a:pt x="3889389" y="704994"/>
                  <a:pt x="3896118" y="787426"/>
                </a:cubicBezTo>
                <a:cubicBezTo>
                  <a:pt x="3783136" y="800354"/>
                  <a:pt x="3546136" y="781804"/>
                  <a:pt x="3456413" y="787426"/>
                </a:cubicBezTo>
                <a:cubicBezTo>
                  <a:pt x="3366690" y="793048"/>
                  <a:pt x="3235577" y="739844"/>
                  <a:pt x="3016709" y="787426"/>
                </a:cubicBezTo>
                <a:cubicBezTo>
                  <a:pt x="2797841" y="835008"/>
                  <a:pt x="2560530" y="781147"/>
                  <a:pt x="2382198" y="787426"/>
                </a:cubicBezTo>
                <a:cubicBezTo>
                  <a:pt x="2203866" y="793705"/>
                  <a:pt x="2110260" y="782909"/>
                  <a:pt x="1903532" y="787426"/>
                </a:cubicBezTo>
                <a:cubicBezTo>
                  <a:pt x="1696804" y="791943"/>
                  <a:pt x="1634474" y="733428"/>
                  <a:pt x="1424866" y="787426"/>
                </a:cubicBezTo>
                <a:cubicBezTo>
                  <a:pt x="1215258" y="841424"/>
                  <a:pt x="1052420" y="776959"/>
                  <a:pt x="829317" y="787426"/>
                </a:cubicBezTo>
                <a:cubicBezTo>
                  <a:pt x="606214" y="797893"/>
                  <a:pt x="350545" y="767783"/>
                  <a:pt x="0" y="787426"/>
                </a:cubicBezTo>
                <a:cubicBezTo>
                  <a:pt x="-32291" y="662668"/>
                  <a:pt x="25780" y="588040"/>
                  <a:pt x="0" y="401587"/>
                </a:cubicBezTo>
                <a:cubicBezTo>
                  <a:pt x="-25780" y="215134"/>
                  <a:pt x="46440" y="145729"/>
                  <a:pt x="0" y="0"/>
                </a:cubicBezTo>
                <a:close/>
              </a:path>
              <a:path w="3896118" h="787426" stroke="0" extrusionOk="0">
                <a:moveTo>
                  <a:pt x="0" y="0"/>
                </a:moveTo>
                <a:cubicBezTo>
                  <a:pt x="202574" y="-58361"/>
                  <a:pt x="391905" y="21737"/>
                  <a:pt x="634511" y="0"/>
                </a:cubicBezTo>
                <a:cubicBezTo>
                  <a:pt x="877117" y="-21737"/>
                  <a:pt x="1079428" y="6421"/>
                  <a:pt x="1269021" y="0"/>
                </a:cubicBezTo>
                <a:cubicBezTo>
                  <a:pt x="1458614" y="-6421"/>
                  <a:pt x="1658823" y="16090"/>
                  <a:pt x="1864571" y="0"/>
                </a:cubicBezTo>
                <a:cubicBezTo>
                  <a:pt x="2070319" y="-16090"/>
                  <a:pt x="2156500" y="43554"/>
                  <a:pt x="2421159" y="0"/>
                </a:cubicBezTo>
                <a:cubicBezTo>
                  <a:pt x="2685818" y="-43554"/>
                  <a:pt x="2759636" y="37769"/>
                  <a:pt x="2938786" y="0"/>
                </a:cubicBezTo>
                <a:cubicBezTo>
                  <a:pt x="3117936" y="-37769"/>
                  <a:pt x="3684108" y="83760"/>
                  <a:pt x="3896118" y="0"/>
                </a:cubicBezTo>
                <a:cubicBezTo>
                  <a:pt x="3941821" y="114945"/>
                  <a:pt x="3867667" y="258097"/>
                  <a:pt x="3896118" y="393713"/>
                </a:cubicBezTo>
                <a:cubicBezTo>
                  <a:pt x="3924569" y="529329"/>
                  <a:pt x="3890432" y="654120"/>
                  <a:pt x="3896118" y="787426"/>
                </a:cubicBezTo>
                <a:cubicBezTo>
                  <a:pt x="3616906" y="828156"/>
                  <a:pt x="3504459" y="784203"/>
                  <a:pt x="3261607" y="787426"/>
                </a:cubicBezTo>
                <a:cubicBezTo>
                  <a:pt x="3018755" y="790649"/>
                  <a:pt x="2802337" y="775395"/>
                  <a:pt x="2627097" y="787426"/>
                </a:cubicBezTo>
                <a:cubicBezTo>
                  <a:pt x="2451857" y="799457"/>
                  <a:pt x="2275887" y="758450"/>
                  <a:pt x="2187392" y="787426"/>
                </a:cubicBezTo>
                <a:cubicBezTo>
                  <a:pt x="2098898" y="816402"/>
                  <a:pt x="1798458" y="770174"/>
                  <a:pt x="1630804" y="787426"/>
                </a:cubicBezTo>
                <a:cubicBezTo>
                  <a:pt x="1463150" y="804678"/>
                  <a:pt x="1217390" y="767679"/>
                  <a:pt x="1113177" y="787426"/>
                </a:cubicBezTo>
                <a:cubicBezTo>
                  <a:pt x="1008964" y="807173"/>
                  <a:pt x="875723" y="740344"/>
                  <a:pt x="673472" y="787426"/>
                </a:cubicBezTo>
                <a:cubicBezTo>
                  <a:pt x="471221" y="834508"/>
                  <a:pt x="215138" y="714374"/>
                  <a:pt x="0" y="787426"/>
                </a:cubicBezTo>
                <a:cubicBezTo>
                  <a:pt x="-25739" y="605051"/>
                  <a:pt x="10133" y="527899"/>
                  <a:pt x="0" y="409462"/>
                </a:cubicBezTo>
                <a:cubicBezTo>
                  <a:pt x="-10133" y="291025"/>
                  <a:pt x="39966" y="130613"/>
                  <a:pt x="0" y="0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sd="18248569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</a:t>
            </a:r>
            <a:r>
              <a:rPr lang="en-US" altLang="en-US" sz="6001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nhớ: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0D1F04-031F-46B3-B66A-2EDD52E3A727}"/>
              </a:ext>
            </a:extLst>
          </p:cNvPr>
          <p:cNvGrpSpPr/>
          <p:nvPr/>
        </p:nvGrpSpPr>
        <p:grpSpPr>
          <a:xfrm>
            <a:off x="3362631" y="1787091"/>
            <a:ext cx="5361145" cy="2697585"/>
            <a:chOff x="2042982" y="1715577"/>
            <a:chExt cx="5984922" cy="2697585"/>
          </a:xfrm>
        </p:grpSpPr>
        <p:pic>
          <p:nvPicPr>
            <p:cNvPr id="5" name="图片 17">
              <a:extLst>
                <a:ext uri="{FF2B5EF4-FFF2-40B4-BE49-F238E27FC236}">
                  <a16:creationId xmlns:a16="http://schemas.microsoft.com/office/drawing/2014/main" id="{EF7ACF6B-D7EE-4203-A813-0DE4655AC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2982" y="1715577"/>
              <a:ext cx="5984922" cy="269758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083C1C-F1AB-45D9-97D4-34662C1B29B5}"/>
                </a:ext>
              </a:extLst>
            </p:cNvPr>
            <p:cNvSpPr txBox="1"/>
            <p:nvPr/>
          </p:nvSpPr>
          <p:spPr>
            <a:xfrm>
              <a:off x="3523545" y="2213312"/>
              <a:ext cx="386539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buClr>
                  <a:srgbClr val="C3260C"/>
                </a:buClr>
                <a:buSzPct val="130000"/>
              </a:pPr>
              <a:r>
                <a:rPr lang="en-US" altLang="en-US" sz="4400" b="1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9C9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vật </a:t>
              </a:r>
            </a:p>
            <a:p>
              <a:pPr algn="ctr" eaLnBrk="1" hangingPunct="1">
                <a:buClr>
                  <a:srgbClr val="C3260C"/>
                </a:buClr>
                <a:buSzPct val="130000"/>
              </a:pPr>
              <a:r>
                <a:rPr lang="en-US" altLang="en-US" sz="4400" b="1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9C9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truyện</a:t>
              </a:r>
              <a:endParaRPr lang="en-US" altLang="en-US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7FD9DD6A-C592-4FE0-AEEC-869B3E79C5FE}"/>
              </a:ext>
            </a:extLst>
          </p:cNvPr>
          <p:cNvSpPr/>
          <p:nvPr/>
        </p:nvSpPr>
        <p:spPr>
          <a:xfrm>
            <a:off x="8402144" y="2608174"/>
            <a:ext cx="3493301" cy="2814156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9DC1D5-4B7B-4020-B89D-F37EA3E644FE}"/>
              </a:ext>
            </a:extLst>
          </p:cNvPr>
          <p:cNvSpPr/>
          <p:nvPr/>
        </p:nvSpPr>
        <p:spPr>
          <a:xfrm>
            <a:off x="294968" y="1297858"/>
            <a:ext cx="3672784" cy="252564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8B04C9A-1503-473D-989A-65C22E8B7343}"/>
              </a:ext>
            </a:extLst>
          </p:cNvPr>
          <p:cNvSpPr/>
          <p:nvPr/>
        </p:nvSpPr>
        <p:spPr>
          <a:xfrm>
            <a:off x="2822489" y="865853"/>
            <a:ext cx="6545434" cy="2378792"/>
          </a:xfrm>
          <a:custGeom>
            <a:avLst/>
            <a:gdLst>
              <a:gd name="connsiteX0" fmla="*/ 0 w 6545434"/>
              <a:gd name="connsiteY0" fmla="*/ 396473 h 2378792"/>
              <a:gd name="connsiteX1" fmla="*/ 396473 w 6545434"/>
              <a:gd name="connsiteY1" fmla="*/ 0 h 2378792"/>
              <a:gd name="connsiteX2" fmla="*/ 856672 w 6545434"/>
              <a:gd name="connsiteY2" fmla="*/ 0 h 2378792"/>
              <a:gd name="connsiteX3" fmla="*/ 1259346 w 6545434"/>
              <a:gd name="connsiteY3" fmla="*/ 0 h 2378792"/>
              <a:gd name="connsiteX4" fmla="*/ 1662020 w 6545434"/>
              <a:gd name="connsiteY4" fmla="*/ 0 h 2378792"/>
              <a:gd name="connsiteX5" fmla="*/ 2179744 w 6545434"/>
              <a:gd name="connsiteY5" fmla="*/ 0 h 2378792"/>
              <a:gd name="connsiteX6" fmla="*/ 2754993 w 6545434"/>
              <a:gd name="connsiteY6" fmla="*/ 0 h 2378792"/>
              <a:gd name="connsiteX7" fmla="*/ 3387767 w 6545434"/>
              <a:gd name="connsiteY7" fmla="*/ 0 h 2378792"/>
              <a:gd name="connsiteX8" fmla="*/ 3847966 w 6545434"/>
              <a:gd name="connsiteY8" fmla="*/ 0 h 2378792"/>
              <a:gd name="connsiteX9" fmla="*/ 4423215 w 6545434"/>
              <a:gd name="connsiteY9" fmla="*/ 0 h 2378792"/>
              <a:gd name="connsiteX10" fmla="*/ 5113513 w 6545434"/>
              <a:gd name="connsiteY10" fmla="*/ 0 h 2378792"/>
              <a:gd name="connsiteX11" fmla="*/ 6148961 w 6545434"/>
              <a:gd name="connsiteY11" fmla="*/ 0 h 2378792"/>
              <a:gd name="connsiteX12" fmla="*/ 6545434 w 6545434"/>
              <a:gd name="connsiteY12" fmla="*/ 396473 h 2378792"/>
              <a:gd name="connsiteX13" fmla="*/ 6545434 w 6545434"/>
              <a:gd name="connsiteY13" fmla="*/ 925088 h 2378792"/>
              <a:gd name="connsiteX14" fmla="*/ 6545434 w 6545434"/>
              <a:gd name="connsiteY14" fmla="*/ 1469562 h 2378792"/>
              <a:gd name="connsiteX15" fmla="*/ 6545434 w 6545434"/>
              <a:gd name="connsiteY15" fmla="*/ 1982319 h 2378792"/>
              <a:gd name="connsiteX16" fmla="*/ 6148961 w 6545434"/>
              <a:gd name="connsiteY16" fmla="*/ 2378792 h 2378792"/>
              <a:gd name="connsiteX17" fmla="*/ 5516187 w 6545434"/>
              <a:gd name="connsiteY17" fmla="*/ 2378792 h 2378792"/>
              <a:gd name="connsiteX18" fmla="*/ 4825889 w 6545434"/>
              <a:gd name="connsiteY18" fmla="*/ 2378792 h 2378792"/>
              <a:gd name="connsiteX19" fmla="*/ 4193115 w 6545434"/>
              <a:gd name="connsiteY19" fmla="*/ 2378792 h 2378792"/>
              <a:gd name="connsiteX20" fmla="*/ 3560341 w 6545434"/>
              <a:gd name="connsiteY20" fmla="*/ 2378792 h 2378792"/>
              <a:gd name="connsiteX21" fmla="*/ 3042617 w 6545434"/>
              <a:gd name="connsiteY21" fmla="*/ 2378792 h 2378792"/>
              <a:gd name="connsiteX22" fmla="*/ 2524894 w 6545434"/>
              <a:gd name="connsiteY22" fmla="*/ 2378792 h 2378792"/>
              <a:gd name="connsiteX23" fmla="*/ 2122219 w 6545434"/>
              <a:gd name="connsiteY23" fmla="*/ 2378792 h 2378792"/>
              <a:gd name="connsiteX24" fmla="*/ 1489446 w 6545434"/>
              <a:gd name="connsiteY24" fmla="*/ 2378792 h 2378792"/>
              <a:gd name="connsiteX25" fmla="*/ 396473 w 6545434"/>
              <a:gd name="connsiteY25" fmla="*/ 2378792 h 2378792"/>
              <a:gd name="connsiteX26" fmla="*/ 0 w 6545434"/>
              <a:gd name="connsiteY26" fmla="*/ 1982319 h 2378792"/>
              <a:gd name="connsiteX27" fmla="*/ 0 w 6545434"/>
              <a:gd name="connsiteY27" fmla="*/ 1421987 h 2378792"/>
              <a:gd name="connsiteX28" fmla="*/ 0 w 6545434"/>
              <a:gd name="connsiteY28" fmla="*/ 925088 h 2378792"/>
              <a:gd name="connsiteX29" fmla="*/ 0 w 6545434"/>
              <a:gd name="connsiteY29" fmla="*/ 396473 h 237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45434" h="2378792" fill="none" extrusionOk="0">
                <a:moveTo>
                  <a:pt x="0" y="396473"/>
                </a:moveTo>
                <a:cubicBezTo>
                  <a:pt x="20114" y="124403"/>
                  <a:pt x="162256" y="-16898"/>
                  <a:pt x="396473" y="0"/>
                </a:cubicBezTo>
                <a:cubicBezTo>
                  <a:pt x="624794" y="-39965"/>
                  <a:pt x="680631" y="48784"/>
                  <a:pt x="856672" y="0"/>
                </a:cubicBezTo>
                <a:cubicBezTo>
                  <a:pt x="1032713" y="-48784"/>
                  <a:pt x="1074715" y="22623"/>
                  <a:pt x="1259346" y="0"/>
                </a:cubicBezTo>
                <a:cubicBezTo>
                  <a:pt x="1443977" y="-22623"/>
                  <a:pt x="1538607" y="26853"/>
                  <a:pt x="1662020" y="0"/>
                </a:cubicBezTo>
                <a:cubicBezTo>
                  <a:pt x="1785433" y="-26853"/>
                  <a:pt x="2068097" y="44700"/>
                  <a:pt x="2179744" y="0"/>
                </a:cubicBezTo>
                <a:cubicBezTo>
                  <a:pt x="2291391" y="-44700"/>
                  <a:pt x="2593347" y="31188"/>
                  <a:pt x="2754993" y="0"/>
                </a:cubicBezTo>
                <a:cubicBezTo>
                  <a:pt x="2916639" y="-31188"/>
                  <a:pt x="3176500" y="27482"/>
                  <a:pt x="3387767" y="0"/>
                </a:cubicBezTo>
                <a:cubicBezTo>
                  <a:pt x="3599034" y="-27482"/>
                  <a:pt x="3687429" y="31477"/>
                  <a:pt x="3847966" y="0"/>
                </a:cubicBezTo>
                <a:cubicBezTo>
                  <a:pt x="4008503" y="-31477"/>
                  <a:pt x="4194179" y="16357"/>
                  <a:pt x="4423215" y="0"/>
                </a:cubicBezTo>
                <a:cubicBezTo>
                  <a:pt x="4652251" y="-16357"/>
                  <a:pt x="4929438" y="16617"/>
                  <a:pt x="5113513" y="0"/>
                </a:cubicBezTo>
                <a:cubicBezTo>
                  <a:pt x="5297588" y="-16617"/>
                  <a:pt x="5840376" y="104622"/>
                  <a:pt x="6148961" y="0"/>
                </a:cubicBezTo>
                <a:cubicBezTo>
                  <a:pt x="6383212" y="58555"/>
                  <a:pt x="6525243" y="181329"/>
                  <a:pt x="6545434" y="396473"/>
                </a:cubicBezTo>
                <a:cubicBezTo>
                  <a:pt x="6549758" y="646826"/>
                  <a:pt x="6527147" y="812694"/>
                  <a:pt x="6545434" y="925088"/>
                </a:cubicBezTo>
                <a:cubicBezTo>
                  <a:pt x="6563721" y="1037482"/>
                  <a:pt x="6513881" y="1242201"/>
                  <a:pt x="6545434" y="1469562"/>
                </a:cubicBezTo>
                <a:cubicBezTo>
                  <a:pt x="6576987" y="1696923"/>
                  <a:pt x="6523391" y="1763971"/>
                  <a:pt x="6545434" y="1982319"/>
                </a:cubicBezTo>
                <a:cubicBezTo>
                  <a:pt x="6558267" y="2256301"/>
                  <a:pt x="6394071" y="2343718"/>
                  <a:pt x="6148961" y="2378792"/>
                </a:cubicBezTo>
                <a:cubicBezTo>
                  <a:pt x="5862130" y="2443292"/>
                  <a:pt x="5654913" y="2345643"/>
                  <a:pt x="5516187" y="2378792"/>
                </a:cubicBezTo>
                <a:cubicBezTo>
                  <a:pt x="5377461" y="2411941"/>
                  <a:pt x="5144830" y="2304198"/>
                  <a:pt x="4825889" y="2378792"/>
                </a:cubicBezTo>
                <a:cubicBezTo>
                  <a:pt x="4506948" y="2453386"/>
                  <a:pt x="4355426" y="2353041"/>
                  <a:pt x="4193115" y="2378792"/>
                </a:cubicBezTo>
                <a:cubicBezTo>
                  <a:pt x="4030804" y="2404543"/>
                  <a:pt x="3740512" y="2368962"/>
                  <a:pt x="3560341" y="2378792"/>
                </a:cubicBezTo>
                <a:cubicBezTo>
                  <a:pt x="3380170" y="2388622"/>
                  <a:pt x="3193237" y="2342787"/>
                  <a:pt x="3042617" y="2378792"/>
                </a:cubicBezTo>
                <a:cubicBezTo>
                  <a:pt x="2891997" y="2414797"/>
                  <a:pt x="2641522" y="2377809"/>
                  <a:pt x="2524894" y="2378792"/>
                </a:cubicBezTo>
                <a:cubicBezTo>
                  <a:pt x="2408266" y="2379775"/>
                  <a:pt x="2312712" y="2348933"/>
                  <a:pt x="2122219" y="2378792"/>
                </a:cubicBezTo>
                <a:cubicBezTo>
                  <a:pt x="1931727" y="2408651"/>
                  <a:pt x="1638789" y="2371512"/>
                  <a:pt x="1489446" y="2378792"/>
                </a:cubicBezTo>
                <a:cubicBezTo>
                  <a:pt x="1340103" y="2386072"/>
                  <a:pt x="687282" y="2335726"/>
                  <a:pt x="396473" y="2378792"/>
                </a:cubicBezTo>
                <a:cubicBezTo>
                  <a:pt x="153833" y="2353133"/>
                  <a:pt x="36941" y="2174691"/>
                  <a:pt x="0" y="1982319"/>
                </a:cubicBezTo>
                <a:cubicBezTo>
                  <a:pt x="-24582" y="1775546"/>
                  <a:pt x="20810" y="1660455"/>
                  <a:pt x="0" y="1421987"/>
                </a:cubicBezTo>
                <a:cubicBezTo>
                  <a:pt x="-20810" y="1183519"/>
                  <a:pt x="11641" y="1088190"/>
                  <a:pt x="0" y="925088"/>
                </a:cubicBezTo>
                <a:cubicBezTo>
                  <a:pt x="-11641" y="761986"/>
                  <a:pt x="21563" y="635190"/>
                  <a:pt x="0" y="396473"/>
                </a:cubicBezTo>
                <a:close/>
              </a:path>
              <a:path w="6545434" h="2378792" stroke="0" extrusionOk="0">
                <a:moveTo>
                  <a:pt x="0" y="396473"/>
                </a:moveTo>
                <a:cubicBezTo>
                  <a:pt x="-23210" y="220246"/>
                  <a:pt x="203512" y="19184"/>
                  <a:pt x="396473" y="0"/>
                </a:cubicBezTo>
                <a:cubicBezTo>
                  <a:pt x="563511" y="-46495"/>
                  <a:pt x="855610" y="18920"/>
                  <a:pt x="971722" y="0"/>
                </a:cubicBezTo>
                <a:cubicBezTo>
                  <a:pt x="1087834" y="-18920"/>
                  <a:pt x="1287606" y="28706"/>
                  <a:pt x="1431921" y="0"/>
                </a:cubicBezTo>
                <a:cubicBezTo>
                  <a:pt x="1576236" y="-28706"/>
                  <a:pt x="1814231" y="47129"/>
                  <a:pt x="1949645" y="0"/>
                </a:cubicBezTo>
                <a:cubicBezTo>
                  <a:pt x="2085059" y="-47129"/>
                  <a:pt x="2180546" y="11248"/>
                  <a:pt x="2352319" y="0"/>
                </a:cubicBezTo>
                <a:cubicBezTo>
                  <a:pt x="2524092" y="-11248"/>
                  <a:pt x="2777027" y="9068"/>
                  <a:pt x="3042617" y="0"/>
                </a:cubicBezTo>
                <a:cubicBezTo>
                  <a:pt x="3308207" y="-9068"/>
                  <a:pt x="3347036" y="24745"/>
                  <a:pt x="3445292" y="0"/>
                </a:cubicBezTo>
                <a:cubicBezTo>
                  <a:pt x="3543549" y="-24745"/>
                  <a:pt x="3787763" y="21877"/>
                  <a:pt x="3905491" y="0"/>
                </a:cubicBezTo>
                <a:cubicBezTo>
                  <a:pt x="4023219" y="-21877"/>
                  <a:pt x="4229779" y="5208"/>
                  <a:pt x="4480739" y="0"/>
                </a:cubicBezTo>
                <a:cubicBezTo>
                  <a:pt x="4731699" y="-5208"/>
                  <a:pt x="4715635" y="38803"/>
                  <a:pt x="4883414" y="0"/>
                </a:cubicBezTo>
                <a:cubicBezTo>
                  <a:pt x="5051194" y="-38803"/>
                  <a:pt x="5307080" y="24611"/>
                  <a:pt x="5573712" y="0"/>
                </a:cubicBezTo>
                <a:cubicBezTo>
                  <a:pt x="5840344" y="-24611"/>
                  <a:pt x="5894094" y="47023"/>
                  <a:pt x="6148961" y="0"/>
                </a:cubicBezTo>
                <a:cubicBezTo>
                  <a:pt x="6375485" y="-56987"/>
                  <a:pt x="6528498" y="169767"/>
                  <a:pt x="6545434" y="396473"/>
                </a:cubicBezTo>
                <a:cubicBezTo>
                  <a:pt x="6572145" y="502566"/>
                  <a:pt x="6523141" y="763153"/>
                  <a:pt x="6545434" y="909230"/>
                </a:cubicBezTo>
                <a:cubicBezTo>
                  <a:pt x="6567727" y="1055307"/>
                  <a:pt x="6501131" y="1228536"/>
                  <a:pt x="6545434" y="1406128"/>
                </a:cubicBezTo>
                <a:cubicBezTo>
                  <a:pt x="6589737" y="1583720"/>
                  <a:pt x="6477515" y="1841357"/>
                  <a:pt x="6545434" y="1982319"/>
                </a:cubicBezTo>
                <a:cubicBezTo>
                  <a:pt x="6511067" y="2209969"/>
                  <a:pt x="6372042" y="2375856"/>
                  <a:pt x="6148961" y="2378792"/>
                </a:cubicBezTo>
                <a:cubicBezTo>
                  <a:pt x="6016877" y="2390690"/>
                  <a:pt x="5790826" y="2371694"/>
                  <a:pt x="5516187" y="2378792"/>
                </a:cubicBezTo>
                <a:cubicBezTo>
                  <a:pt x="5241548" y="2385890"/>
                  <a:pt x="5219556" y="2330418"/>
                  <a:pt x="4998463" y="2378792"/>
                </a:cubicBezTo>
                <a:cubicBezTo>
                  <a:pt x="4777370" y="2427166"/>
                  <a:pt x="4569623" y="2330460"/>
                  <a:pt x="4365690" y="2378792"/>
                </a:cubicBezTo>
                <a:cubicBezTo>
                  <a:pt x="4161757" y="2427124"/>
                  <a:pt x="3964487" y="2332421"/>
                  <a:pt x="3847966" y="2378792"/>
                </a:cubicBezTo>
                <a:cubicBezTo>
                  <a:pt x="3731445" y="2425163"/>
                  <a:pt x="3367647" y="2373748"/>
                  <a:pt x="3157667" y="2378792"/>
                </a:cubicBezTo>
                <a:cubicBezTo>
                  <a:pt x="2947687" y="2383836"/>
                  <a:pt x="2855503" y="2355251"/>
                  <a:pt x="2582418" y="2378792"/>
                </a:cubicBezTo>
                <a:cubicBezTo>
                  <a:pt x="2309333" y="2402333"/>
                  <a:pt x="2259711" y="2354333"/>
                  <a:pt x="1949645" y="2378792"/>
                </a:cubicBezTo>
                <a:cubicBezTo>
                  <a:pt x="1639579" y="2403251"/>
                  <a:pt x="1679607" y="2339478"/>
                  <a:pt x="1489446" y="2378792"/>
                </a:cubicBezTo>
                <a:cubicBezTo>
                  <a:pt x="1299285" y="2418106"/>
                  <a:pt x="1190322" y="2315386"/>
                  <a:pt x="914197" y="2378792"/>
                </a:cubicBezTo>
                <a:cubicBezTo>
                  <a:pt x="638072" y="2442198"/>
                  <a:pt x="531810" y="2338391"/>
                  <a:pt x="396473" y="2378792"/>
                </a:cubicBezTo>
                <a:cubicBezTo>
                  <a:pt x="180100" y="2387342"/>
                  <a:pt x="28713" y="2205095"/>
                  <a:pt x="0" y="1982319"/>
                </a:cubicBezTo>
                <a:cubicBezTo>
                  <a:pt x="-5832" y="1716173"/>
                  <a:pt x="51173" y="1560804"/>
                  <a:pt x="0" y="1421987"/>
                </a:cubicBezTo>
                <a:cubicBezTo>
                  <a:pt x="-51173" y="1283170"/>
                  <a:pt x="57894" y="1084106"/>
                  <a:pt x="0" y="877513"/>
                </a:cubicBezTo>
                <a:cubicBezTo>
                  <a:pt x="-57894" y="670920"/>
                  <a:pt x="28908" y="618151"/>
                  <a:pt x="0" y="396473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sd="182485699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EDB0A101-DB47-48ED-91FD-3477810F37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06" y="3244645"/>
            <a:ext cx="5973097" cy="3614943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FF17195B-BA74-460A-91F4-5E007EDB27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916" y="2604459"/>
            <a:ext cx="760917" cy="983873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id="{E367DE21-F0BD-40E4-B0E3-3F6C55117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065" y="1592563"/>
            <a:ext cx="1318567" cy="1640800"/>
          </a:xfrm>
          <a:prstGeom prst="rect">
            <a:avLst/>
          </a:prstGeom>
        </p:spPr>
      </p:pic>
      <p:pic>
        <p:nvPicPr>
          <p:cNvPr id="17" name="图片 17">
            <a:extLst>
              <a:ext uri="{FF2B5EF4-FFF2-40B4-BE49-F238E27FC236}">
                <a16:creationId xmlns:a16="http://schemas.microsoft.com/office/drawing/2014/main" id="{321F28D7-7931-4E70-AD1B-3B89FCE125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470" y="914240"/>
            <a:ext cx="3009885" cy="1356646"/>
          </a:xfrm>
          <a:prstGeom prst="rect">
            <a:avLst/>
          </a:prstGeom>
        </p:spPr>
      </p:pic>
      <p:pic>
        <p:nvPicPr>
          <p:cNvPr id="16" name="图片 17">
            <a:extLst>
              <a:ext uri="{FF2B5EF4-FFF2-40B4-BE49-F238E27FC236}">
                <a16:creationId xmlns:a16="http://schemas.microsoft.com/office/drawing/2014/main" id="{79384861-3046-4A82-982E-22A6779890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241" y="586907"/>
            <a:ext cx="2231171" cy="1005656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57BA0811-A373-446B-A21C-C815FB65B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1346" y="243220"/>
            <a:ext cx="1721537" cy="13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8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241D82-08CF-4E34-8BFD-364D9F53416A}"/>
              </a:ext>
            </a:extLst>
          </p:cNvPr>
          <p:cNvSpPr/>
          <p:nvPr/>
        </p:nvSpPr>
        <p:spPr>
          <a:xfrm>
            <a:off x="741302" y="602532"/>
            <a:ext cx="10707808" cy="2403987"/>
          </a:xfrm>
          <a:custGeom>
            <a:avLst/>
            <a:gdLst>
              <a:gd name="connsiteX0" fmla="*/ 0 w 10707808"/>
              <a:gd name="connsiteY0" fmla="*/ 400673 h 2403987"/>
              <a:gd name="connsiteX1" fmla="*/ 400673 w 10707808"/>
              <a:gd name="connsiteY1" fmla="*/ 0 h 2403987"/>
              <a:gd name="connsiteX2" fmla="*/ 1181535 w 10707808"/>
              <a:gd name="connsiteY2" fmla="*/ 0 h 2403987"/>
              <a:gd name="connsiteX3" fmla="*/ 1962398 w 10707808"/>
              <a:gd name="connsiteY3" fmla="*/ 0 h 2403987"/>
              <a:gd name="connsiteX4" fmla="*/ 2743260 w 10707808"/>
              <a:gd name="connsiteY4" fmla="*/ 0 h 2403987"/>
              <a:gd name="connsiteX5" fmla="*/ 3425058 w 10707808"/>
              <a:gd name="connsiteY5" fmla="*/ 0 h 2403987"/>
              <a:gd name="connsiteX6" fmla="*/ 4106855 w 10707808"/>
              <a:gd name="connsiteY6" fmla="*/ 0 h 2403987"/>
              <a:gd name="connsiteX7" fmla="*/ 4590524 w 10707808"/>
              <a:gd name="connsiteY7" fmla="*/ 0 h 2403987"/>
              <a:gd name="connsiteX8" fmla="*/ 5074192 w 10707808"/>
              <a:gd name="connsiteY8" fmla="*/ 0 h 2403987"/>
              <a:gd name="connsiteX9" fmla="*/ 5359731 w 10707808"/>
              <a:gd name="connsiteY9" fmla="*/ 0 h 2403987"/>
              <a:gd name="connsiteX10" fmla="*/ 6041529 w 10707808"/>
              <a:gd name="connsiteY10" fmla="*/ 0 h 2403987"/>
              <a:gd name="connsiteX11" fmla="*/ 6723327 w 10707808"/>
              <a:gd name="connsiteY11" fmla="*/ 0 h 2403987"/>
              <a:gd name="connsiteX12" fmla="*/ 7405124 w 10707808"/>
              <a:gd name="connsiteY12" fmla="*/ 0 h 2403987"/>
              <a:gd name="connsiteX13" fmla="*/ 8086922 w 10707808"/>
              <a:gd name="connsiteY13" fmla="*/ 0 h 2403987"/>
              <a:gd name="connsiteX14" fmla="*/ 8669655 w 10707808"/>
              <a:gd name="connsiteY14" fmla="*/ 0 h 2403987"/>
              <a:gd name="connsiteX15" fmla="*/ 9054259 w 10707808"/>
              <a:gd name="connsiteY15" fmla="*/ 0 h 2403987"/>
              <a:gd name="connsiteX16" fmla="*/ 9537927 w 10707808"/>
              <a:gd name="connsiteY16" fmla="*/ 0 h 2403987"/>
              <a:gd name="connsiteX17" fmla="*/ 10307135 w 10707808"/>
              <a:gd name="connsiteY17" fmla="*/ 0 h 2403987"/>
              <a:gd name="connsiteX18" fmla="*/ 10707808 w 10707808"/>
              <a:gd name="connsiteY18" fmla="*/ 400673 h 2403987"/>
              <a:gd name="connsiteX19" fmla="*/ 10707808 w 10707808"/>
              <a:gd name="connsiteY19" fmla="*/ 950913 h 2403987"/>
              <a:gd name="connsiteX20" fmla="*/ 10707808 w 10707808"/>
              <a:gd name="connsiteY20" fmla="*/ 1437048 h 2403987"/>
              <a:gd name="connsiteX21" fmla="*/ 10707808 w 10707808"/>
              <a:gd name="connsiteY21" fmla="*/ 2003314 h 2403987"/>
              <a:gd name="connsiteX22" fmla="*/ 10307135 w 10707808"/>
              <a:gd name="connsiteY22" fmla="*/ 2403987 h 2403987"/>
              <a:gd name="connsiteX23" fmla="*/ 9724402 w 10707808"/>
              <a:gd name="connsiteY23" fmla="*/ 2403987 h 2403987"/>
              <a:gd name="connsiteX24" fmla="*/ 9438863 w 10707808"/>
              <a:gd name="connsiteY24" fmla="*/ 2403987 h 2403987"/>
              <a:gd name="connsiteX25" fmla="*/ 9054259 w 10707808"/>
              <a:gd name="connsiteY25" fmla="*/ 2403987 h 2403987"/>
              <a:gd name="connsiteX26" fmla="*/ 8669655 w 10707808"/>
              <a:gd name="connsiteY26" fmla="*/ 2403987 h 2403987"/>
              <a:gd name="connsiteX27" fmla="*/ 7888793 w 10707808"/>
              <a:gd name="connsiteY27" fmla="*/ 2403987 h 2403987"/>
              <a:gd name="connsiteX28" fmla="*/ 7306060 w 10707808"/>
              <a:gd name="connsiteY28" fmla="*/ 2403987 h 2403987"/>
              <a:gd name="connsiteX29" fmla="*/ 6822391 w 10707808"/>
              <a:gd name="connsiteY29" fmla="*/ 2403987 h 2403987"/>
              <a:gd name="connsiteX30" fmla="*/ 6041529 w 10707808"/>
              <a:gd name="connsiteY30" fmla="*/ 2403987 h 2403987"/>
              <a:gd name="connsiteX31" fmla="*/ 5458796 w 10707808"/>
              <a:gd name="connsiteY31" fmla="*/ 2403987 h 2403987"/>
              <a:gd name="connsiteX32" fmla="*/ 4776998 w 10707808"/>
              <a:gd name="connsiteY32" fmla="*/ 2403987 h 2403987"/>
              <a:gd name="connsiteX33" fmla="*/ 4491459 w 10707808"/>
              <a:gd name="connsiteY33" fmla="*/ 2403987 h 2403987"/>
              <a:gd name="connsiteX34" fmla="*/ 4205920 w 10707808"/>
              <a:gd name="connsiteY34" fmla="*/ 2403987 h 2403987"/>
              <a:gd name="connsiteX35" fmla="*/ 3425058 w 10707808"/>
              <a:gd name="connsiteY35" fmla="*/ 2403987 h 2403987"/>
              <a:gd name="connsiteX36" fmla="*/ 2941389 w 10707808"/>
              <a:gd name="connsiteY36" fmla="*/ 2403987 h 2403987"/>
              <a:gd name="connsiteX37" fmla="*/ 2655850 w 10707808"/>
              <a:gd name="connsiteY37" fmla="*/ 2403987 h 2403987"/>
              <a:gd name="connsiteX38" fmla="*/ 1974052 w 10707808"/>
              <a:gd name="connsiteY38" fmla="*/ 2403987 h 2403987"/>
              <a:gd name="connsiteX39" fmla="*/ 1391319 w 10707808"/>
              <a:gd name="connsiteY39" fmla="*/ 2403987 h 2403987"/>
              <a:gd name="connsiteX40" fmla="*/ 1105780 w 10707808"/>
              <a:gd name="connsiteY40" fmla="*/ 2403987 h 2403987"/>
              <a:gd name="connsiteX41" fmla="*/ 400673 w 10707808"/>
              <a:gd name="connsiteY41" fmla="*/ 2403987 h 2403987"/>
              <a:gd name="connsiteX42" fmla="*/ 0 w 10707808"/>
              <a:gd name="connsiteY42" fmla="*/ 2003314 h 2403987"/>
              <a:gd name="connsiteX43" fmla="*/ 0 w 10707808"/>
              <a:gd name="connsiteY43" fmla="*/ 1485127 h 2403987"/>
              <a:gd name="connsiteX44" fmla="*/ 0 w 10707808"/>
              <a:gd name="connsiteY44" fmla="*/ 966939 h 2403987"/>
              <a:gd name="connsiteX45" fmla="*/ 0 w 10707808"/>
              <a:gd name="connsiteY45" fmla="*/ 400673 h 240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707808" h="2403987" fill="none" extrusionOk="0">
                <a:moveTo>
                  <a:pt x="0" y="400673"/>
                </a:moveTo>
                <a:cubicBezTo>
                  <a:pt x="-6801" y="162703"/>
                  <a:pt x="198892" y="15935"/>
                  <a:pt x="400673" y="0"/>
                </a:cubicBezTo>
                <a:cubicBezTo>
                  <a:pt x="637853" y="-80879"/>
                  <a:pt x="934263" y="30387"/>
                  <a:pt x="1181535" y="0"/>
                </a:cubicBezTo>
                <a:cubicBezTo>
                  <a:pt x="1428807" y="-30387"/>
                  <a:pt x="1786794" y="44691"/>
                  <a:pt x="1962398" y="0"/>
                </a:cubicBezTo>
                <a:cubicBezTo>
                  <a:pt x="2138002" y="-44691"/>
                  <a:pt x="2458880" y="16412"/>
                  <a:pt x="2743260" y="0"/>
                </a:cubicBezTo>
                <a:cubicBezTo>
                  <a:pt x="3027640" y="-16412"/>
                  <a:pt x="3200631" y="44413"/>
                  <a:pt x="3425058" y="0"/>
                </a:cubicBezTo>
                <a:cubicBezTo>
                  <a:pt x="3649485" y="-44413"/>
                  <a:pt x="3964171" y="36422"/>
                  <a:pt x="4106855" y="0"/>
                </a:cubicBezTo>
                <a:cubicBezTo>
                  <a:pt x="4249539" y="-36422"/>
                  <a:pt x="4370445" y="19950"/>
                  <a:pt x="4590524" y="0"/>
                </a:cubicBezTo>
                <a:cubicBezTo>
                  <a:pt x="4810603" y="-19950"/>
                  <a:pt x="4880398" y="17121"/>
                  <a:pt x="5074192" y="0"/>
                </a:cubicBezTo>
                <a:cubicBezTo>
                  <a:pt x="5267986" y="-17121"/>
                  <a:pt x="5258366" y="25243"/>
                  <a:pt x="5359731" y="0"/>
                </a:cubicBezTo>
                <a:cubicBezTo>
                  <a:pt x="5461096" y="-25243"/>
                  <a:pt x="5767918" y="50710"/>
                  <a:pt x="6041529" y="0"/>
                </a:cubicBezTo>
                <a:cubicBezTo>
                  <a:pt x="6315140" y="-50710"/>
                  <a:pt x="6401734" y="72876"/>
                  <a:pt x="6723327" y="0"/>
                </a:cubicBezTo>
                <a:cubicBezTo>
                  <a:pt x="7044920" y="-72876"/>
                  <a:pt x="7180411" y="40303"/>
                  <a:pt x="7405124" y="0"/>
                </a:cubicBezTo>
                <a:cubicBezTo>
                  <a:pt x="7629837" y="-40303"/>
                  <a:pt x="7883765" y="44230"/>
                  <a:pt x="8086922" y="0"/>
                </a:cubicBezTo>
                <a:cubicBezTo>
                  <a:pt x="8290079" y="-44230"/>
                  <a:pt x="8477625" y="29691"/>
                  <a:pt x="8669655" y="0"/>
                </a:cubicBezTo>
                <a:cubicBezTo>
                  <a:pt x="8861685" y="-29691"/>
                  <a:pt x="8870566" y="20005"/>
                  <a:pt x="9054259" y="0"/>
                </a:cubicBezTo>
                <a:cubicBezTo>
                  <a:pt x="9237952" y="-20005"/>
                  <a:pt x="9384076" y="25022"/>
                  <a:pt x="9537927" y="0"/>
                </a:cubicBezTo>
                <a:cubicBezTo>
                  <a:pt x="9691778" y="-25022"/>
                  <a:pt x="10087535" y="21325"/>
                  <a:pt x="10307135" y="0"/>
                </a:cubicBezTo>
                <a:cubicBezTo>
                  <a:pt x="10543770" y="20415"/>
                  <a:pt x="10749717" y="226595"/>
                  <a:pt x="10707808" y="400673"/>
                </a:cubicBezTo>
                <a:cubicBezTo>
                  <a:pt x="10749296" y="655887"/>
                  <a:pt x="10696013" y="686972"/>
                  <a:pt x="10707808" y="950913"/>
                </a:cubicBezTo>
                <a:cubicBezTo>
                  <a:pt x="10719603" y="1214854"/>
                  <a:pt x="10695004" y="1298983"/>
                  <a:pt x="10707808" y="1437048"/>
                </a:cubicBezTo>
                <a:cubicBezTo>
                  <a:pt x="10720612" y="1575113"/>
                  <a:pt x="10647650" y="1767018"/>
                  <a:pt x="10707808" y="2003314"/>
                </a:cubicBezTo>
                <a:cubicBezTo>
                  <a:pt x="10710548" y="2240563"/>
                  <a:pt x="10548357" y="2432389"/>
                  <a:pt x="10307135" y="2403987"/>
                </a:cubicBezTo>
                <a:cubicBezTo>
                  <a:pt x="10107455" y="2444472"/>
                  <a:pt x="9927710" y="2353578"/>
                  <a:pt x="9724402" y="2403987"/>
                </a:cubicBezTo>
                <a:cubicBezTo>
                  <a:pt x="9521094" y="2454396"/>
                  <a:pt x="9511520" y="2381934"/>
                  <a:pt x="9438863" y="2403987"/>
                </a:cubicBezTo>
                <a:cubicBezTo>
                  <a:pt x="9366206" y="2426040"/>
                  <a:pt x="9188642" y="2366357"/>
                  <a:pt x="9054259" y="2403987"/>
                </a:cubicBezTo>
                <a:cubicBezTo>
                  <a:pt x="8919876" y="2441617"/>
                  <a:pt x="8788634" y="2390213"/>
                  <a:pt x="8669655" y="2403987"/>
                </a:cubicBezTo>
                <a:cubicBezTo>
                  <a:pt x="8550676" y="2417761"/>
                  <a:pt x="8167640" y="2401254"/>
                  <a:pt x="7888793" y="2403987"/>
                </a:cubicBezTo>
                <a:cubicBezTo>
                  <a:pt x="7609946" y="2406720"/>
                  <a:pt x="7557407" y="2384848"/>
                  <a:pt x="7306060" y="2403987"/>
                </a:cubicBezTo>
                <a:cubicBezTo>
                  <a:pt x="7054713" y="2423126"/>
                  <a:pt x="7007364" y="2349992"/>
                  <a:pt x="6822391" y="2403987"/>
                </a:cubicBezTo>
                <a:cubicBezTo>
                  <a:pt x="6637418" y="2457982"/>
                  <a:pt x="6293235" y="2355311"/>
                  <a:pt x="6041529" y="2403987"/>
                </a:cubicBezTo>
                <a:cubicBezTo>
                  <a:pt x="5789823" y="2452663"/>
                  <a:pt x="5659826" y="2359984"/>
                  <a:pt x="5458796" y="2403987"/>
                </a:cubicBezTo>
                <a:cubicBezTo>
                  <a:pt x="5257766" y="2447990"/>
                  <a:pt x="5033956" y="2372563"/>
                  <a:pt x="4776998" y="2403987"/>
                </a:cubicBezTo>
                <a:cubicBezTo>
                  <a:pt x="4520040" y="2435411"/>
                  <a:pt x="4626846" y="2379879"/>
                  <a:pt x="4491459" y="2403987"/>
                </a:cubicBezTo>
                <a:cubicBezTo>
                  <a:pt x="4356072" y="2428095"/>
                  <a:pt x="4344491" y="2383796"/>
                  <a:pt x="4205920" y="2403987"/>
                </a:cubicBezTo>
                <a:cubicBezTo>
                  <a:pt x="4067349" y="2424178"/>
                  <a:pt x="3680072" y="2320024"/>
                  <a:pt x="3425058" y="2403987"/>
                </a:cubicBezTo>
                <a:cubicBezTo>
                  <a:pt x="3170044" y="2487950"/>
                  <a:pt x="3085591" y="2375047"/>
                  <a:pt x="2941389" y="2403987"/>
                </a:cubicBezTo>
                <a:cubicBezTo>
                  <a:pt x="2797187" y="2432927"/>
                  <a:pt x="2796776" y="2402121"/>
                  <a:pt x="2655850" y="2403987"/>
                </a:cubicBezTo>
                <a:cubicBezTo>
                  <a:pt x="2514924" y="2405853"/>
                  <a:pt x="2251716" y="2327998"/>
                  <a:pt x="1974052" y="2403987"/>
                </a:cubicBezTo>
                <a:cubicBezTo>
                  <a:pt x="1696388" y="2479976"/>
                  <a:pt x="1633504" y="2362080"/>
                  <a:pt x="1391319" y="2403987"/>
                </a:cubicBezTo>
                <a:cubicBezTo>
                  <a:pt x="1149134" y="2445894"/>
                  <a:pt x="1199226" y="2377196"/>
                  <a:pt x="1105780" y="2403987"/>
                </a:cubicBezTo>
                <a:cubicBezTo>
                  <a:pt x="1012334" y="2430778"/>
                  <a:pt x="713064" y="2361713"/>
                  <a:pt x="400673" y="2403987"/>
                </a:cubicBezTo>
                <a:cubicBezTo>
                  <a:pt x="124472" y="2374205"/>
                  <a:pt x="-19446" y="2199852"/>
                  <a:pt x="0" y="2003314"/>
                </a:cubicBezTo>
                <a:cubicBezTo>
                  <a:pt x="-27249" y="1894791"/>
                  <a:pt x="14927" y="1590837"/>
                  <a:pt x="0" y="1485127"/>
                </a:cubicBezTo>
                <a:cubicBezTo>
                  <a:pt x="-14927" y="1379417"/>
                  <a:pt x="24013" y="1082735"/>
                  <a:pt x="0" y="966939"/>
                </a:cubicBezTo>
                <a:cubicBezTo>
                  <a:pt x="-24013" y="851143"/>
                  <a:pt x="29131" y="644025"/>
                  <a:pt x="0" y="400673"/>
                </a:cubicBezTo>
                <a:close/>
              </a:path>
              <a:path w="10707808" h="2403987" stroke="0" extrusionOk="0">
                <a:moveTo>
                  <a:pt x="0" y="400673"/>
                </a:moveTo>
                <a:cubicBezTo>
                  <a:pt x="-10501" y="198724"/>
                  <a:pt x="218827" y="29094"/>
                  <a:pt x="400673" y="0"/>
                </a:cubicBezTo>
                <a:cubicBezTo>
                  <a:pt x="603512" y="-18876"/>
                  <a:pt x="776872" y="15554"/>
                  <a:pt x="983406" y="0"/>
                </a:cubicBezTo>
                <a:cubicBezTo>
                  <a:pt x="1189940" y="-15554"/>
                  <a:pt x="1274119" y="37554"/>
                  <a:pt x="1368010" y="0"/>
                </a:cubicBezTo>
                <a:cubicBezTo>
                  <a:pt x="1461901" y="-37554"/>
                  <a:pt x="1717441" y="29660"/>
                  <a:pt x="1851678" y="0"/>
                </a:cubicBezTo>
                <a:cubicBezTo>
                  <a:pt x="1985915" y="-29660"/>
                  <a:pt x="2079170" y="10839"/>
                  <a:pt x="2137218" y="0"/>
                </a:cubicBezTo>
                <a:cubicBezTo>
                  <a:pt x="2195266" y="-10839"/>
                  <a:pt x="2666575" y="71341"/>
                  <a:pt x="2918080" y="0"/>
                </a:cubicBezTo>
                <a:cubicBezTo>
                  <a:pt x="3169585" y="-71341"/>
                  <a:pt x="3100625" y="21947"/>
                  <a:pt x="3203619" y="0"/>
                </a:cubicBezTo>
                <a:cubicBezTo>
                  <a:pt x="3306613" y="-21947"/>
                  <a:pt x="3413916" y="37446"/>
                  <a:pt x="3588223" y="0"/>
                </a:cubicBezTo>
                <a:cubicBezTo>
                  <a:pt x="3762530" y="-37446"/>
                  <a:pt x="3995420" y="58835"/>
                  <a:pt x="4170956" y="0"/>
                </a:cubicBezTo>
                <a:cubicBezTo>
                  <a:pt x="4346492" y="-58835"/>
                  <a:pt x="4347891" y="13231"/>
                  <a:pt x="4456495" y="0"/>
                </a:cubicBezTo>
                <a:cubicBezTo>
                  <a:pt x="4565099" y="-13231"/>
                  <a:pt x="5000001" y="50933"/>
                  <a:pt x="5237357" y="0"/>
                </a:cubicBezTo>
                <a:cubicBezTo>
                  <a:pt x="5474713" y="-50933"/>
                  <a:pt x="5453386" y="11726"/>
                  <a:pt x="5522897" y="0"/>
                </a:cubicBezTo>
                <a:cubicBezTo>
                  <a:pt x="5592408" y="-11726"/>
                  <a:pt x="5814535" y="60827"/>
                  <a:pt x="6105630" y="0"/>
                </a:cubicBezTo>
                <a:cubicBezTo>
                  <a:pt x="6396725" y="-60827"/>
                  <a:pt x="6472653" y="39566"/>
                  <a:pt x="6589298" y="0"/>
                </a:cubicBezTo>
                <a:cubicBezTo>
                  <a:pt x="6705943" y="-39566"/>
                  <a:pt x="6757594" y="4038"/>
                  <a:pt x="6874837" y="0"/>
                </a:cubicBezTo>
                <a:cubicBezTo>
                  <a:pt x="6992080" y="-4038"/>
                  <a:pt x="7094155" y="14813"/>
                  <a:pt x="7259441" y="0"/>
                </a:cubicBezTo>
                <a:cubicBezTo>
                  <a:pt x="7424727" y="-14813"/>
                  <a:pt x="7493073" y="18596"/>
                  <a:pt x="7644045" y="0"/>
                </a:cubicBezTo>
                <a:cubicBezTo>
                  <a:pt x="7795017" y="-18596"/>
                  <a:pt x="7841867" y="28028"/>
                  <a:pt x="8028649" y="0"/>
                </a:cubicBezTo>
                <a:cubicBezTo>
                  <a:pt x="8215431" y="-28028"/>
                  <a:pt x="8228752" y="9869"/>
                  <a:pt x="8314188" y="0"/>
                </a:cubicBezTo>
                <a:cubicBezTo>
                  <a:pt x="8399624" y="-9869"/>
                  <a:pt x="8770972" y="17749"/>
                  <a:pt x="8995986" y="0"/>
                </a:cubicBezTo>
                <a:cubicBezTo>
                  <a:pt x="9221000" y="-17749"/>
                  <a:pt x="9361031" y="11215"/>
                  <a:pt x="9479654" y="0"/>
                </a:cubicBezTo>
                <a:cubicBezTo>
                  <a:pt x="9598277" y="-11215"/>
                  <a:pt x="9982135" y="17145"/>
                  <a:pt x="10307135" y="0"/>
                </a:cubicBezTo>
                <a:cubicBezTo>
                  <a:pt x="10543495" y="-33216"/>
                  <a:pt x="10723716" y="173463"/>
                  <a:pt x="10707808" y="400673"/>
                </a:cubicBezTo>
                <a:cubicBezTo>
                  <a:pt x="10729814" y="613433"/>
                  <a:pt x="10674196" y="831780"/>
                  <a:pt x="10707808" y="966939"/>
                </a:cubicBezTo>
                <a:cubicBezTo>
                  <a:pt x="10741420" y="1102098"/>
                  <a:pt x="10655858" y="1263401"/>
                  <a:pt x="10707808" y="1517180"/>
                </a:cubicBezTo>
                <a:cubicBezTo>
                  <a:pt x="10759758" y="1770959"/>
                  <a:pt x="10700184" y="1821999"/>
                  <a:pt x="10707808" y="2003314"/>
                </a:cubicBezTo>
                <a:cubicBezTo>
                  <a:pt x="10709728" y="2271221"/>
                  <a:pt x="10526033" y="2413643"/>
                  <a:pt x="10307135" y="2403987"/>
                </a:cubicBezTo>
                <a:cubicBezTo>
                  <a:pt x="10105995" y="2492258"/>
                  <a:pt x="9830801" y="2352545"/>
                  <a:pt x="9526273" y="2403987"/>
                </a:cubicBezTo>
                <a:cubicBezTo>
                  <a:pt x="9221745" y="2455429"/>
                  <a:pt x="9297156" y="2380011"/>
                  <a:pt x="9141669" y="2403987"/>
                </a:cubicBezTo>
                <a:cubicBezTo>
                  <a:pt x="8986182" y="2427963"/>
                  <a:pt x="8623371" y="2390074"/>
                  <a:pt x="8360807" y="2403987"/>
                </a:cubicBezTo>
                <a:cubicBezTo>
                  <a:pt x="8098243" y="2417900"/>
                  <a:pt x="7823589" y="2378708"/>
                  <a:pt x="7679009" y="2403987"/>
                </a:cubicBezTo>
                <a:cubicBezTo>
                  <a:pt x="7534429" y="2429266"/>
                  <a:pt x="7206656" y="2334213"/>
                  <a:pt x="6997211" y="2403987"/>
                </a:cubicBezTo>
                <a:cubicBezTo>
                  <a:pt x="6787766" y="2473761"/>
                  <a:pt x="6529491" y="2361890"/>
                  <a:pt x="6216349" y="2403987"/>
                </a:cubicBezTo>
                <a:cubicBezTo>
                  <a:pt x="5903207" y="2446084"/>
                  <a:pt x="5644325" y="2358018"/>
                  <a:pt x="5435487" y="2403987"/>
                </a:cubicBezTo>
                <a:cubicBezTo>
                  <a:pt x="5226649" y="2449956"/>
                  <a:pt x="5011493" y="2387578"/>
                  <a:pt x="4654624" y="2403987"/>
                </a:cubicBezTo>
                <a:cubicBezTo>
                  <a:pt x="4297755" y="2420396"/>
                  <a:pt x="4459465" y="2376512"/>
                  <a:pt x="4369085" y="2403987"/>
                </a:cubicBezTo>
                <a:cubicBezTo>
                  <a:pt x="4278705" y="2431462"/>
                  <a:pt x="4189707" y="2402761"/>
                  <a:pt x="4083546" y="2403987"/>
                </a:cubicBezTo>
                <a:cubicBezTo>
                  <a:pt x="3977385" y="2405213"/>
                  <a:pt x="3706083" y="2351171"/>
                  <a:pt x="3599877" y="2403987"/>
                </a:cubicBezTo>
                <a:cubicBezTo>
                  <a:pt x="3493671" y="2456803"/>
                  <a:pt x="3164393" y="2348047"/>
                  <a:pt x="3017144" y="2403987"/>
                </a:cubicBezTo>
                <a:cubicBezTo>
                  <a:pt x="2869895" y="2459927"/>
                  <a:pt x="2472546" y="2359863"/>
                  <a:pt x="2335347" y="2403987"/>
                </a:cubicBezTo>
                <a:cubicBezTo>
                  <a:pt x="2198148" y="2448111"/>
                  <a:pt x="2029637" y="2383005"/>
                  <a:pt x="1950743" y="2403987"/>
                </a:cubicBezTo>
                <a:cubicBezTo>
                  <a:pt x="1871849" y="2424969"/>
                  <a:pt x="1631962" y="2360904"/>
                  <a:pt x="1368010" y="2403987"/>
                </a:cubicBezTo>
                <a:cubicBezTo>
                  <a:pt x="1104058" y="2447070"/>
                  <a:pt x="791253" y="2352171"/>
                  <a:pt x="400673" y="2403987"/>
                </a:cubicBezTo>
                <a:cubicBezTo>
                  <a:pt x="207934" y="2412203"/>
                  <a:pt x="38874" y="2183031"/>
                  <a:pt x="0" y="2003314"/>
                </a:cubicBezTo>
                <a:cubicBezTo>
                  <a:pt x="-24559" y="1892742"/>
                  <a:pt x="48634" y="1696014"/>
                  <a:pt x="0" y="1501153"/>
                </a:cubicBezTo>
                <a:cubicBezTo>
                  <a:pt x="-48634" y="1306292"/>
                  <a:pt x="33654" y="1119212"/>
                  <a:pt x="0" y="998992"/>
                </a:cubicBezTo>
                <a:cubicBezTo>
                  <a:pt x="-33654" y="878772"/>
                  <a:pt x="8604" y="590497"/>
                  <a:pt x="0" y="40067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82485699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lang="en-US" altLang="en-US" sz="3800" b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	Nhân vật trong câu chuyện sau là những ai? Em có đồng ý với nhận xét của bà về tính cách từng cháu không? Vì sao bà có nhận xét như vậy?</a:t>
            </a:r>
            <a:endParaRPr lang="en-US" altLang="en-US" sz="3800" b="1" dirty="0">
              <a:ln w="0"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0C752A-C565-442B-9C36-AC30341D9011}"/>
              </a:ext>
            </a:extLst>
          </p:cNvPr>
          <p:cNvSpPr/>
          <p:nvPr/>
        </p:nvSpPr>
        <p:spPr>
          <a:xfrm>
            <a:off x="300515" y="65419"/>
            <a:ext cx="5141640" cy="859708"/>
          </a:xfrm>
          <a:custGeom>
            <a:avLst/>
            <a:gdLst>
              <a:gd name="connsiteX0" fmla="*/ 0 w 5141640"/>
              <a:gd name="connsiteY0" fmla="*/ 143288 h 859708"/>
              <a:gd name="connsiteX1" fmla="*/ 143288 w 5141640"/>
              <a:gd name="connsiteY1" fmla="*/ 0 h 859708"/>
              <a:gd name="connsiteX2" fmla="*/ 779841 w 5141640"/>
              <a:gd name="connsiteY2" fmla="*/ 0 h 859708"/>
              <a:gd name="connsiteX3" fmla="*/ 1416394 w 5141640"/>
              <a:gd name="connsiteY3" fmla="*/ 0 h 859708"/>
              <a:gd name="connsiteX4" fmla="*/ 2004396 w 5141640"/>
              <a:gd name="connsiteY4" fmla="*/ 0 h 859708"/>
              <a:gd name="connsiteX5" fmla="*/ 2592398 w 5141640"/>
              <a:gd name="connsiteY5" fmla="*/ 0 h 859708"/>
              <a:gd name="connsiteX6" fmla="*/ 3228951 w 5141640"/>
              <a:gd name="connsiteY6" fmla="*/ 0 h 859708"/>
              <a:gd name="connsiteX7" fmla="*/ 3865504 w 5141640"/>
              <a:gd name="connsiteY7" fmla="*/ 0 h 859708"/>
              <a:gd name="connsiteX8" fmla="*/ 4502057 w 5141640"/>
              <a:gd name="connsiteY8" fmla="*/ 0 h 859708"/>
              <a:gd name="connsiteX9" fmla="*/ 4998352 w 5141640"/>
              <a:gd name="connsiteY9" fmla="*/ 0 h 859708"/>
              <a:gd name="connsiteX10" fmla="*/ 5141640 w 5141640"/>
              <a:gd name="connsiteY10" fmla="*/ 143288 h 859708"/>
              <a:gd name="connsiteX11" fmla="*/ 5141640 w 5141640"/>
              <a:gd name="connsiteY11" fmla="*/ 716420 h 859708"/>
              <a:gd name="connsiteX12" fmla="*/ 4998352 w 5141640"/>
              <a:gd name="connsiteY12" fmla="*/ 859708 h 859708"/>
              <a:gd name="connsiteX13" fmla="*/ 4410350 w 5141640"/>
              <a:gd name="connsiteY13" fmla="*/ 859708 h 859708"/>
              <a:gd name="connsiteX14" fmla="*/ 3773797 w 5141640"/>
              <a:gd name="connsiteY14" fmla="*/ 859708 h 859708"/>
              <a:gd name="connsiteX15" fmla="*/ 3185795 w 5141640"/>
              <a:gd name="connsiteY15" fmla="*/ 859708 h 859708"/>
              <a:gd name="connsiteX16" fmla="*/ 2549242 w 5141640"/>
              <a:gd name="connsiteY16" fmla="*/ 859708 h 859708"/>
              <a:gd name="connsiteX17" fmla="*/ 1961240 w 5141640"/>
              <a:gd name="connsiteY17" fmla="*/ 859708 h 859708"/>
              <a:gd name="connsiteX18" fmla="*/ 1518889 w 5141640"/>
              <a:gd name="connsiteY18" fmla="*/ 859708 h 859708"/>
              <a:gd name="connsiteX19" fmla="*/ 930887 w 5141640"/>
              <a:gd name="connsiteY19" fmla="*/ 859708 h 859708"/>
              <a:gd name="connsiteX20" fmla="*/ 143288 w 5141640"/>
              <a:gd name="connsiteY20" fmla="*/ 859708 h 859708"/>
              <a:gd name="connsiteX21" fmla="*/ 0 w 5141640"/>
              <a:gd name="connsiteY21" fmla="*/ 716420 h 859708"/>
              <a:gd name="connsiteX22" fmla="*/ 0 w 5141640"/>
              <a:gd name="connsiteY22" fmla="*/ 143288 h 85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41640" h="859708" fill="none" extrusionOk="0">
                <a:moveTo>
                  <a:pt x="0" y="143288"/>
                </a:moveTo>
                <a:cubicBezTo>
                  <a:pt x="-20277" y="62657"/>
                  <a:pt x="47917" y="-5650"/>
                  <a:pt x="143288" y="0"/>
                </a:cubicBezTo>
                <a:cubicBezTo>
                  <a:pt x="331625" y="-37111"/>
                  <a:pt x="612865" y="33861"/>
                  <a:pt x="779841" y="0"/>
                </a:cubicBezTo>
                <a:cubicBezTo>
                  <a:pt x="946817" y="-33861"/>
                  <a:pt x="1241633" y="73008"/>
                  <a:pt x="1416394" y="0"/>
                </a:cubicBezTo>
                <a:cubicBezTo>
                  <a:pt x="1591155" y="-73008"/>
                  <a:pt x="1879661" y="57787"/>
                  <a:pt x="2004396" y="0"/>
                </a:cubicBezTo>
                <a:cubicBezTo>
                  <a:pt x="2129131" y="-57787"/>
                  <a:pt x="2333816" y="37526"/>
                  <a:pt x="2592398" y="0"/>
                </a:cubicBezTo>
                <a:cubicBezTo>
                  <a:pt x="2850980" y="-37526"/>
                  <a:pt x="3093376" y="35436"/>
                  <a:pt x="3228951" y="0"/>
                </a:cubicBezTo>
                <a:cubicBezTo>
                  <a:pt x="3364526" y="-35436"/>
                  <a:pt x="3695831" y="4573"/>
                  <a:pt x="3865504" y="0"/>
                </a:cubicBezTo>
                <a:cubicBezTo>
                  <a:pt x="4035177" y="-4573"/>
                  <a:pt x="4223519" y="46528"/>
                  <a:pt x="4502057" y="0"/>
                </a:cubicBezTo>
                <a:cubicBezTo>
                  <a:pt x="4780595" y="-46528"/>
                  <a:pt x="4821552" y="22724"/>
                  <a:pt x="4998352" y="0"/>
                </a:cubicBezTo>
                <a:cubicBezTo>
                  <a:pt x="5078131" y="8447"/>
                  <a:pt x="5147458" y="61886"/>
                  <a:pt x="5141640" y="143288"/>
                </a:cubicBezTo>
                <a:cubicBezTo>
                  <a:pt x="5151515" y="342608"/>
                  <a:pt x="5088583" y="539226"/>
                  <a:pt x="5141640" y="716420"/>
                </a:cubicBezTo>
                <a:cubicBezTo>
                  <a:pt x="5137607" y="792460"/>
                  <a:pt x="5070936" y="864004"/>
                  <a:pt x="4998352" y="859708"/>
                </a:cubicBezTo>
                <a:cubicBezTo>
                  <a:pt x="4825788" y="892688"/>
                  <a:pt x="4637140" y="829380"/>
                  <a:pt x="4410350" y="859708"/>
                </a:cubicBezTo>
                <a:cubicBezTo>
                  <a:pt x="4183560" y="890036"/>
                  <a:pt x="4063939" y="792355"/>
                  <a:pt x="3773797" y="859708"/>
                </a:cubicBezTo>
                <a:cubicBezTo>
                  <a:pt x="3483655" y="927061"/>
                  <a:pt x="3441838" y="842790"/>
                  <a:pt x="3185795" y="859708"/>
                </a:cubicBezTo>
                <a:cubicBezTo>
                  <a:pt x="2929752" y="876626"/>
                  <a:pt x="2743366" y="819236"/>
                  <a:pt x="2549242" y="859708"/>
                </a:cubicBezTo>
                <a:cubicBezTo>
                  <a:pt x="2355118" y="900180"/>
                  <a:pt x="2171730" y="839980"/>
                  <a:pt x="1961240" y="859708"/>
                </a:cubicBezTo>
                <a:cubicBezTo>
                  <a:pt x="1750750" y="879436"/>
                  <a:pt x="1728344" y="844812"/>
                  <a:pt x="1518889" y="859708"/>
                </a:cubicBezTo>
                <a:cubicBezTo>
                  <a:pt x="1309434" y="874604"/>
                  <a:pt x="1061981" y="855630"/>
                  <a:pt x="930887" y="859708"/>
                </a:cubicBezTo>
                <a:cubicBezTo>
                  <a:pt x="799793" y="863786"/>
                  <a:pt x="344685" y="787719"/>
                  <a:pt x="143288" y="859708"/>
                </a:cubicBezTo>
                <a:cubicBezTo>
                  <a:pt x="69365" y="882056"/>
                  <a:pt x="7146" y="785970"/>
                  <a:pt x="0" y="716420"/>
                </a:cubicBezTo>
                <a:cubicBezTo>
                  <a:pt x="-51262" y="530152"/>
                  <a:pt x="62654" y="296419"/>
                  <a:pt x="0" y="143288"/>
                </a:cubicBezTo>
                <a:close/>
              </a:path>
              <a:path w="5141640" h="859708" stroke="0" extrusionOk="0">
                <a:moveTo>
                  <a:pt x="0" y="143288"/>
                </a:moveTo>
                <a:cubicBezTo>
                  <a:pt x="-5828" y="74884"/>
                  <a:pt x="69570" y="3997"/>
                  <a:pt x="143288" y="0"/>
                </a:cubicBezTo>
                <a:cubicBezTo>
                  <a:pt x="389855" y="-54787"/>
                  <a:pt x="544803" y="4470"/>
                  <a:pt x="682740" y="0"/>
                </a:cubicBezTo>
                <a:cubicBezTo>
                  <a:pt x="820677" y="-4470"/>
                  <a:pt x="971963" y="17085"/>
                  <a:pt x="1125090" y="0"/>
                </a:cubicBezTo>
                <a:cubicBezTo>
                  <a:pt x="1278217" y="-17085"/>
                  <a:pt x="1488892" y="36161"/>
                  <a:pt x="1615991" y="0"/>
                </a:cubicBezTo>
                <a:cubicBezTo>
                  <a:pt x="1743090" y="-36161"/>
                  <a:pt x="1884124" y="44267"/>
                  <a:pt x="2009790" y="0"/>
                </a:cubicBezTo>
                <a:cubicBezTo>
                  <a:pt x="2135456" y="-44267"/>
                  <a:pt x="2367440" y="43057"/>
                  <a:pt x="2646343" y="0"/>
                </a:cubicBezTo>
                <a:cubicBezTo>
                  <a:pt x="2925246" y="-43057"/>
                  <a:pt x="2903090" y="181"/>
                  <a:pt x="3040143" y="0"/>
                </a:cubicBezTo>
                <a:cubicBezTo>
                  <a:pt x="3177196" y="-181"/>
                  <a:pt x="3316050" y="25141"/>
                  <a:pt x="3482493" y="0"/>
                </a:cubicBezTo>
                <a:cubicBezTo>
                  <a:pt x="3648936" y="-25141"/>
                  <a:pt x="3863595" y="15533"/>
                  <a:pt x="4021945" y="0"/>
                </a:cubicBezTo>
                <a:cubicBezTo>
                  <a:pt x="4180295" y="-15533"/>
                  <a:pt x="4297499" y="41436"/>
                  <a:pt x="4415744" y="0"/>
                </a:cubicBezTo>
                <a:cubicBezTo>
                  <a:pt x="4533989" y="-41436"/>
                  <a:pt x="4876308" y="69105"/>
                  <a:pt x="4998352" y="0"/>
                </a:cubicBezTo>
                <a:cubicBezTo>
                  <a:pt x="5065213" y="-18635"/>
                  <a:pt x="5127396" y="77826"/>
                  <a:pt x="5141640" y="143288"/>
                </a:cubicBezTo>
                <a:cubicBezTo>
                  <a:pt x="5202712" y="402263"/>
                  <a:pt x="5138835" y="559079"/>
                  <a:pt x="5141640" y="716420"/>
                </a:cubicBezTo>
                <a:cubicBezTo>
                  <a:pt x="5129040" y="794519"/>
                  <a:pt x="5091073" y="855640"/>
                  <a:pt x="4998352" y="859708"/>
                </a:cubicBezTo>
                <a:cubicBezTo>
                  <a:pt x="4738346" y="934093"/>
                  <a:pt x="4598202" y="849430"/>
                  <a:pt x="4361799" y="859708"/>
                </a:cubicBezTo>
                <a:cubicBezTo>
                  <a:pt x="4125396" y="869986"/>
                  <a:pt x="4014881" y="843139"/>
                  <a:pt x="3919449" y="859708"/>
                </a:cubicBezTo>
                <a:cubicBezTo>
                  <a:pt x="3824017" y="876277"/>
                  <a:pt x="3641112" y="838727"/>
                  <a:pt x="3525649" y="859708"/>
                </a:cubicBezTo>
                <a:cubicBezTo>
                  <a:pt x="3410186" y="880689"/>
                  <a:pt x="3073423" y="820122"/>
                  <a:pt x="2937647" y="859708"/>
                </a:cubicBezTo>
                <a:cubicBezTo>
                  <a:pt x="2801871" y="899294"/>
                  <a:pt x="2563159" y="833905"/>
                  <a:pt x="2446746" y="859708"/>
                </a:cubicBezTo>
                <a:cubicBezTo>
                  <a:pt x="2330333" y="885511"/>
                  <a:pt x="2151969" y="852712"/>
                  <a:pt x="1858744" y="859708"/>
                </a:cubicBezTo>
                <a:cubicBezTo>
                  <a:pt x="1565519" y="866704"/>
                  <a:pt x="1599570" y="802080"/>
                  <a:pt x="1367843" y="859708"/>
                </a:cubicBezTo>
                <a:cubicBezTo>
                  <a:pt x="1136116" y="917336"/>
                  <a:pt x="930560" y="824951"/>
                  <a:pt x="731290" y="859708"/>
                </a:cubicBezTo>
                <a:cubicBezTo>
                  <a:pt x="532020" y="894465"/>
                  <a:pt x="304059" y="853121"/>
                  <a:pt x="143288" y="859708"/>
                </a:cubicBezTo>
                <a:cubicBezTo>
                  <a:pt x="63358" y="874764"/>
                  <a:pt x="-9189" y="799607"/>
                  <a:pt x="0" y="716420"/>
                </a:cubicBezTo>
                <a:cubicBezTo>
                  <a:pt x="-18703" y="552472"/>
                  <a:pt x="43444" y="380731"/>
                  <a:pt x="0" y="143288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sd="182485699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1/13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31EE87E3-8C1E-48C2-BF0B-35723AB15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59" t="29018" r="27410" b="24094"/>
          <a:stretch/>
        </p:blipFill>
        <p:spPr>
          <a:xfrm>
            <a:off x="3455245" y="3147296"/>
            <a:ext cx="5574890" cy="3215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CA6277A-F8C5-4DE5-9F09-4C9148657523}"/>
              </a:ext>
            </a:extLst>
          </p:cNvPr>
          <p:cNvGrpSpPr/>
          <p:nvPr/>
        </p:nvGrpSpPr>
        <p:grpSpPr>
          <a:xfrm>
            <a:off x="0" y="23621"/>
            <a:ext cx="12190413" cy="1046332"/>
            <a:chOff x="0" y="23621"/>
            <a:chExt cx="12190413" cy="104633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0EE9F58-DCFE-48CD-B493-40A7FA1A323B}"/>
                </a:ext>
              </a:extLst>
            </p:cNvPr>
            <p:cNvGrpSpPr/>
            <p:nvPr/>
          </p:nvGrpSpPr>
          <p:grpSpPr>
            <a:xfrm>
              <a:off x="0" y="176369"/>
              <a:ext cx="12190413" cy="865030"/>
              <a:chOff x="0" y="176369"/>
              <a:chExt cx="12190413" cy="865030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9FE9669B-7E44-4DDF-8319-D83C5B0E4F50}"/>
                  </a:ext>
                </a:extLst>
              </p:cNvPr>
              <p:cNvSpPr/>
              <p:nvPr/>
            </p:nvSpPr>
            <p:spPr>
              <a:xfrm>
                <a:off x="0" y="995680"/>
                <a:ext cx="12190413" cy="45719"/>
              </a:xfrm>
              <a:prstGeom prst="rect">
                <a:avLst/>
              </a:prstGeom>
              <a:solidFill>
                <a:srgbClr val="00B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49C"/>
                  </a:solidFill>
                </a:endParaRPr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37B8DF61-7CEE-4322-87C7-B7C3CF9127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9804" y="176369"/>
                <a:ext cx="10671421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4400" b="1">
                    <a:solidFill>
                      <a:srgbClr val="00B49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1. Nhân vật trong câu chuyện “Ba anh em”</a:t>
                </a:r>
                <a:endParaRPr lang="zh-CN" altLang="en-US" sz="4400" b="1" dirty="0">
                  <a:solidFill>
                    <a:srgbClr val="00B49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0852857-2495-4929-B059-C04422552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79" y="23621"/>
              <a:ext cx="840846" cy="104633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4688FA0-E59A-4B99-9D96-4200D50EC58F}"/>
              </a:ext>
            </a:extLst>
          </p:cNvPr>
          <p:cNvGrpSpPr/>
          <p:nvPr/>
        </p:nvGrpSpPr>
        <p:grpSpPr>
          <a:xfrm>
            <a:off x="3689896" y="1742079"/>
            <a:ext cx="2179123" cy="2164977"/>
            <a:chOff x="489902" y="1909079"/>
            <a:chExt cx="2179123" cy="2164977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19E6D723-C6F6-4E67-8E34-57F4C3092D51}"/>
                </a:ext>
              </a:extLst>
            </p:cNvPr>
            <p:cNvSpPr/>
            <p:nvPr/>
          </p:nvSpPr>
          <p:spPr>
            <a:xfrm>
              <a:off x="504048" y="1909079"/>
              <a:ext cx="2164977" cy="2164977"/>
            </a:xfrm>
            <a:prstGeom prst="ellipse">
              <a:avLst/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30">
              <a:extLst>
                <a:ext uri="{FF2B5EF4-FFF2-40B4-BE49-F238E27FC236}">
                  <a16:creationId xmlns:a16="http://schemas.microsoft.com/office/drawing/2014/main" id="{AA910850-BB64-4052-8DEC-E7D0E05C4A92}"/>
                </a:ext>
              </a:extLst>
            </p:cNvPr>
            <p:cNvSpPr txBox="1"/>
            <p:nvPr/>
          </p:nvSpPr>
          <p:spPr>
            <a:xfrm>
              <a:off x="489902" y="2588599"/>
              <a:ext cx="1928733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zh-CN" sz="3600" b="1">
                  <a:solidFill>
                    <a:srgbClr val="FEFEF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Ni-ki-ta</a:t>
              </a:r>
              <a:endParaRPr lang="en-US" altLang="zh-CN" sz="3600" b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E256068-8873-495A-9ECF-29206CD312A3}"/>
              </a:ext>
            </a:extLst>
          </p:cNvPr>
          <p:cNvGrpSpPr/>
          <p:nvPr/>
        </p:nvGrpSpPr>
        <p:grpSpPr>
          <a:xfrm>
            <a:off x="6036992" y="1742079"/>
            <a:ext cx="2822276" cy="2164977"/>
            <a:chOff x="3090349" y="1898502"/>
            <a:chExt cx="2822276" cy="2164977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F8A48133-5758-4B9E-AA1D-D47156D68BDF}"/>
                </a:ext>
              </a:extLst>
            </p:cNvPr>
            <p:cNvSpPr/>
            <p:nvPr/>
          </p:nvSpPr>
          <p:spPr>
            <a:xfrm>
              <a:off x="3356954" y="1898502"/>
              <a:ext cx="2164977" cy="2164977"/>
            </a:xfrm>
            <a:prstGeom prst="ellipse">
              <a:avLst/>
            </a:prstGeom>
            <a:solidFill>
              <a:srgbClr val="FF9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31">
              <a:extLst>
                <a:ext uri="{FF2B5EF4-FFF2-40B4-BE49-F238E27FC236}">
                  <a16:creationId xmlns:a16="http://schemas.microsoft.com/office/drawing/2014/main" id="{45769747-FE1B-4978-A016-2CCE6276AF8D}"/>
                </a:ext>
              </a:extLst>
            </p:cNvPr>
            <p:cNvSpPr txBox="1"/>
            <p:nvPr/>
          </p:nvSpPr>
          <p:spPr>
            <a:xfrm>
              <a:off x="3090349" y="2565014"/>
              <a:ext cx="2822276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zh-CN" sz="3600" b="1">
                  <a:solidFill>
                    <a:srgbClr val="FEFEF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Chi-ôm-ca</a:t>
              </a:r>
              <a:endParaRPr lang="en-US" altLang="zh-CN" sz="3600" b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051D45-E1AA-48C7-8DAF-E9B39C8078BC}"/>
              </a:ext>
            </a:extLst>
          </p:cNvPr>
          <p:cNvGrpSpPr/>
          <p:nvPr/>
        </p:nvGrpSpPr>
        <p:grpSpPr>
          <a:xfrm>
            <a:off x="8903152" y="1742079"/>
            <a:ext cx="2164977" cy="2164977"/>
            <a:chOff x="6212793" y="1898503"/>
            <a:chExt cx="2164977" cy="2164977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3C4985E3-16E7-46A2-BB70-4906019D0B3D}"/>
                </a:ext>
              </a:extLst>
            </p:cNvPr>
            <p:cNvSpPr/>
            <p:nvPr/>
          </p:nvSpPr>
          <p:spPr>
            <a:xfrm>
              <a:off x="6212793" y="1898503"/>
              <a:ext cx="2164977" cy="2164977"/>
            </a:xfrm>
            <a:prstGeom prst="ellipse">
              <a:avLst/>
            </a:prstGeom>
            <a:solidFill>
              <a:srgbClr val="00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32">
              <a:extLst>
                <a:ext uri="{FF2B5EF4-FFF2-40B4-BE49-F238E27FC236}">
                  <a16:creationId xmlns:a16="http://schemas.microsoft.com/office/drawing/2014/main" id="{EA493B8E-8D31-4665-8D6B-634ADA0DF6A6}"/>
                </a:ext>
              </a:extLst>
            </p:cNvPr>
            <p:cNvSpPr txBox="1"/>
            <p:nvPr/>
          </p:nvSpPr>
          <p:spPr>
            <a:xfrm>
              <a:off x="6593244" y="2605156"/>
              <a:ext cx="1210588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Gô-sa</a:t>
              </a:r>
              <a:endParaRPr lang="en-US" altLang="zh-CN" sz="3600" b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609A4B7-695D-4B8E-ADE1-8F2D4DD6C1C0}"/>
              </a:ext>
            </a:extLst>
          </p:cNvPr>
          <p:cNvGrpSpPr/>
          <p:nvPr/>
        </p:nvGrpSpPr>
        <p:grpSpPr>
          <a:xfrm>
            <a:off x="1086078" y="1742078"/>
            <a:ext cx="2164977" cy="2164977"/>
            <a:chOff x="9007754" y="1898502"/>
            <a:chExt cx="2164977" cy="2164977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E122F4BF-CCA5-49E2-A23B-F68F1CF68CA4}"/>
                </a:ext>
              </a:extLst>
            </p:cNvPr>
            <p:cNvSpPr/>
            <p:nvPr/>
          </p:nvSpPr>
          <p:spPr>
            <a:xfrm>
              <a:off x="9007754" y="1898502"/>
              <a:ext cx="2164977" cy="2164977"/>
            </a:xfrm>
            <a:prstGeom prst="ellipse">
              <a:avLst/>
            </a:prstGeom>
            <a:solidFill>
              <a:srgbClr val="FF9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3">
              <a:extLst>
                <a:ext uri="{FF2B5EF4-FFF2-40B4-BE49-F238E27FC236}">
                  <a16:creationId xmlns:a16="http://schemas.microsoft.com/office/drawing/2014/main" id="{B49DABC8-6EA7-4961-A06C-92497CFD5112}"/>
                </a:ext>
              </a:extLst>
            </p:cNvPr>
            <p:cNvSpPr txBox="1"/>
            <p:nvPr/>
          </p:nvSpPr>
          <p:spPr>
            <a:xfrm>
              <a:off x="9007754" y="2565014"/>
              <a:ext cx="2121093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zh-CN" sz="3600" b="1">
                  <a:solidFill>
                    <a:srgbClr val="FEFEF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 ngoại</a:t>
              </a:r>
              <a:endParaRPr lang="en-US" altLang="zh-CN" sz="3600" b="1" dirty="0">
                <a:solidFill>
                  <a:srgbClr val="FEFEF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D757CD14-C366-4ED6-8D8E-8B5340D0BBE8}"/>
              </a:ext>
            </a:extLst>
          </p:cNvPr>
          <p:cNvSpPr txBox="1"/>
          <p:nvPr/>
        </p:nvSpPr>
        <p:spPr>
          <a:xfrm>
            <a:off x="526871" y="4448130"/>
            <a:ext cx="11156023" cy="1294089"/>
          </a:xfrm>
          <a:custGeom>
            <a:avLst/>
            <a:gdLst>
              <a:gd name="connsiteX0" fmla="*/ 0 w 11156023"/>
              <a:gd name="connsiteY0" fmla="*/ 0 h 1294089"/>
              <a:gd name="connsiteX1" fmla="*/ 11156023 w 11156023"/>
              <a:gd name="connsiteY1" fmla="*/ 0 h 1294089"/>
              <a:gd name="connsiteX2" fmla="*/ 11156023 w 11156023"/>
              <a:gd name="connsiteY2" fmla="*/ 1294089 h 1294089"/>
              <a:gd name="connsiteX3" fmla="*/ 0 w 11156023"/>
              <a:gd name="connsiteY3" fmla="*/ 1294089 h 1294089"/>
              <a:gd name="connsiteX4" fmla="*/ 0 w 11156023"/>
              <a:gd name="connsiteY4" fmla="*/ 0 h 129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6023" h="1294089" fill="none" extrusionOk="0">
                <a:moveTo>
                  <a:pt x="0" y="0"/>
                </a:moveTo>
                <a:cubicBezTo>
                  <a:pt x="2010435" y="11056"/>
                  <a:pt x="6836656" y="-80137"/>
                  <a:pt x="11156023" y="0"/>
                </a:cubicBezTo>
                <a:cubicBezTo>
                  <a:pt x="11107487" y="348957"/>
                  <a:pt x="11163228" y="709564"/>
                  <a:pt x="11156023" y="1294089"/>
                </a:cubicBezTo>
                <a:cubicBezTo>
                  <a:pt x="9696680" y="1227323"/>
                  <a:pt x="3669295" y="1228165"/>
                  <a:pt x="0" y="1294089"/>
                </a:cubicBezTo>
                <a:cubicBezTo>
                  <a:pt x="-66959" y="864679"/>
                  <a:pt x="40180" y="299405"/>
                  <a:pt x="0" y="0"/>
                </a:cubicBezTo>
                <a:close/>
              </a:path>
              <a:path w="11156023" h="1294089" stroke="0" extrusionOk="0">
                <a:moveTo>
                  <a:pt x="0" y="0"/>
                </a:moveTo>
                <a:cubicBezTo>
                  <a:pt x="2914340" y="-14211"/>
                  <a:pt x="8870385" y="-31540"/>
                  <a:pt x="11156023" y="0"/>
                </a:cubicBezTo>
                <a:cubicBezTo>
                  <a:pt x="11266924" y="443545"/>
                  <a:pt x="11088150" y="744502"/>
                  <a:pt x="11156023" y="1294089"/>
                </a:cubicBezTo>
                <a:cubicBezTo>
                  <a:pt x="8694552" y="1259859"/>
                  <a:pt x="1649324" y="1182272"/>
                  <a:pt x="0" y="1294089"/>
                </a:cubicBezTo>
                <a:cubicBezTo>
                  <a:pt x="61291" y="758977"/>
                  <a:pt x="32509" y="17582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4785355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/>
          <a:lstStyle/>
          <a:p>
            <a:pPr eaLnBrk="1" hangingPunct="1"/>
            <a:r>
              <a:rPr lang="en-US" altLang="en-US" sz="3800" b="1">
                <a:solidFill>
                  <a:srgbClr val="00B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800" b="1">
                <a:solidFill>
                  <a:srgbClr val="00B49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800" b="1">
                <a:solidFill>
                  <a:srgbClr val="00B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>
                <a:solidFill>
                  <a:srgbClr val="00B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tính cách của các cháu thông qua việc 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vi-VN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lời nói, suy nghĩ </a:t>
            </a:r>
            <a:r>
              <a:rPr lang="en-US" altLang="en-US" sz="3800" b="1" dirty="0">
                <a:solidFill>
                  <a:srgbClr val="00B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các cháu.</a:t>
            </a:r>
            <a:endParaRPr lang="en-US" altLang="en-US" sz="3800" b="1" dirty="0">
              <a:solidFill>
                <a:srgbClr val="00B49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51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46787E-B339-4B4B-A410-D857E06607BA}"/>
              </a:ext>
            </a:extLst>
          </p:cNvPr>
          <p:cNvSpPr txBox="1"/>
          <p:nvPr/>
        </p:nvSpPr>
        <p:spPr bwMode="auto">
          <a:xfrm>
            <a:off x="6451345" y="5765494"/>
            <a:ext cx="5388865" cy="90685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buNone/>
            </a:pPr>
            <a:r>
              <a:rPr lang="en-US" altLang="en-US" sz="2800" b="1">
                <a:solidFill>
                  <a:srgbClr val="191D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191D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Bạn </a:t>
            </a:r>
            <a:r>
              <a:rPr lang="en-US" altLang="en-US" sz="2800" b="1">
                <a:solidFill>
                  <a:srgbClr val="191D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quan tâm</a:t>
            </a:r>
            <a:r>
              <a:rPr lang="en-US" altLang="en-US" sz="2800" b="1" dirty="0">
                <a:solidFill>
                  <a:srgbClr val="191D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người khác.</a:t>
            </a:r>
            <a:endParaRPr lang="en-US" altLang="en-US" sz="2800" b="1" dirty="0">
              <a:solidFill>
                <a:srgbClr val="191D3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FD68D379-735B-4BDC-8472-4F7399075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391" y="2519938"/>
            <a:ext cx="3768915" cy="33713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97C06160-B3E4-480B-BF00-1605375F9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182" y="2689789"/>
            <a:ext cx="3926581" cy="3075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D05317-3B06-49DD-9115-877BBD007C37}"/>
              </a:ext>
            </a:extLst>
          </p:cNvPr>
          <p:cNvSpPr txBox="1"/>
          <p:nvPr/>
        </p:nvSpPr>
        <p:spPr>
          <a:xfrm>
            <a:off x="904503" y="5798913"/>
            <a:ext cx="5190703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en-US" sz="28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Bạn nhỏ </a:t>
            </a:r>
            <a:r>
              <a:rPr lang="en-US" altLang="en-US" sz="28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quan tâm</a:t>
            </a:r>
            <a:r>
              <a:rPr lang="en-US" altLang="en-US" sz="28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C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người khác.                                              </a:t>
            </a:r>
            <a:endParaRPr lang="en-US" sz="280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C98"/>
              </a:solidFill>
            </a:endParaRPr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BBFB7286-4CFC-4F5C-BF92-550F28DD4C8A}"/>
              </a:ext>
            </a:extLst>
          </p:cNvPr>
          <p:cNvSpPr/>
          <p:nvPr/>
        </p:nvSpPr>
        <p:spPr>
          <a:xfrm>
            <a:off x="3745600" y="124324"/>
            <a:ext cx="7853163" cy="2461534"/>
          </a:xfrm>
          <a:custGeom>
            <a:avLst/>
            <a:gdLst>
              <a:gd name="connsiteX0" fmla="*/ 0 w 7853163"/>
              <a:gd name="connsiteY0" fmla="*/ 410264 h 2461534"/>
              <a:gd name="connsiteX1" fmla="*/ 410264 w 7853163"/>
              <a:gd name="connsiteY1" fmla="*/ 0 h 2461534"/>
              <a:gd name="connsiteX2" fmla="*/ 1136970 w 7853163"/>
              <a:gd name="connsiteY2" fmla="*/ 0 h 2461534"/>
              <a:gd name="connsiteX3" fmla="*/ 1793349 w 7853163"/>
              <a:gd name="connsiteY3" fmla="*/ 0 h 2461534"/>
              <a:gd name="connsiteX4" fmla="*/ 2238749 w 7853163"/>
              <a:gd name="connsiteY4" fmla="*/ 0 h 2461534"/>
              <a:gd name="connsiteX5" fmla="*/ 2824802 w 7853163"/>
              <a:gd name="connsiteY5" fmla="*/ 0 h 2461534"/>
              <a:gd name="connsiteX6" fmla="*/ 3551508 w 7853163"/>
              <a:gd name="connsiteY6" fmla="*/ 0 h 2461534"/>
              <a:gd name="connsiteX7" fmla="*/ 4207887 w 7853163"/>
              <a:gd name="connsiteY7" fmla="*/ 0 h 2461534"/>
              <a:gd name="connsiteX8" fmla="*/ 4934593 w 7853163"/>
              <a:gd name="connsiteY8" fmla="*/ 0 h 2461534"/>
              <a:gd name="connsiteX9" fmla="*/ 5590972 w 7853163"/>
              <a:gd name="connsiteY9" fmla="*/ 0 h 2461534"/>
              <a:gd name="connsiteX10" fmla="*/ 6036372 w 7853163"/>
              <a:gd name="connsiteY10" fmla="*/ 0 h 2461534"/>
              <a:gd name="connsiteX11" fmla="*/ 6692751 w 7853163"/>
              <a:gd name="connsiteY11" fmla="*/ 0 h 2461534"/>
              <a:gd name="connsiteX12" fmla="*/ 7442899 w 7853163"/>
              <a:gd name="connsiteY12" fmla="*/ 0 h 2461534"/>
              <a:gd name="connsiteX13" fmla="*/ 7853163 w 7853163"/>
              <a:gd name="connsiteY13" fmla="*/ 410264 h 2461534"/>
              <a:gd name="connsiteX14" fmla="*/ 7853163 w 7853163"/>
              <a:gd name="connsiteY14" fmla="*/ 973676 h 2461534"/>
              <a:gd name="connsiteX15" fmla="*/ 7853163 w 7853163"/>
              <a:gd name="connsiteY15" fmla="*/ 1553498 h 2461534"/>
              <a:gd name="connsiteX16" fmla="*/ 7853163 w 7853163"/>
              <a:gd name="connsiteY16" fmla="*/ 2051270 h 2461534"/>
              <a:gd name="connsiteX17" fmla="*/ 7442899 w 7853163"/>
              <a:gd name="connsiteY17" fmla="*/ 2461534 h 2461534"/>
              <a:gd name="connsiteX18" fmla="*/ 7067825 w 7853163"/>
              <a:gd name="connsiteY18" fmla="*/ 2461534 h 2461534"/>
              <a:gd name="connsiteX19" fmla="*/ 6692751 w 7853163"/>
              <a:gd name="connsiteY19" fmla="*/ 2461534 h 2461534"/>
              <a:gd name="connsiteX20" fmla="*/ 6036372 w 7853163"/>
              <a:gd name="connsiteY20" fmla="*/ 2461534 h 2461534"/>
              <a:gd name="connsiteX21" fmla="*/ 5379993 w 7853163"/>
              <a:gd name="connsiteY21" fmla="*/ 2461534 h 2461534"/>
              <a:gd name="connsiteX22" fmla="*/ 4723613 w 7853163"/>
              <a:gd name="connsiteY22" fmla="*/ 2461534 h 2461534"/>
              <a:gd name="connsiteX23" fmla="*/ 4067234 w 7853163"/>
              <a:gd name="connsiteY23" fmla="*/ 2461534 h 2461534"/>
              <a:gd name="connsiteX24" fmla="*/ 3481181 w 7853163"/>
              <a:gd name="connsiteY24" fmla="*/ 2461534 h 2461534"/>
              <a:gd name="connsiteX25" fmla="*/ 3035781 w 7853163"/>
              <a:gd name="connsiteY25" fmla="*/ 2461534 h 2461534"/>
              <a:gd name="connsiteX26" fmla="*/ 2520055 w 7853163"/>
              <a:gd name="connsiteY26" fmla="*/ 2461534 h 2461534"/>
              <a:gd name="connsiteX27" fmla="*/ 1863675 w 7853163"/>
              <a:gd name="connsiteY27" fmla="*/ 2461534 h 2461534"/>
              <a:gd name="connsiteX28" fmla="*/ 1136970 w 7853163"/>
              <a:gd name="connsiteY28" fmla="*/ 2461534 h 2461534"/>
              <a:gd name="connsiteX29" fmla="*/ 410264 w 7853163"/>
              <a:gd name="connsiteY29" fmla="*/ 2461534 h 2461534"/>
              <a:gd name="connsiteX30" fmla="*/ 0 w 7853163"/>
              <a:gd name="connsiteY30" fmla="*/ 2051270 h 2461534"/>
              <a:gd name="connsiteX31" fmla="*/ 0 w 7853163"/>
              <a:gd name="connsiteY31" fmla="*/ 1504268 h 2461534"/>
              <a:gd name="connsiteX32" fmla="*/ 0 w 7853163"/>
              <a:gd name="connsiteY32" fmla="*/ 957266 h 2461534"/>
              <a:gd name="connsiteX33" fmla="*/ 0 w 7853163"/>
              <a:gd name="connsiteY33" fmla="*/ 410264 h 246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853163" h="2461534" fill="none" extrusionOk="0">
                <a:moveTo>
                  <a:pt x="0" y="410264"/>
                </a:moveTo>
                <a:cubicBezTo>
                  <a:pt x="3726" y="232599"/>
                  <a:pt x="196481" y="-4986"/>
                  <a:pt x="410264" y="0"/>
                </a:cubicBezTo>
                <a:cubicBezTo>
                  <a:pt x="681877" y="-81708"/>
                  <a:pt x="926195" y="32256"/>
                  <a:pt x="1136970" y="0"/>
                </a:cubicBezTo>
                <a:cubicBezTo>
                  <a:pt x="1347745" y="-32256"/>
                  <a:pt x="1508285" y="34408"/>
                  <a:pt x="1793349" y="0"/>
                </a:cubicBezTo>
                <a:cubicBezTo>
                  <a:pt x="2078413" y="-34408"/>
                  <a:pt x="2075126" y="33092"/>
                  <a:pt x="2238749" y="0"/>
                </a:cubicBezTo>
                <a:cubicBezTo>
                  <a:pt x="2402372" y="-33092"/>
                  <a:pt x="2616134" y="60014"/>
                  <a:pt x="2824802" y="0"/>
                </a:cubicBezTo>
                <a:cubicBezTo>
                  <a:pt x="3033470" y="-60014"/>
                  <a:pt x="3236173" y="3796"/>
                  <a:pt x="3551508" y="0"/>
                </a:cubicBezTo>
                <a:cubicBezTo>
                  <a:pt x="3866843" y="-3796"/>
                  <a:pt x="4072368" y="55274"/>
                  <a:pt x="4207887" y="0"/>
                </a:cubicBezTo>
                <a:cubicBezTo>
                  <a:pt x="4343406" y="-55274"/>
                  <a:pt x="4774807" y="53297"/>
                  <a:pt x="4934593" y="0"/>
                </a:cubicBezTo>
                <a:cubicBezTo>
                  <a:pt x="5094379" y="-53297"/>
                  <a:pt x="5378536" y="65712"/>
                  <a:pt x="5590972" y="0"/>
                </a:cubicBezTo>
                <a:cubicBezTo>
                  <a:pt x="5803408" y="-65712"/>
                  <a:pt x="5910823" y="32669"/>
                  <a:pt x="6036372" y="0"/>
                </a:cubicBezTo>
                <a:cubicBezTo>
                  <a:pt x="6161921" y="-32669"/>
                  <a:pt x="6414827" y="68608"/>
                  <a:pt x="6692751" y="0"/>
                </a:cubicBezTo>
                <a:cubicBezTo>
                  <a:pt x="6970675" y="-68608"/>
                  <a:pt x="7176033" y="43351"/>
                  <a:pt x="7442899" y="0"/>
                </a:cubicBezTo>
                <a:cubicBezTo>
                  <a:pt x="7682984" y="57882"/>
                  <a:pt x="7885589" y="140180"/>
                  <a:pt x="7853163" y="410264"/>
                </a:cubicBezTo>
                <a:cubicBezTo>
                  <a:pt x="7862939" y="623169"/>
                  <a:pt x="7836914" y="715630"/>
                  <a:pt x="7853163" y="973676"/>
                </a:cubicBezTo>
                <a:cubicBezTo>
                  <a:pt x="7869412" y="1231722"/>
                  <a:pt x="7835907" y="1390053"/>
                  <a:pt x="7853163" y="1553498"/>
                </a:cubicBezTo>
                <a:cubicBezTo>
                  <a:pt x="7870419" y="1716943"/>
                  <a:pt x="7818230" y="1897062"/>
                  <a:pt x="7853163" y="2051270"/>
                </a:cubicBezTo>
                <a:cubicBezTo>
                  <a:pt x="7825343" y="2338349"/>
                  <a:pt x="7708652" y="2442088"/>
                  <a:pt x="7442899" y="2461534"/>
                </a:cubicBezTo>
                <a:cubicBezTo>
                  <a:pt x="7268490" y="2476667"/>
                  <a:pt x="7215891" y="2425694"/>
                  <a:pt x="7067825" y="2461534"/>
                </a:cubicBezTo>
                <a:cubicBezTo>
                  <a:pt x="6919759" y="2497374"/>
                  <a:pt x="6865561" y="2450736"/>
                  <a:pt x="6692751" y="2461534"/>
                </a:cubicBezTo>
                <a:cubicBezTo>
                  <a:pt x="6519941" y="2472332"/>
                  <a:pt x="6276333" y="2427877"/>
                  <a:pt x="6036372" y="2461534"/>
                </a:cubicBezTo>
                <a:cubicBezTo>
                  <a:pt x="5796411" y="2495191"/>
                  <a:pt x="5686429" y="2402648"/>
                  <a:pt x="5379993" y="2461534"/>
                </a:cubicBezTo>
                <a:cubicBezTo>
                  <a:pt x="5073557" y="2520420"/>
                  <a:pt x="4901672" y="2442017"/>
                  <a:pt x="4723613" y="2461534"/>
                </a:cubicBezTo>
                <a:cubicBezTo>
                  <a:pt x="4545554" y="2481051"/>
                  <a:pt x="4382890" y="2456125"/>
                  <a:pt x="4067234" y="2461534"/>
                </a:cubicBezTo>
                <a:cubicBezTo>
                  <a:pt x="3751578" y="2466943"/>
                  <a:pt x="3729056" y="2419210"/>
                  <a:pt x="3481181" y="2461534"/>
                </a:cubicBezTo>
                <a:cubicBezTo>
                  <a:pt x="3233306" y="2503858"/>
                  <a:pt x="3178097" y="2429808"/>
                  <a:pt x="3035781" y="2461534"/>
                </a:cubicBezTo>
                <a:cubicBezTo>
                  <a:pt x="2893465" y="2493260"/>
                  <a:pt x="2742956" y="2452518"/>
                  <a:pt x="2520055" y="2461534"/>
                </a:cubicBezTo>
                <a:cubicBezTo>
                  <a:pt x="2297154" y="2470550"/>
                  <a:pt x="2063343" y="2390628"/>
                  <a:pt x="1863675" y="2461534"/>
                </a:cubicBezTo>
                <a:cubicBezTo>
                  <a:pt x="1664007" y="2532440"/>
                  <a:pt x="1457024" y="2395580"/>
                  <a:pt x="1136970" y="2461534"/>
                </a:cubicBezTo>
                <a:cubicBezTo>
                  <a:pt x="816916" y="2527488"/>
                  <a:pt x="668999" y="2437222"/>
                  <a:pt x="410264" y="2461534"/>
                </a:cubicBezTo>
                <a:cubicBezTo>
                  <a:pt x="192747" y="2430063"/>
                  <a:pt x="-2012" y="2264401"/>
                  <a:pt x="0" y="2051270"/>
                </a:cubicBezTo>
                <a:cubicBezTo>
                  <a:pt x="-15483" y="1819320"/>
                  <a:pt x="29640" y="1761595"/>
                  <a:pt x="0" y="1504268"/>
                </a:cubicBezTo>
                <a:cubicBezTo>
                  <a:pt x="-29640" y="1246941"/>
                  <a:pt x="38828" y="1100105"/>
                  <a:pt x="0" y="957266"/>
                </a:cubicBezTo>
                <a:cubicBezTo>
                  <a:pt x="-38828" y="814427"/>
                  <a:pt x="19540" y="679024"/>
                  <a:pt x="0" y="410264"/>
                </a:cubicBezTo>
                <a:close/>
              </a:path>
              <a:path w="7853163" h="2461534" stroke="0" extrusionOk="0">
                <a:moveTo>
                  <a:pt x="0" y="410264"/>
                </a:moveTo>
                <a:cubicBezTo>
                  <a:pt x="-3384" y="189913"/>
                  <a:pt x="217549" y="24983"/>
                  <a:pt x="410264" y="0"/>
                </a:cubicBezTo>
                <a:cubicBezTo>
                  <a:pt x="565645" y="-13370"/>
                  <a:pt x="736480" y="45111"/>
                  <a:pt x="996317" y="0"/>
                </a:cubicBezTo>
                <a:cubicBezTo>
                  <a:pt x="1256154" y="-45111"/>
                  <a:pt x="1286816" y="34701"/>
                  <a:pt x="1441717" y="0"/>
                </a:cubicBezTo>
                <a:cubicBezTo>
                  <a:pt x="1596618" y="-34701"/>
                  <a:pt x="1841145" y="56249"/>
                  <a:pt x="1957444" y="0"/>
                </a:cubicBezTo>
                <a:cubicBezTo>
                  <a:pt x="2073743" y="-56249"/>
                  <a:pt x="2257243" y="1638"/>
                  <a:pt x="2332518" y="0"/>
                </a:cubicBezTo>
                <a:cubicBezTo>
                  <a:pt x="2407793" y="-1638"/>
                  <a:pt x="2754516" y="49471"/>
                  <a:pt x="3059223" y="0"/>
                </a:cubicBezTo>
                <a:cubicBezTo>
                  <a:pt x="3363931" y="-49471"/>
                  <a:pt x="3327540" y="31253"/>
                  <a:pt x="3434297" y="0"/>
                </a:cubicBezTo>
                <a:cubicBezTo>
                  <a:pt x="3541054" y="-31253"/>
                  <a:pt x="3789284" y="9985"/>
                  <a:pt x="3879697" y="0"/>
                </a:cubicBezTo>
                <a:cubicBezTo>
                  <a:pt x="3970110" y="-9985"/>
                  <a:pt x="4310495" y="55784"/>
                  <a:pt x="4465750" y="0"/>
                </a:cubicBezTo>
                <a:cubicBezTo>
                  <a:pt x="4621005" y="-55784"/>
                  <a:pt x="4684115" y="4409"/>
                  <a:pt x="4840824" y="0"/>
                </a:cubicBezTo>
                <a:cubicBezTo>
                  <a:pt x="4997533" y="-4409"/>
                  <a:pt x="5412754" y="8355"/>
                  <a:pt x="5567530" y="0"/>
                </a:cubicBezTo>
                <a:cubicBezTo>
                  <a:pt x="5722306" y="-8355"/>
                  <a:pt x="5833634" y="27607"/>
                  <a:pt x="5942604" y="0"/>
                </a:cubicBezTo>
                <a:cubicBezTo>
                  <a:pt x="6051574" y="-27607"/>
                  <a:pt x="6354305" y="62506"/>
                  <a:pt x="6528656" y="0"/>
                </a:cubicBezTo>
                <a:cubicBezTo>
                  <a:pt x="6703007" y="-62506"/>
                  <a:pt x="7005102" y="95405"/>
                  <a:pt x="7442899" y="0"/>
                </a:cubicBezTo>
                <a:cubicBezTo>
                  <a:pt x="7663936" y="-457"/>
                  <a:pt x="7868229" y="179170"/>
                  <a:pt x="7853163" y="410264"/>
                </a:cubicBezTo>
                <a:cubicBezTo>
                  <a:pt x="7866632" y="680808"/>
                  <a:pt x="7786921" y="733137"/>
                  <a:pt x="7853163" y="990086"/>
                </a:cubicBezTo>
                <a:cubicBezTo>
                  <a:pt x="7919405" y="1247035"/>
                  <a:pt x="7829613" y="1314622"/>
                  <a:pt x="7853163" y="1504268"/>
                </a:cubicBezTo>
                <a:cubicBezTo>
                  <a:pt x="7876713" y="1693914"/>
                  <a:pt x="7808035" y="1777868"/>
                  <a:pt x="7853163" y="2051270"/>
                </a:cubicBezTo>
                <a:cubicBezTo>
                  <a:pt x="7895104" y="2244948"/>
                  <a:pt x="7647845" y="2421673"/>
                  <a:pt x="7442899" y="2461534"/>
                </a:cubicBezTo>
                <a:cubicBezTo>
                  <a:pt x="7309438" y="2496004"/>
                  <a:pt x="7179462" y="2436785"/>
                  <a:pt x="7067825" y="2461534"/>
                </a:cubicBezTo>
                <a:cubicBezTo>
                  <a:pt x="6956188" y="2486283"/>
                  <a:pt x="6774849" y="2417994"/>
                  <a:pt x="6552099" y="2461534"/>
                </a:cubicBezTo>
                <a:cubicBezTo>
                  <a:pt x="6329349" y="2505074"/>
                  <a:pt x="5998105" y="2426005"/>
                  <a:pt x="5825393" y="2461534"/>
                </a:cubicBezTo>
                <a:cubicBezTo>
                  <a:pt x="5652681" y="2497063"/>
                  <a:pt x="5381603" y="2448439"/>
                  <a:pt x="5239340" y="2461534"/>
                </a:cubicBezTo>
                <a:cubicBezTo>
                  <a:pt x="5097077" y="2474629"/>
                  <a:pt x="4837645" y="2398262"/>
                  <a:pt x="4582961" y="2461534"/>
                </a:cubicBezTo>
                <a:cubicBezTo>
                  <a:pt x="4328277" y="2524806"/>
                  <a:pt x="4234519" y="2433824"/>
                  <a:pt x="4137561" y="2461534"/>
                </a:cubicBezTo>
                <a:cubicBezTo>
                  <a:pt x="4040603" y="2489244"/>
                  <a:pt x="3830094" y="2435790"/>
                  <a:pt x="3551508" y="2461534"/>
                </a:cubicBezTo>
                <a:cubicBezTo>
                  <a:pt x="3272922" y="2487278"/>
                  <a:pt x="3202739" y="2418245"/>
                  <a:pt x="3106107" y="2461534"/>
                </a:cubicBezTo>
                <a:cubicBezTo>
                  <a:pt x="3009475" y="2504823"/>
                  <a:pt x="2906141" y="2425906"/>
                  <a:pt x="2731034" y="2461534"/>
                </a:cubicBezTo>
                <a:cubicBezTo>
                  <a:pt x="2555927" y="2497162"/>
                  <a:pt x="2465790" y="2420922"/>
                  <a:pt x="2285633" y="2461534"/>
                </a:cubicBezTo>
                <a:cubicBezTo>
                  <a:pt x="2105476" y="2502146"/>
                  <a:pt x="1825469" y="2383338"/>
                  <a:pt x="1558928" y="2461534"/>
                </a:cubicBezTo>
                <a:cubicBezTo>
                  <a:pt x="1292388" y="2539730"/>
                  <a:pt x="900196" y="2413807"/>
                  <a:pt x="410264" y="2461534"/>
                </a:cubicBezTo>
                <a:cubicBezTo>
                  <a:pt x="149714" y="2422205"/>
                  <a:pt x="6398" y="2326085"/>
                  <a:pt x="0" y="2051270"/>
                </a:cubicBezTo>
                <a:cubicBezTo>
                  <a:pt x="-5963" y="1923717"/>
                  <a:pt x="29247" y="1695926"/>
                  <a:pt x="0" y="1553498"/>
                </a:cubicBezTo>
                <a:cubicBezTo>
                  <a:pt x="-29247" y="1411070"/>
                  <a:pt x="67894" y="1218126"/>
                  <a:pt x="0" y="973676"/>
                </a:cubicBezTo>
                <a:cubicBezTo>
                  <a:pt x="-67894" y="729226"/>
                  <a:pt x="40426" y="559666"/>
                  <a:pt x="0" y="410264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82485699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/>
            <a:r>
              <a:rPr lang="en-US" altLang="en-US" sz="3200" b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	 Cho tình huống sau: Một bạn nhỏ mãi vui đùa, chạy nhảy, lỡ làm ngã một em bé. Em bé khóc. </a:t>
            </a:r>
          </a:p>
          <a:p>
            <a:pPr lvl="0" algn="just" eaLnBrk="1" hangingPunct="1"/>
            <a:r>
              <a:rPr lang="en-US" altLang="en-US" sz="3200" b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Em hãy hình dung sự việc và kể tiếp câu chuyện theo một trong hai hướng sau đây:</a:t>
            </a:r>
            <a:endParaRPr lang="en-US" altLang="en-US" sz="3200" b="1" dirty="0">
              <a:ln w="0"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69D7E5-05C5-41A1-B1FB-563FD20A5468}"/>
              </a:ext>
            </a:extLst>
          </p:cNvPr>
          <p:cNvSpPr/>
          <p:nvPr/>
        </p:nvSpPr>
        <p:spPr>
          <a:xfrm>
            <a:off x="312707" y="309259"/>
            <a:ext cx="3120041" cy="688336"/>
          </a:xfrm>
          <a:custGeom>
            <a:avLst/>
            <a:gdLst>
              <a:gd name="connsiteX0" fmla="*/ 0 w 3120041"/>
              <a:gd name="connsiteY0" fmla="*/ 114725 h 688336"/>
              <a:gd name="connsiteX1" fmla="*/ 114725 w 3120041"/>
              <a:gd name="connsiteY1" fmla="*/ 0 h 688336"/>
              <a:gd name="connsiteX2" fmla="*/ 606125 w 3120041"/>
              <a:gd name="connsiteY2" fmla="*/ 0 h 688336"/>
              <a:gd name="connsiteX3" fmla="*/ 1155338 w 3120041"/>
              <a:gd name="connsiteY3" fmla="*/ 0 h 688336"/>
              <a:gd name="connsiteX4" fmla="*/ 1791268 w 3120041"/>
              <a:gd name="connsiteY4" fmla="*/ 0 h 688336"/>
              <a:gd name="connsiteX5" fmla="*/ 2369386 w 3120041"/>
              <a:gd name="connsiteY5" fmla="*/ 0 h 688336"/>
              <a:gd name="connsiteX6" fmla="*/ 3005316 w 3120041"/>
              <a:gd name="connsiteY6" fmla="*/ 0 h 688336"/>
              <a:gd name="connsiteX7" fmla="*/ 3120041 w 3120041"/>
              <a:gd name="connsiteY7" fmla="*/ 114725 h 688336"/>
              <a:gd name="connsiteX8" fmla="*/ 3120041 w 3120041"/>
              <a:gd name="connsiteY8" fmla="*/ 573611 h 688336"/>
              <a:gd name="connsiteX9" fmla="*/ 3005316 w 3120041"/>
              <a:gd name="connsiteY9" fmla="*/ 688336 h 688336"/>
              <a:gd name="connsiteX10" fmla="*/ 2369386 w 3120041"/>
              <a:gd name="connsiteY10" fmla="*/ 688336 h 688336"/>
              <a:gd name="connsiteX11" fmla="*/ 1762362 w 3120041"/>
              <a:gd name="connsiteY11" fmla="*/ 688336 h 688336"/>
              <a:gd name="connsiteX12" fmla="*/ 1155338 w 3120041"/>
              <a:gd name="connsiteY12" fmla="*/ 688336 h 688336"/>
              <a:gd name="connsiteX13" fmla="*/ 114725 w 3120041"/>
              <a:gd name="connsiteY13" fmla="*/ 688336 h 688336"/>
              <a:gd name="connsiteX14" fmla="*/ 0 w 3120041"/>
              <a:gd name="connsiteY14" fmla="*/ 573611 h 688336"/>
              <a:gd name="connsiteX15" fmla="*/ 0 w 3120041"/>
              <a:gd name="connsiteY15" fmla="*/ 114725 h 6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20041" h="688336" fill="none" extrusionOk="0">
                <a:moveTo>
                  <a:pt x="0" y="114725"/>
                </a:moveTo>
                <a:cubicBezTo>
                  <a:pt x="10221" y="43345"/>
                  <a:pt x="42319" y="-16663"/>
                  <a:pt x="114725" y="0"/>
                </a:cubicBezTo>
                <a:cubicBezTo>
                  <a:pt x="275813" y="-8660"/>
                  <a:pt x="503334" y="32736"/>
                  <a:pt x="606125" y="0"/>
                </a:cubicBezTo>
                <a:cubicBezTo>
                  <a:pt x="708916" y="-32736"/>
                  <a:pt x="912363" y="17051"/>
                  <a:pt x="1155338" y="0"/>
                </a:cubicBezTo>
                <a:cubicBezTo>
                  <a:pt x="1398313" y="-17051"/>
                  <a:pt x="1488962" y="76078"/>
                  <a:pt x="1791268" y="0"/>
                </a:cubicBezTo>
                <a:cubicBezTo>
                  <a:pt x="2093574" y="-76078"/>
                  <a:pt x="2212732" y="27398"/>
                  <a:pt x="2369386" y="0"/>
                </a:cubicBezTo>
                <a:cubicBezTo>
                  <a:pt x="2526040" y="-27398"/>
                  <a:pt x="2807305" y="12551"/>
                  <a:pt x="3005316" y="0"/>
                </a:cubicBezTo>
                <a:cubicBezTo>
                  <a:pt x="3080721" y="-8353"/>
                  <a:pt x="3106167" y="64016"/>
                  <a:pt x="3120041" y="114725"/>
                </a:cubicBezTo>
                <a:cubicBezTo>
                  <a:pt x="3131278" y="223547"/>
                  <a:pt x="3108656" y="363645"/>
                  <a:pt x="3120041" y="573611"/>
                </a:cubicBezTo>
                <a:cubicBezTo>
                  <a:pt x="3124087" y="650313"/>
                  <a:pt x="3079712" y="689800"/>
                  <a:pt x="3005316" y="688336"/>
                </a:cubicBezTo>
                <a:cubicBezTo>
                  <a:pt x="2803604" y="724150"/>
                  <a:pt x="2526289" y="633393"/>
                  <a:pt x="2369386" y="688336"/>
                </a:cubicBezTo>
                <a:cubicBezTo>
                  <a:pt x="2212483" y="743279"/>
                  <a:pt x="1991310" y="616215"/>
                  <a:pt x="1762362" y="688336"/>
                </a:cubicBezTo>
                <a:cubicBezTo>
                  <a:pt x="1533414" y="760457"/>
                  <a:pt x="1399558" y="627216"/>
                  <a:pt x="1155338" y="688336"/>
                </a:cubicBezTo>
                <a:cubicBezTo>
                  <a:pt x="911118" y="749456"/>
                  <a:pt x="539845" y="673340"/>
                  <a:pt x="114725" y="688336"/>
                </a:cubicBezTo>
                <a:cubicBezTo>
                  <a:pt x="51234" y="682036"/>
                  <a:pt x="10930" y="645040"/>
                  <a:pt x="0" y="573611"/>
                </a:cubicBezTo>
                <a:cubicBezTo>
                  <a:pt x="-38212" y="387575"/>
                  <a:pt x="22902" y="240540"/>
                  <a:pt x="0" y="114725"/>
                </a:cubicBezTo>
                <a:close/>
              </a:path>
              <a:path w="3120041" h="688336" stroke="0" extrusionOk="0">
                <a:moveTo>
                  <a:pt x="0" y="114725"/>
                </a:moveTo>
                <a:cubicBezTo>
                  <a:pt x="-4402" y="59470"/>
                  <a:pt x="65483" y="10416"/>
                  <a:pt x="114725" y="0"/>
                </a:cubicBezTo>
                <a:cubicBezTo>
                  <a:pt x="360685" y="-41787"/>
                  <a:pt x="466223" y="50333"/>
                  <a:pt x="692843" y="0"/>
                </a:cubicBezTo>
                <a:cubicBezTo>
                  <a:pt x="919463" y="-50333"/>
                  <a:pt x="1033823" y="38371"/>
                  <a:pt x="1213150" y="0"/>
                </a:cubicBezTo>
                <a:cubicBezTo>
                  <a:pt x="1392477" y="-38371"/>
                  <a:pt x="1614818" y="47847"/>
                  <a:pt x="1762362" y="0"/>
                </a:cubicBezTo>
                <a:cubicBezTo>
                  <a:pt x="1909906" y="-47847"/>
                  <a:pt x="2043712" y="22136"/>
                  <a:pt x="2253762" y="0"/>
                </a:cubicBezTo>
                <a:cubicBezTo>
                  <a:pt x="2463812" y="-22136"/>
                  <a:pt x="2777505" y="27220"/>
                  <a:pt x="3005316" y="0"/>
                </a:cubicBezTo>
                <a:cubicBezTo>
                  <a:pt x="3081922" y="10248"/>
                  <a:pt x="3117406" y="47641"/>
                  <a:pt x="3120041" y="114725"/>
                </a:cubicBezTo>
                <a:cubicBezTo>
                  <a:pt x="3153722" y="222099"/>
                  <a:pt x="3090073" y="431443"/>
                  <a:pt x="3120041" y="573611"/>
                </a:cubicBezTo>
                <a:cubicBezTo>
                  <a:pt x="3103334" y="629218"/>
                  <a:pt x="3064380" y="694522"/>
                  <a:pt x="3005316" y="688336"/>
                </a:cubicBezTo>
                <a:cubicBezTo>
                  <a:pt x="2803140" y="708601"/>
                  <a:pt x="2590904" y="630935"/>
                  <a:pt x="2485010" y="688336"/>
                </a:cubicBezTo>
                <a:cubicBezTo>
                  <a:pt x="2379116" y="745737"/>
                  <a:pt x="2114621" y="644899"/>
                  <a:pt x="1906891" y="688336"/>
                </a:cubicBezTo>
                <a:cubicBezTo>
                  <a:pt x="1699161" y="731773"/>
                  <a:pt x="1480833" y="652069"/>
                  <a:pt x="1357679" y="688336"/>
                </a:cubicBezTo>
                <a:cubicBezTo>
                  <a:pt x="1234525" y="724603"/>
                  <a:pt x="993590" y="661053"/>
                  <a:pt x="866279" y="688336"/>
                </a:cubicBezTo>
                <a:cubicBezTo>
                  <a:pt x="738968" y="715619"/>
                  <a:pt x="477959" y="644183"/>
                  <a:pt x="114725" y="688336"/>
                </a:cubicBezTo>
                <a:cubicBezTo>
                  <a:pt x="47564" y="685137"/>
                  <a:pt x="1191" y="630916"/>
                  <a:pt x="0" y="573611"/>
                </a:cubicBezTo>
                <a:cubicBezTo>
                  <a:pt x="-31852" y="477172"/>
                  <a:pt x="7437" y="328720"/>
                  <a:pt x="0" y="114725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sd="182485699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2/14</a:t>
            </a:r>
            <a:endParaRPr lang="en-US" altLang="en-US" sz="5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0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A24488B-604A-42F8-892C-AA204FE9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9145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19FBE5-DB00-4470-9AEA-8EF8C869F978}" type="slidenum">
              <a:rPr lang="en-US" altLang="en-US" sz="1200" b="1" smtClean="0">
                <a:solidFill>
                  <a:srgbClr val="7F7F7F"/>
                </a:solidFill>
                <a:latin typeface="Arial" panose="020B0604020202020204" pitchFamily="34" charset="0"/>
              </a:rPr>
              <a:pPr algn="ctr" defTabSz="9145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en-US" sz="1200" b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72C64912-74F1-45BF-8AF2-789DFAD40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180" y="0"/>
            <a:ext cx="4727731" cy="685958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2D801F19-E859-4FEE-B14B-37E69389C3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1" b="5742"/>
          <a:stretch/>
        </p:blipFill>
        <p:spPr>
          <a:xfrm>
            <a:off x="811167" y="239841"/>
            <a:ext cx="4275419" cy="271491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3CF0CDA-A8C0-41B1-9D4A-8A8DC6D9BEE7}"/>
              </a:ext>
            </a:extLst>
          </p:cNvPr>
          <p:cNvSpPr txBox="1"/>
          <p:nvPr/>
        </p:nvSpPr>
        <p:spPr>
          <a:xfrm>
            <a:off x="1358431" y="1090265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 descr="Ảnh có chứa văn bản, đồ chơi, đồ họa véc-tơ&#10;&#10;Mô tả được tạo tự động">
            <a:extLst>
              <a:ext uri="{FF2B5EF4-FFF2-40B4-BE49-F238E27FC236}">
                <a16:creationId xmlns:a16="http://schemas.microsoft.com/office/drawing/2014/main" id="{7D4323E2-07EB-492A-8F98-048D0C8468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31" y="2713767"/>
            <a:ext cx="4258201" cy="420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DA04A61B-2E6A-4B95-9CAA-E16673159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9BE56634-9E6A-455E-BE53-5DD462151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490" y="0"/>
            <a:ext cx="4724716" cy="6859588"/>
          </a:xfrm>
          <a:prstGeom prst="rect">
            <a:avLst/>
          </a:prstGeom>
        </p:spPr>
      </p:pic>
      <p:pic>
        <p:nvPicPr>
          <p:cNvPr id="6" name="Hình ảnh 5" descr="Ảnh có chứa đồ chơi, đồ họa véc-tơ&#10;&#10;Mô tả được tạo tự động">
            <a:extLst>
              <a:ext uri="{FF2B5EF4-FFF2-40B4-BE49-F238E27FC236}">
                <a16:creationId xmlns:a16="http://schemas.microsoft.com/office/drawing/2014/main" id="{EB5F5160-0328-4542-B4E8-8F10635C3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352" y="3166926"/>
            <a:ext cx="3985088" cy="399837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767ADCAC-BB41-461B-A22D-7AB240123D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1" b="5742"/>
          <a:stretch/>
        </p:blipFill>
        <p:spPr>
          <a:xfrm flipH="1">
            <a:off x="6460931" y="216591"/>
            <a:ext cx="4275419" cy="271491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452D747-32BB-462D-9860-74FDFECBDC08}"/>
              </a:ext>
            </a:extLst>
          </p:cNvPr>
          <p:cNvSpPr txBox="1"/>
          <p:nvPr/>
        </p:nvSpPr>
        <p:spPr>
          <a:xfrm>
            <a:off x="6882465" y="956771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LTVC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55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arp dir="i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0FA1FB7-1223-456B-881D-2242ED6D5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6" y="2157859"/>
            <a:ext cx="5290977" cy="2883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7996E9-9083-4C11-81C5-75FE04A8E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39" y="2223997"/>
            <a:ext cx="5290978" cy="2817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E066B2-9AB4-4E68-90D0-F115F1C8972A}"/>
              </a:ext>
            </a:extLst>
          </p:cNvPr>
          <p:cNvSpPr txBox="1"/>
          <p:nvPr/>
        </p:nvSpPr>
        <p:spPr>
          <a:xfrm>
            <a:off x="1987562" y="425971"/>
            <a:ext cx="8215287" cy="646331"/>
          </a:xfrm>
          <a:custGeom>
            <a:avLst/>
            <a:gdLst>
              <a:gd name="connsiteX0" fmla="*/ 0 w 8215287"/>
              <a:gd name="connsiteY0" fmla="*/ 0 h 646331"/>
              <a:gd name="connsiteX1" fmla="*/ 766760 w 8215287"/>
              <a:gd name="connsiteY1" fmla="*/ 0 h 646331"/>
              <a:gd name="connsiteX2" fmla="*/ 1287062 w 8215287"/>
              <a:gd name="connsiteY2" fmla="*/ 0 h 646331"/>
              <a:gd name="connsiteX3" fmla="*/ 1807363 w 8215287"/>
              <a:gd name="connsiteY3" fmla="*/ 0 h 646331"/>
              <a:gd name="connsiteX4" fmla="*/ 2245512 w 8215287"/>
              <a:gd name="connsiteY4" fmla="*/ 0 h 646331"/>
              <a:gd name="connsiteX5" fmla="*/ 3012272 w 8215287"/>
              <a:gd name="connsiteY5" fmla="*/ 0 h 646331"/>
              <a:gd name="connsiteX6" fmla="*/ 3696879 w 8215287"/>
              <a:gd name="connsiteY6" fmla="*/ 0 h 646331"/>
              <a:gd name="connsiteX7" fmla="*/ 4381486 w 8215287"/>
              <a:gd name="connsiteY7" fmla="*/ 0 h 646331"/>
              <a:gd name="connsiteX8" fmla="*/ 4901788 w 8215287"/>
              <a:gd name="connsiteY8" fmla="*/ 0 h 646331"/>
              <a:gd name="connsiteX9" fmla="*/ 5668548 w 8215287"/>
              <a:gd name="connsiteY9" fmla="*/ 0 h 646331"/>
              <a:gd name="connsiteX10" fmla="*/ 6188850 w 8215287"/>
              <a:gd name="connsiteY10" fmla="*/ 0 h 646331"/>
              <a:gd name="connsiteX11" fmla="*/ 6873457 w 8215287"/>
              <a:gd name="connsiteY11" fmla="*/ 0 h 646331"/>
              <a:gd name="connsiteX12" fmla="*/ 7558064 w 8215287"/>
              <a:gd name="connsiteY12" fmla="*/ 0 h 646331"/>
              <a:gd name="connsiteX13" fmla="*/ 8215287 w 8215287"/>
              <a:gd name="connsiteY13" fmla="*/ 0 h 646331"/>
              <a:gd name="connsiteX14" fmla="*/ 8215287 w 8215287"/>
              <a:gd name="connsiteY14" fmla="*/ 646331 h 646331"/>
              <a:gd name="connsiteX15" fmla="*/ 7777138 w 8215287"/>
              <a:gd name="connsiteY15" fmla="*/ 646331 h 646331"/>
              <a:gd name="connsiteX16" fmla="*/ 7010378 w 8215287"/>
              <a:gd name="connsiteY16" fmla="*/ 646331 h 646331"/>
              <a:gd name="connsiteX17" fmla="*/ 6490077 w 8215287"/>
              <a:gd name="connsiteY17" fmla="*/ 646331 h 646331"/>
              <a:gd name="connsiteX18" fmla="*/ 5641164 w 8215287"/>
              <a:gd name="connsiteY18" fmla="*/ 646331 h 646331"/>
              <a:gd name="connsiteX19" fmla="*/ 5038709 w 8215287"/>
              <a:gd name="connsiteY19" fmla="*/ 646331 h 646331"/>
              <a:gd name="connsiteX20" fmla="*/ 4436255 w 8215287"/>
              <a:gd name="connsiteY20" fmla="*/ 646331 h 646331"/>
              <a:gd name="connsiteX21" fmla="*/ 3998106 w 8215287"/>
              <a:gd name="connsiteY21" fmla="*/ 646331 h 646331"/>
              <a:gd name="connsiteX22" fmla="*/ 3395652 w 8215287"/>
              <a:gd name="connsiteY22" fmla="*/ 646331 h 646331"/>
              <a:gd name="connsiteX23" fmla="*/ 2628892 w 8215287"/>
              <a:gd name="connsiteY23" fmla="*/ 646331 h 646331"/>
              <a:gd name="connsiteX24" fmla="*/ 2190743 w 8215287"/>
              <a:gd name="connsiteY24" fmla="*/ 646331 h 646331"/>
              <a:gd name="connsiteX25" fmla="*/ 1506136 w 8215287"/>
              <a:gd name="connsiteY25" fmla="*/ 646331 h 646331"/>
              <a:gd name="connsiteX26" fmla="*/ 657223 w 8215287"/>
              <a:gd name="connsiteY26" fmla="*/ 646331 h 646331"/>
              <a:gd name="connsiteX27" fmla="*/ 0 w 8215287"/>
              <a:gd name="connsiteY27" fmla="*/ 646331 h 646331"/>
              <a:gd name="connsiteX28" fmla="*/ 0 w 8215287"/>
              <a:gd name="connsiteY28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215287" h="646331" fill="none" extrusionOk="0">
                <a:moveTo>
                  <a:pt x="0" y="0"/>
                </a:moveTo>
                <a:cubicBezTo>
                  <a:pt x="329848" y="-15448"/>
                  <a:pt x="554644" y="14138"/>
                  <a:pt x="766760" y="0"/>
                </a:cubicBezTo>
                <a:cubicBezTo>
                  <a:pt x="978876" y="-14138"/>
                  <a:pt x="1141130" y="5645"/>
                  <a:pt x="1287062" y="0"/>
                </a:cubicBezTo>
                <a:cubicBezTo>
                  <a:pt x="1432994" y="-5645"/>
                  <a:pt x="1612523" y="-11253"/>
                  <a:pt x="1807363" y="0"/>
                </a:cubicBezTo>
                <a:cubicBezTo>
                  <a:pt x="2002203" y="11253"/>
                  <a:pt x="2086827" y="366"/>
                  <a:pt x="2245512" y="0"/>
                </a:cubicBezTo>
                <a:cubicBezTo>
                  <a:pt x="2404197" y="-366"/>
                  <a:pt x="2674506" y="23275"/>
                  <a:pt x="3012272" y="0"/>
                </a:cubicBezTo>
                <a:cubicBezTo>
                  <a:pt x="3350038" y="-23275"/>
                  <a:pt x="3548695" y="-18857"/>
                  <a:pt x="3696879" y="0"/>
                </a:cubicBezTo>
                <a:cubicBezTo>
                  <a:pt x="3845063" y="18857"/>
                  <a:pt x="4219832" y="15479"/>
                  <a:pt x="4381486" y="0"/>
                </a:cubicBezTo>
                <a:cubicBezTo>
                  <a:pt x="4543140" y="-15479"/>
                  <a:pt x="4690933" y="-15879"/>
                  <a:pt x="4901788" y="0"/>
                </a:cubicBezTo>
                <a:cubicBezTo>
                  <a:pt x="5112643" y="15879"/>
                  <a:pt x="5309411" y="-4934"/>
                  <a:pt x="5668548" y="0"/>
                </a:cubicBezTo>
                <a:cubicBezTo>
                  <a:pt x="6027685" y="4934"/>
                  <a:pt x="6069450" y="-20977"/>
                  <a:pt x="6188850" y="0"/>
                </a:cubicBezTo>
                <a:cubicBezTo>
                  <a:pt x="6308250" y="20977"/>
                  <a:pt x="6564359" y="31517"/>
                  <a:pt x="6873457" y="0"/>
                </a:cubicBezTo>
                <a:cubicBezTo>
                  <a:pt x="7182555" y="-31517"/>
                  <a:pt x="7324306" y="8202"/>
                  <a:pt x="7558064" y="0"/>
                </a:cubicBezTo>
                <a:cubicBezTo>
                  <a:pt x="7791822" y="-8202"/>
                  <a:pt x="7909400" y="23135"/>
                  <a:pt x="8215287" y="0"/>
                </a:cubicBezTo>
                <a:cubicBezTo>
                  <a:pt x="8232360" y="134299"/>
                  <a:pt x="8201717" y="340758"/>
                  <a:pt x="8215287" y="646331"/>
                </a:cubicBezTo>
                <a:cubicBezTo>
                  <a:pt x="8024282" y="636541"/>
                  <a:pt x="7871817" y="658557"/>
                  <a:pt x="7777138" y="646331"/>
                </a:cubicBezTo>
                <a:cubicBezTo>
                  <a:pt x="7682459" y="634105"/>
                  <a:pt x="7306837" y="616865"/>
                  <a:pt x="7010378" y="646331"/>
                </a:cubicBezTo>
                <a:cubicBezTo>
                  <a:pt x="6713919" y="675797"/>
                  <a:pt x="6727557" y="632298"/>
                  <a:pt x="6490077" y="646331"/>
                </a:cubicBezTo>
                <a:cubicBezTo>
                  <a:pt x="6252597" y="660364"/>
                  <a:pt x="5903481" y="630907"/>
                  <a:pt x="5641164" y="646331"/>
                </a:cubicBezTo>
                <a:cubicBezTo>
                  <a:pt x="5378847" y="661755"/>
                  <a:pt x="5195345" y="645074"/>
                  <a:pt x="5038709" y="646331"/>
                </a:cubicBezTo>
                <a:cubicBezTo>
                  <a:pt x="4882074" y="647588"/>
                  <a:pt x="4674417" y="627632"/>
                  <a:pt x="4436255" y="646331"/>
                </a:cubicBezTo>
                <a:cubicBezTo>
                  <a:pt x="4198093" y="665030"/>
                  <a:pt x="4168344" y="629185"/>
                  <a:pt x="3998106" y="646331"/>
                </a:cubicBezTo>
                <a:cubicBezTo>
                  <a:pt x="3827868" y="663477"/>
                  <a:pt x="3679746" y="653164"/>
                  <a:pt x="3395652" y="646331"/>
                </a:cubicBezTo>
                <a:cubicBezTo>
                  <a:pt x="3111558" y="639498"/>
                  <a:pt x="2858597" y="641637"/>
                  <a:pt x="2628892" y="646331"/>
                </a:cubicBezTo>
                <a:cubicBezTo>
                  <a:pt x="2399187" y="651025"/>
                  <a:pt x="2298599" y="625558"/>
                  <a:pt x="2190743" y="646331"/>
                </a:cubicBezTo>
                <a:cubicBezTo>
                  <a:pt x="2082887" y="667104"/>
                  <a:pt x="1691513" y="675075"/>
                  <a:pt x="1506136" y="646331"/>
                </a:cubicBezTo>
                <a:cubicBezTo>
                  <a:pt x="1320759" y="617587"/>
                  <a:pt x="1051145" y="677575"/>
                  <a:pt x="657223" y="646331"/>
                </a:cubicBezTo>
                <a:cubicBezTo>
                  <a:pt x="263301" y="615087"/>
                  <a:pt x="208933" y="640404"/>
                  <a:pt x="0" y="646331"/>
                </a:cubicBezTo>
                <a:cubicBezTo>
                  <a:pt x="31277" y="325067"/>
                  <a:pt x="8300" y="277033"/>
                  <a:pt x="0" y="0"/>
                </a:cubicBezTo>
                <a:close/>
              </a:path>
              <a:path w="8215287" h="646331" stroke="0" extrusionOk="0">
                <a:moveTo>
                  <a:pt x="0" y="0"/>
                </a:moveTo>
                <a:cubicBezTo>
                  <a:pt x="364919" y="8006"/>
                  <a:pt x="490746" y="-32652"/>
                  <a:pt x="848913" y="0"/>
                </a:cubicBezTo>
                <a:cubicBezTo>
                  <a:pt x="1207080" y="32652"/>
                  <a:pt x="1116030" y="8630"/>
                  <a:pt x="1287062" y="0"/>
                </a:cubicBezTo>
                <a:cubicBezTo>
                  <a:pt x="1458094" y="-8630"/>
                  <a:pt x="1592137" y="20467"/>
                  <a:pt x="1807363" y="0"/>
                </a:cubicBezTo>
                <a:cubicBezTo>
                  <a:pt x="2022589" y="-20467"/>
                  <a:pt x="2338023" y="21965"/>
                  <a:pt x="2491970" y="0"/>
                </a:cubicBezTo>
                <a:cubicBezTo>
                  <a:pt x="2645917" y="-21965"/>
                  <a:pt x="2870593" y="7282"/>
                  <a:pt x="3012272" y="0"/>
                </a:cubicBezTo>
                <a:cubicBezTo>
                  <a:pt x="3153951" y="-7282"/>
                  <a:pt x="3487843" y="-8390"/>
                  <a:pt x="3614726" y="0"/>
                </a:cubicBezTo>
                <a:cubicBezTo>
                  <a:pt x="3741609" y="8390"/>
                  <a:pt x="3944857" y="-13164"/>
                  <a:pt x="4135028" y="0"/>
                </a:cubicBezTo>
                <a:cubicBezTo>
                  <a:pt x="4325199" y="13164"/>
                  <a:pt x="4602162" y="26032"/>
                  <a:pt x="4737482" y="0"/>
                </a:cubicBezTo>
                <a:cubicBezTo>
                  <a:pt x="4872802" y="-26032"/>
                  <a:pt x="5164467" y="31898"/>
                  <a:pt x="5504242" y="0"/>
                </a:cubicBezTo>
                <a:cubicBezTo>
                  <a:pt x="5844017" y="-31898"/>
                  <a:pt x="5770096" y="751"/>
                  <a:pt x="5942391" y="0"/>
                </a:cubicBezTo>
                <a:cubicBezTo>
                  <a:pt x="6114686" y="-751"/>
                  <a:pt x="6272924" y="-10804"/>
                  <a:pt x="6380540" y="0"/>
                </a:cubicBezTo>
                <a:cubicBezTo>
                  <a:pt x="6488156" y="10804"/>
                  <a:pt x="6614587" y="-1491"/>
                  <a:pt x="6818688" y="0"/>
                </a:cubicBezTo>
                <a:cubicBezTo>
                  <a:pt x="7022789" y="1491"/>
                  <a:pt x="7102675" y="2007"/>
                  <a:pt x="7338990" y="0"/>
                </a:cubicBezTo>
                <a:cubicBezTo>
                  <a:pt x="7575305" y="-2007"/>
                  <a:pt x="7939966" y="23387"/>
                  <a:pt x="8215287" y="0"/>
                </a:cubicBezTo>
                <a:cubicBezTo>
                  <a:pt x="8216671" y="148663"/>
                  <a:pt x="8186494" y="401108"/>
                  <a:pt x="8215287" y="646331"/>
                </a:cubicBezTo>
                <a:cubicBezTo>
                  <a:pt x="7978725" y="623937"/>
                  <a:pt x="7852489" y="631869"/>
                  <a:pt x="7694985" y="646331"/>
                </a:cubicBezTo>
                <a:cubicBezTo>
                  <a:pt x="7537481" y="660793"/>
                  <a:pt x="7258183" y="659160"/>
                  <a:pt x="7010378" y="646331"/>
                </a:cubicBezTo>
                <a:cubicBezTo>
                  <a:pt x="6762573" y="633502"/>
                  <a:pt x="6543953" y="663591"/>
                  <a:pt x="6407924" y="646331"/>
                </a:cubicBezTo>
                <a:cubicBezTo>
                  <a:pt x="6271895" y="629071"/>
                  <a:pt x="6027161" y="669266"/>
                  <a:pt x="5805469" y="646331"/>
                </a:cubicBezTo>
                <a:cubicBezTo>
                  <a:pt x="5583777" y="623396"/>
                  <a:pt x="5273348" y="670149"/>
                  <a:pt x="5120862" y="646331"/>
                </a:cubicBezTo>
                <a:cubicBezTo>
                  <a:pt x="4968376" y="622513"/>
                  <a:pt x="4799657" y="632924"/>
                  <a:pt x="4682714" y="646331"/>
                </a:cubicBezTo>
                <a:cubicBezTo>
                  <a:pt x="4565771" y="659738"/>
                  <a:pt x="4413009" y="646983"/>
                  <a:pt x="4244565" y="646331"/>
                </a:cubicBezTo>
                <a:cubicBezTo>
                  <a:pt x="4076121" y="645679"/>
                  <a:pt x="3884002" y="618282"/>
                  <a:pt x="3642111" y="646331"/>
                </a:cubicBezTo>
                <a:cubicBezTo>
                  <a:pt x="3400220" y="674380"/>
                  <a:pt x="3370888" y="659277"/>
                  <a:pt x="3203962" y="646331"/>
                </a:cubicBezTo>
                <a:cubicBezTo>
                  <a:pt x="3037036" y="633385"/>
                  <a:pt x="2771560" y="622764"/>
                  <a:pt x="2355049" y="646331"/>
                </a:cubicBezTo>
                <a:cubicBezTo>
                  <a:pt x="1938538" y="669898"/>
                  <a:pt x="2077232" y="627783"/>
                  <a:pt x="1834747" y="646331"/>
                </a:cubicBezTo>
                <a:cubicBezTo>
                  <a:pt x="1592262" y="664879"/>
                  <a:pt x="1322283" y="643597"/>
                  <a:pt x="1067987" y="646331"/>
                </a:cubicBezTo>
                <a:cubicBezTo>
                  <a:pt x="813691" y="649065"/>
                  <a:pt x="423910" y="619254"/>
                  <a:pt x="0" y="646331"/>
                </a:cubicBezTo>
                <a:cubicBezTo>
                  <a:pt x="-11363" y="413582"/>
                  <a:pt x="-21849" y="13212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420797720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Kể tên những truyện em mới học?</a:t>
            </a:r>
            <a:endParaRPr lang="en-US" sz="3200" b="1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0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405118" y="5549922"/>
            <a:ext cx="2448231" cy="987591"/>
            <a:chOff x="4322882" y="5260680"/>
            <a:chExt cx="2448550" cy="987720"/>
          </a:xfrm>
        </p:grpSpPr>
        <p:sp>
          <p:nvSpPr>
            <p:cNvPr id="7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8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9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7412" y="201931"/>
            <a:ext cx="1126828" cy="1263536"/>
            <a:chOff x="199774" y="515057"/>
            <a:chExt cx="2326121" cy="2608329"/>
          </a:xfrm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avLst/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avLst/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3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avLst/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4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avLst/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5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avLst/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6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avLst/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7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avLst/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61504" y="3744289"/>
            <a:ext cx="636956" cy="2780195"/>
            <a:chOff x="392752" y="3324665"/>
            <a:chExt cx="637039" cy="2780557"/>
          </a:xfrm>
        </p:grpSpPr>
        <p:sp>
          <p:nvSpPr>
            <p:cNvPr id="22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4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991820" y="5605568"/>
            <a:ext cx="984225" cy="844432"/>
            <a:chOff x="2206339" y="4538565"/>
            <a:chExt cx="1796989" cy="1541757"/>
          </a:xfrm>
        </p:grpSpPr>
        <p:sp>
          <p:nvSpPr>
            <p:cNvPr id="26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avLst/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6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7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avLst/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8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avLst/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6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9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avLst/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0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avLst/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1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avLst/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2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avLst/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3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avLst/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4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avLst/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5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avLst/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6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avLst/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7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avLst/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1013087" y="1293136"/>
            <a:ext cx="925668" cy="1190270"/>
            <a:chOff x="9404662" y="1369975"/>
            <a:chExt cx="2199545" cy="2828284"/>
          </a:xfrm>
        </p:grpSpPr>
        <p:sp>
          <p:nvSpPr>
            <p:cNvPr id="40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1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7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8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9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042004" y="5733167"/>
            <a:ext cx="740693" cy="765591"/>
            <a:chOff x="6711257" y="5432908"/>
            <a:chExt cx="740789" cy="765691"/>
          </a:xfrm>
        </p:grpSpPr>
        <p:sp>
          <p:nvSpPr>
            <p:cNvPr id="51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avLst/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2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avLst/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424239" y="1264186"/>
            <a:ext cx="639195" cy="523503"/>
            <a:chOff x="2256140" y="1944762"/>
            <a:chExt cx="917169" cy="751165"/>
          </a:xfrm>
        </p:grpSpPr>
        <p:sp>
          <p:nvSpPr>
            <p:cNvPr id="54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avLst/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5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avLst/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502111" y="5844013"/>
            <a:ext cx="968999" cy="854209"/>
            <a:chOff x="7398095" y="4258434"/>
            <a:chExt cx="1944315" cy="1713986"/>
          </a:xfrm>
        </p:grpSpPr>
        <p:sp>
          <p:nvSpPr>
            <p:cNvPr id="57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avLst/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8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avLst/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9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avLst/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0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avLst/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1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avLst/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3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2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avLst/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3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avLst/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64" name="Freeform 117"/>
          <p:cNvSpPr>
            <a:spLocks noEditPoints="1"/>
          </p:cNvSpPr>
          <p:nvPr/>
        </p:nvSpPr>
        <p:spPr bwMode="auto">
          <a:xfrm>
            <a:off x="11321890" y="4743920"/>
            <a:ext cx="510394" cy="578862"/>
          </a:xfrm>
          <a:custGeom>
            <a:avLst/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0727427" y="5576811"/>
            <a:ext cx="1058964" cy="1022863"/>
            <a:chOff x="10101876" y="4297860"/>
            <a:chExt cx="1826037" cy="1763786"/>
          </a:xfrm>
        </p:grpSpPr>
        <p:sp>
          <p:nvSpPr>
            <p:cNvPr id="66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7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8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9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70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71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72" name="Freeform 122"/>
          <p:cNvSpPr/>
          <p:nvPr/>
        </p:nvSpPr>
        <p:spPr bwMode="auto">
          <a:xfrm>
            <a:off x="1402657" y="3248269"/>
            <a:ext cx="284244" cy="315365"/>
          </a:xfrm>
          <a:custGeom>
            <a:avLst/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73" name="Freeform 123"/>
          <p:cNvSpPr>
            <a:spLocks noEditPoints="1"/>
          </p:cNvSpPr>
          <p:nvPr/>
        </p:nvSpPr>
        <p:spPr bwMode="auto">
          <a:xfrm>
            <a:off x="11303715" y="2892446"/>
            <a:ext cx="344412" cy="1027013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0818459" y="226363"/>
            <a:ext cx="992936" cy="793500"/>
            <a:chOff x="5671660" y="450732"/>
            <a:chExt cx="1456681" cy="1164099"/>
          </a:xfrm>
        </p:grpSpPr>
        <p:sp>
          <p:nvSpPr>
            <p:cNvPr id="75" name="Freeform 124"/>
            <p:cNvSpPr/>
            <p:nvPr/>
          </p:nvSpPr>
          <p:spPr bwMode="auto">
            <a:xfrm>
              <a:off x="5984992" y="685211"/>
              <a:ext cx="863218" cy="753241"/>
            </a:xfrm>
            <a:custGeom>
              <a:avLst/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76" name="Freeform 125"/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avLst/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7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77" name="Freeform 126"/>
            <p:cNvSpPr/>
            <p:nvPr/>
          </p:nvSpPr>
          <p:spPr bwMode="auto">
            <a:xfrm>
              <a:off x="6785958" y="454882"/>
              <a:ext cx="342383" cy="300882"/>
            </a:xfrm>
            <a:custGeom>
              <a:avLst/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78" name="Freeform 123"/>
          <p:cNvSpPr>
            <a:spLocks noEditPoints="1"/>
          </p:cNvSpPr>
          <p:nvPr/>
        </p:nvSpPr>
        <p:spPr bwMode="auto">
          <a:xfrm flipH="1">
            <a:off x="744500" y="2055385"/>
            <a:ext cx="344412" cy="1027013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2" name="图片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50" y="-45108"/>
            <a:ext cx="880630" cy="880630"/>
          </a:xfrm>
          <a:prstGeom prst="rect">
            <a:avLst/>
          </a:prstGeom>
        </p:spPr>
      </p:pic>
      <p:sp>
        <p:nvSpPr>
          <p:cNvPr id="3" name="文本框 7"/>
          <p:cNvSpPr txBox="1">
            <a:spLocks noChangeArrowheads="1"/>
          </p:cNvSpPr>
          <p:nvPr/>
        </p:nvSpPr>
        <p:spPr bwMode="auto">
          <a:xfrm>
            <a:off x="1581579" y="69177"/>
            <a:ext cx="8962493" cy="58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Tìm tiếng bắt vần với nhau trong câu tục ngữ</a:t>
            </a:r>
          </a:p>
        </p:txBody>
      </p:sp>
      <p:sp>
        <p:nvSpPr>
          <p:cNvPr id="4" name="矩形 2"/>
          <p:cNvSpPr/>
          <p:nvPr/>
        </p:nvSpPr>
        <p:spPr>
          <a:xfrm>
            <a:off x="1698627" y="488486"/>
            <a:ext cx="8368210" cy="1076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 ngoan đối đáp người ngoài</a:t>
            </a:r>
          </a:p>
          <a:p>
            <a:pPr algn="ctr" eaLnBrk="1" hangingPunct="1"/>
            <a:r>
              <a:rPr lang="en-US" altLang="en-US" sz="3200" b="1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Gà cùng một mẹ chớ hoài đá nhau</a:t>
            </a:r>
          </a:p>
        </p:txBody>
      </p:sp>
      <p:graphicFrame>
        <p:nvGraphicFramePr>
          <p:cNvPr id="124" name="Table 123"/>
          <p:cNvGraphicFramePr/>
          <p:nvPr/>
        </p:nvGraphicFramePr>
        <p:xfrm>
          <a:off x="426030" y="1758057"/>
          <a:ext cx="4997434" cy="3714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</a:p>
                  </a:txBody>
                  <a:tcPr marL="91428" marR="91428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 đầu</a:t>
                      </a:r>
                    </a:p>
                  </a:txBody>
                  <a:tcPr marL="91428" marR="91428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</a:p>
                  </a:txBody>
                  <a:tcPr marL="91428" marR="91428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</a:p>
                  </a:txBody>
                  <a:tcPr marL="91428" marR="91428"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ngoan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oan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ươi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oai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6699648" y="1758056"/>
          <a:ext cx="4997434" cy="4779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</a:p>
                  </a:txBody>
                  <a:tcPr marL="91428" marR="91428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 đầu</a:t>
                      </a:r>
                    </a:p>
                  </a:txBody>
                  <a:tcPr marL="91428" marR="91428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</a:p>
                  </a:txBody>
                  <a:tcPr marL="91428" marR="91428"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</a:p>
                  </a:txBody>
                  <a:tcPr marL="91428" marR="91428"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ung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ôt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chớ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hoài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oai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2" name="Rounded Rectangle 101"/>
          <p:cNvSpPr/>
          <p:nvPr/>
        </p:nvSpPr>
        <p:spPr>
          <a:xfrm>
            <a:off x="3043794" y="1549804"/>
            <a:ext cx="1018407" cy="41707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9332650" y="1562502"/>
            <a:ext cx="1018407" cy="51364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3043794" y="4886930"/>
            <a:ext cx="1018407" cy="60126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9332650" y="4899628"/>
            <a:ext cx="1018407" cy="65015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72" grpId="0" animBg="1"/>
      <p:bldP spid="72" grpId="1" animBg="1"/>
      <p:bldP spid="73" grpId="0" animBg="1"/>
      <p:bldP spid="73" grpId="1" animBg="1"/>
      <p:bldP spid="78" grpId="0" animBg="1"/>
      <p:bldP spid="78" grpId="1" animBg="1"/>
      <p:bldP spid="3" grpId="0"/>
      <p:bldP spid="4" grpId="0"/>
      <p:bldP spid="4" grpId="1"/>
      <p:bldP spid="102" grpId="0" animBg="1"/>
      <p:bldP spid="103" grpId="0" animBg="1"/>
      <p:bldP spid="104" grpId="0" bldLvl="0" animBg="1"/>
      <p:bldP spid="10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405118" y="5549922"/>
            <a:ext cx="2448231" cy="987591"/>
            <a:chOff x="4322882" y="5260680"/>
            <a:chExt cx="2448550" cy="987720"/>
          </a:xfrm>
        </p:grpSpPr>
        <p:sp>
          <p:nvSpPr>
            <p:cNvPr id="4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97412" y="201931"/>
            <a:ext cx="1126828" cy="1263536"/>
            <a:chOff x="199774" y="515057"/>
            <a:chExt cx="2326121" cy="2608329"/>
          </a:xfrm>
        </p:grpSpPr>
        <p:sp>
          <p:nvSpPr>
            <p:cNvPr id="8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avLst/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9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avLst/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0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avLst/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1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avLst/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2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avLst/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3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avLst/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4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avLst/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21677" y="3785950"/>
            <a:ext cx="636956" cy="2780195"/>
            <a:chOff x="392752" y="3324665"/>
            <a:chExt cx="637039" cy="2780557"/>
          </a:xfrm>
        </p:grpSpPr>
        <p:sp>
          <p:nvSpPr>
            <p:cNvPr id="19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1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1820" y="5605568"/>
            <a:ext cx="984225" cy="844432"/>
            <a:chOff x="2206339" y="4538565"/>
            <a:chExt cx="1796989" cy="1541757"/>
          </a:xfrm>
        </p:grpSpPr>
        <p:sp>
          <p:nvSpPr>
            <p:cNvPr id="23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avLst/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6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4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avLst/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5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avLst/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6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6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avLst/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7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avLst/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8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avLst/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9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avLst/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0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avLst/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1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avLst/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2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avLst/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3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avLst/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4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avLst/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1013087" y="1293136"/>
            <a:ext cx="925668" cy="1190270"/>
            <a:chOff x="9404662" y="1369975"/>
            <a:chExt cx="2199545" cy="2828284"/>
          </a:xfrm>
        </p:grpSpPr>
        <p:sp>
          <p:nvSpPr>
            <p:cNvPr id="37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8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0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4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5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6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42004" y="5733167"/>
            <a:ext cx="740693" cy="765591"/>
            <a:chOff x="6711257" y="5432908"/>
            <a:chExt cx="740789" cy="765691"/>
          </a:xfrm>
        </p:grpSpPr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avLst/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9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avLst/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424239" y="1264186"/>
            <a:ext cx="639195" cy="523503"/>
            <a:chOff x="2256140" y="1944762"/>
            <a:chExt cx="917169" cy="751165"/>
          </a:xfrm>
        </p:grpSpPr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avLst/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avLst/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502111" y="5844013"/>
            <a:ext cx="968999" cy="854209"/>
            <a:chOff x="7398095" y="4258434"/>
            <a:chExt cx="1944315" cy="1713986"/>
          </a:xfrm>
        </p:grpSpPr>
        <p:sp>
          <p:nvSpPr>
            <p:cNvPr id="54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avLst/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5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avLst/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6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avLst/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7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avLst/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8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avLst/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3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9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avLst/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0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avLst/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61" name="Freeform 117"/>
          <p:cNvSpPr>
            <a:spLocks noEditPoints="1"/>
          </p:cNvSpPr>
          <p:nvPr/>
        </p:nvSpPr>
        <p:spPr bwMode="auto">
          <a:xfrm>
            <a:off x="11321890" y="4743920"/>
            <a:ext cx="510394" cy="578862"/>
          </a:xfrm>
          <a:custGeom>
            <a:avLst/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0727427" y="5576811"/>
            <a:ext cx="1058964" cy="1022863"/>
            <a:chOff x="10101876" y="4297860"/>
            <a:chExt cx="1826037" cy="1763786"/>
          </a:xfrm>
        </p:grpSpPr>
        <p:sp>
          <p:nvSpPr>
            <p:cNvPr id="63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4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5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6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7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8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69" name="Freeform 122"/>
          <p:cNvSpPr/>
          <p:nvPr/>
        </p:nvSpPr>
        <p:spPr bwMode="auto">
          <a:xfrm>
            <a:off x="1402657" y="3248269"/>
            <a:ext cx="284244" cy="315365"/>
          </a:xfrm>
          <a:custGeom>
            <a:avLst/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70" name="Freeform 123"/>
          <p:cNvSpPr>
            <a:spLocks noEditPoints="1"/>
          </p:cNvSpPr>
          <p:nvPr/>
        </p:nvSpPr>
        <p:spPr bwMode="auto">
          <a:xfrm>
            <a:off x="11303715" y="2892446"/>
            <a:ext cx="344412" cy="1027013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75" name="Freeform 123"/>
          <p:cNvSpPr>
            <a:spLocks noEditPoints="1"/>
          </p:cNvSpPr>
          <p:nvPr/>
        </p:nvSpPr>
        <p:spPr bwMode="auto">
          <a:xfrm flipH="1">
            <a:off x="744500" y="2055385"/>
            <a:ext cx="344412" cy="1027013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1267" name="Rectangle 3"/>
          <p:cNvSpPr/>
          <p:nvPr/>
        </p:nvSpPr>
        <p:spPr>
          <a:xfrm>
            <a:off x="2895223" y="6248827"/>
            <a:ext cx="4266644" cy="30476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anchor="ctr" anchorCtr="0"/>
          <a:lstStyle/>
          <a:p>
            <a:pPr defTabSz="1219078"/>
            <a:endParaRPr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50" y="217748"/>
            <a:ext cx="880630" cy="880630"/>
          </a:xfrm>
          <a:prstGeom prst="rect">
            <a:avLst/>
          </a:prstGeom>
        </p:spPr>
      </p:pic>
      <p:sp>
        <p:nvSpPr>
          <p:cNvPr id="99" name="文本框 7"/>
          <p:cNvSpPr txBox="1">
            <a:spLocks noChangeArrowheads="1"/>
          </p:cNvSpPr>
          <p:nvPr/>
        </p:nvSpPr>
        <p:spPr bwMode="auto">
          <a:xfrm>
            <a:off x="1452385" y="89143"/>
            <a:ext cx="10286295" cy="58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 defTabSz="1215903">
              <a:spcBef>
                <a:spcPct val="2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cặp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bắt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vần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sau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2" name="矩形 2"/>
          <p:cNvSpPr/>
          <p:nvPr/>
        </p:nvSpPr>
        <p:spPr>
          <a:xfrm>
            <a:off x="3904742" y="812665"/>
            <a:ext cx="4380929" cy="2553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78"/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 bé loắt choắt</a:t>
            </a:r>
          </a:p>
          <a:p>
            <a:pPr defTabSz="1219078"/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Cái xắc xinh xinh</a:t>
            </a:r>
          </a:p>
          <a:p>
            <a:pPr defTabSz="1219078"/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Cái chân thoăn thoắt</a:t>
            </a:r>
          </a:p>
          <a:p>
            <a:pPr defTabSz="1219078"/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Cái đầu nghênh nghênh</a:t>
            </a:r>
          </a:p>
          <a:p>
            <a:pPr algn="ctr" defTabSz="1219078"/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		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TỐ HỮU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6090127" y="1316789"/>
            <a:ext cx="9987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696473" y="2283133"/>
            <a:ext cx="9987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6285681" y="1772025"/>
            <a:ext cx="760631" cy="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6789171" y="2775829"/>
            <a:ext cx="1377136" cy="25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7"/>
          <p:cNvSpPr txBox="1">
            <a:spLocks noChangeArrowheads="1"/>
          </p:cNvSpPr>
          <p:nvPr/>
        </p:nvSpPr>
        <p:spPr bwMode="auto">
          <a:xfrm>
            <a:off x="2059672" y="3342811"/>
            <a:ext cx="8070434" cy="58348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 defTabSz="1215903">
              <a:spcBef>
                <a:spcPct val="2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cặp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bắt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vần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khổ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thơ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6" name="Left Bracket 75">
            <a:extLst>
              <a:ext uri="{FF2B5EF4-FFF2-40B4-BE49-F238E27FC236}">
                <a16:creationId xmlns:a16="http://schemas.microsoft.com/office/drawing/2014/main" id="{CF39FBE8-5202-48A8-AA12-1149D191917B}"/>
              </a:ext>
            </a:extLst>
          </p:cNvPr>
          <p:cNvSpPr/>
          <p:nvPr/>
        </p:nvSpPr>
        <p:spPr>
          <a:xfrm rot="5400000">
            <a:off x="5996250" y="1319008"/>
            <a:ext cx="578862" cy="5939688"/>
          </a:xfrm>
          <a:prstGeom prst="leftBracket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078"/>
            <a:endParaRPr lang="en-US" sz="2400">
              <a:solidFill>
                <a:prstClr val="black"/>
              </a:solidFill>
              <a:latin typeface="等线"/>
            </a:endParaRPr>
          </a:p>
        </p:txBody>
      </p:sp>
      <p:sp>
        <p:nvSpPr>
          <p:cNvPr id="77" name="Flowchart: Terminator 76">
            <a:extLst>
              <a:ext uri="{FF2B5EF4-FFF2-40B4-BE49-F238E27FC236}">
                <a16:creationId xmlns:a16="http://schemas.microsoft.com/office/drawing/2014/main" id="{1DAC1382-8958-457B-A01F-470EA552923D}"/>
              </a:ext>
            </a:extLst>
          </p:cNvPr>
          <p:cNvSpPr/>
          <p:nvPr/>
        </p:nvSpPr>
        <p:spPr>
          <a:xfrm>
            <a:off x="1787957" y="4575753"/>
            <a:ext cx="2985344" cy="753627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78"/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oắt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oắt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Flowchart: Terminator 86">
            <a:extLst>
              <a:ext uri="{FF2B5EF4-FFF2-40B4-BE49-F238E27FC236}">
                <a16:creationId xmlns:a16="http://schemas.microsoft.com/office/drawing/2014/main" id="{D695C1D2-2D61-4997-A6DC-FC25EDC1EAEC}"/>
              </a:ext>
            </a:extLst>
          </p:cNvPr>
          <p:cNvSpPr/>
          <p:nvPr/>
        </p:nvSpPr>
        <p:spPr>
          <a:xfrm>
            <a:off x="7446516" y="4567597"/>
            <a:ext cx="3233370" cy="753627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78"/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ênh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FA1594C-1E59-4986-8418-EC2E8CBC2A92}"/>
              </a:ext>
            </a:extLst>
          </p:cNvPr>
          <p:cNvSpPr/>
          <p:nvPr/>
        </p:nvSpPr>
        <p:spPr>
          <a:xfrm>
            <a:off x="1214966" y="5665227"/>
            <a:ext cx="4176796" cy="925712"/>
          </a:xfrm>
          <a:prstGeom prst="rect">
            <a:avLst/>
          </a:prstGeom>
          <a:ln w="254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78"/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078"/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95B314E-5F42-4C52-9FA2-253D30669706}"/>
              </a:ext>
            </a:extLst>
          </p:cNvPr>
          <p:cNvSpPr/>
          <p:nvPr/>
        </p:nvSpPr>
        <p:spPr>
          <a:xfrm>
            <a:off x="6745531" y="5667782"/>
            <a:ext cx="4659597" cy="925712"/>
          </a:xfrm>
          <a:prstGeom prst="rect">
            <a:avLst/>
          </a:prstGeom>
          <a:ln w="254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78"/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078"/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5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ldLvl="0" animBg="1"/>
      <p:bldP spid="61" grpId="1" bldLvl="0" animBg="1"/>
      <p:bldP spid="69" grpId="0" bldLvl="0" animBg="1"/>
      <p:bldP spid="69" grpId="1" bldLvl="0" animBg="1"/>
      <p:bldP spid="70" grpId="0" bldLvl="0" animBg="1"/>
      <p:bldP spid="70" grpId="1" bldLvl="0" animBg="1"/>
      <p:bldP spid="75" grpId="0" bldLvl="0" animBg="1"/>
      <p:bldP spid="75" grpId="1" bldLvl="0" animBg="1"/>
      <p:bldP spid="99" grpId="0"/>
      <p:bldP spid="102" grpId="0"/>
      <p:bldP spid="102" grpId="1"/>
      <p:bldP spid="108" grpId="0" bldLvl="0" animBg="1"/>
      <p:bldP spid="76" grpId="0" animBg="1"/>
      <p:bldP spid="77" grpId="0" animBg="1"/>
      <p:bldP spid="87" grpId="0" animBg="1"/>
      <p:bldP spid="79" grpId="0" animBg="1"/>
      <p:bldP spid="9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05118" y="5549922"/>
            <a:ext cx="2448231" cy="987591"/>
            <a:chOff x="4322882" y="5260680"/>
            <a:chExt cx="2448550" cy="987720"/>
          </a:xfrm>
        </p:grpSpPr>
        <p:sp>
          <p:nvSpPr>
            <p:cNvPr id="5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7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97412" y="201931"/>
            <a:ext cx="1126828" cy="1263536"/>
            <a:chOff x="199774" y="515057"/>
            <a:chExt cx="2326121" cy="2608329"/>
          </a:xfrm>
        </p:grpSpPr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avLst/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avLst/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1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avLst/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2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avLst/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3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avLst/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4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avLst/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5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avLst/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838981" y="360877"/>
            <a:ext cx="930371" cy="546977"/>
            <a:chOff x="2776977" y="479782"/>
            <a:chExt cx="1888289" cy="1110148"/>
          </a:xfrm>
        </p:grpSpPr>
        <p:sp>
          <p:nvSpPr>
            <p:cNvPr id="17" name="Freeform 30"/>
            <p:cNvSpPr>
              <a:spLocks noEditPoints="1"/>
            </p:cNvSpPr>
            <p:nvPr/>
          </p:nvSpPr>
          <p:spPr bwMode="auto">
            <a:xfrm>
              <a:off x="2776977" y="479782"/>
              <a:ext cx="1888289" cy="1110148"/>
            </a:xfrm>
            <a:custGeom>
              <a:avLst/>
              <a:gdLst>
                <a:gd name="T0" fmla="*/ 363 w 385"/>
                <a:gd name="T1" fmla="*/ 96 h 226"/>
                <a:gd name="T2" fmla="*/ 291 w 385"/>
                <a:gd name="T3" fmla="*/ 130 h 226"/>
                <a:gd name="T4" fmla="*/ 294 w 385"/>
                <a:gd name="T5" fmla="*/ 112 h 226"/>
                <a:gd name="T6" fmla="*/ 258 w 385"/>
                <a:gd name="T7" fmla="*/ 50 h 226"/>
                <a:gd name="T8" fmla="*/ 234 w 385"/>
                <a:gd name="T9" fmla="*/ 105 h 226"/>
                <a:gd name="T10" fmla="*/ 262 w 385"/>
                <a:gd name="T11" fmla="*/ 143 h 226"/>
                <a:gd name="T12" fmla="*/ 214 w 385"/>
                <a:gd name="T13" fmla="*/ 158 h 226"/>
                <a:gd name="T14" fmla="*/ 190 w 385"/>
                <a:gd name="T15" fmla="*/ 83 h 226"/>
                <a:gd name="T16" fmla="*/ 173 w 385"/>
                <a:gd name="T17" fmla="*/ 85 h 226"/>
                <a:gd name="T18" fmla="*/ 190 w 385"/>
                <a:gd name="T19" fmla="*/ 172 h 226"/>
                <a:gd name="T20" fmla="*/ 156 w 385"/>
                <a:gd name="T21" fmla="*/ 194 h 226"/>
                <a:gd name="T22" fmla="*/ 138 w 385"/>
                <a:gd name="T23" fmla="*/ 176 h 226"/>
                <a:gd name="T24" fmla="*/ 144 w 385"/>
                <a:gd name="T25" fmla="*/ 165 h 226"/>
                <a:gd name="T26" fmla="*/ 133 w 385"/>
                <a:gd name="T27" fmla="*/ 72 h 226"/>
                <a:gd name="T28" fmla="*/ 119 w 385"/>
                <a:gd name="T29" fmla="*/ 72 h 226"/>
                <a:gd name="T30" fmla="*/ 114 w 385"/>
                <a:gd name="T31" fmla="*/ 177 h 226"/>
                <a:gd name="T32" fmla="*/ 67 w 385"/>
                <a:gd name="T33" fmla="*/ 188 h 226"/>
                <a:gd name="T34" fmla="*/ 26 w 385"/>
                <a:gd name="T35" fmla="*/ 108 h 226"/>
                <a:gd name="T36" fmla="*/ 23 w 385"/>
                <a:gd name="T37" fmla="*/ 8 h 226"/>
                <a:gd name="T38" fmla="*/ 13 w 385"/>
                <a:gd name="T39" fmla="*/ 6 h 226"/>
                <a:gd name="T40" fmla="*/ 11 w 385"/>
                <a:gd name="T41" fmla="*/ 128 h 226"/>
                <a:gd name="T42" fmla="*/ 73 w 385"/>
                <a:gd name="T43" fmla="*/ 211 h 226"/>
                <a:gd name="T44" fmla="*/ 124 w 385"/>
                <a:gd name="T45" fmla="*/ 194 h 226"/>
                <a:gd name="T46" fmla="*/ 154 w 385"/>
                <a:gd name="T47" fmla="*/ 217 h 226"/>
                <a:gd name="T48" fmla="*/ 211 w 385"/>
                <a:gd name="T49" fmla="*/ 180 h 226"/>
                <a:gd name="T50" fmla="*/ 283 w 385"/>
                <a:gd name="T51" fmla="*/ 150 h 226"/>
                <a:gd name="T52" fmla="*/ 377 w 385"/>
                <a:gd name="T53" fmla="*/ 110 h 226"/>
                <a:gd name="T54" fmla="*/ 363 w 385"/>
                <a:gd name="T55" fmla="*/ 96 h 226"/>
                <a:gd name="T56" fmla="*/ 126 w 385"/>
                <a:gd name="T57" fmla="*/ 96 h 226"/>
                <a:gd name="T58" fmla="*/ 127 w 385"/>
                <a:gd name="T59" fmla="*/ 154 h 226"/>
                <a:gd name="T60" fmla="*/ 126 w 385"/>
                <a:gd name="T61" fmla="*/ 96 h 226"/>
                <a:gd name="T62" fmla="*/ 184 w 385"/>
                <a:gd name="T63" fmla="*/ 116 h 226"/>
                <a:gd name="T64" fmla="*/ 191 w 385"/>
                <a:gd name="T65" fmla="*/ 146 h 226"/>
                <a:gd name="T66" fmla="*/ 184 w 385"/>
                <a:gd name="T67" fmla="*/ 116 h 226"/>
                <a:gd name="T68" fmla="*/ 262 w 385"/>
                <a:gd name="T69" fmla="*/ 74 h 226"/>
                <a:gd name="T70" fmla="*/ 271 w 385"/>
                <a:gd name="T71" fmla="*/ 123 h 226"/>
                <a:gd name="T72" fmla="*/ 262 w 385"/>
                <a:gd name="T73" fmla="*/ 115 h 226"/>
                <a:gd name="T74" fmla="*/ 252 w 385"/>
                <a:gd name="T75" fmla="*/ 84 h 226"/>
                <a:gd name="T76" fmla="*/ 262 w 385"/>
                <a:gd name="T77" fmla="*/ 7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5" h="226">
                  <a:moveTo>
                    <a:pt x="363" y="96"/>
                  </a:moveTo>
                  <a:cubicBezTo>
                    <a:pt x="347" y="111"/>
                    <a:pt x="317" y="131"/>
                    <a:pt x="291" y="130"/>
                  </a:cubicBezTo>
                  <a:cubicBezTo>
                    <a:pt x="293" y="124"/>
                    <a:pt x="294" y="118"/>
                    <a:pt x="294" y="112"/>
                  </a:cubicBezTo>
                  <a:cubicBezTo>
                    <a:pt x="295" y="88"/>
                    <a:pt x="287" y="52"/>
                    <a:pt x="258" y="50"/>
                  </a:cubicBezTo>
                  <a:cubicBezTo>
                    <a:pt x="230" y="48"/>
                    <a:pt x="228" y="87"/>
                    <a:pt x="234" y="105"/>
                  </a:cubicBezTo>
                  <a:cubicBezTo>
                    <a:pt x="239" y="124"/>
                    <a:pt x="249" y="136"/>
                    <a:pt x="262" y="143"/>
                  </a:cubicBezTo>
                  <a:cubicBezTo>
                    <a:pt x="251" y="157"/>
                    <a:pt x="231" y="161"/>
                    <a:pt x="214" y="158"/>
                  </a:cubicBezTo>
                  <a:cubicBezTo>
                    <a:pt x="214" y="131"/>
                    <a:pt x="205" y="103"/>
                    <a:pt x="190" y="83"/>
                  </a:cubicBezTo>
                  <a:cubicBezTo>
                    <a:pt x="185" y="78"/>
                    <a:pt x="176" y="80"/>
                    <a:pt x="173" y="85"/>
                  </a:cubicBezTo>
                  <a:cubicBezTo>
                    <a:pt x="152" y="119"/>
                    <a:pt x="160" y="155"/>
                    <a:pt x="190" y="172"/>
                  </a:cubicBezTo>
                  <a:cubicBezTo>
                    <a:pt x="187" y="189"/>
                    <a:pt x="176" y="204"/>
                    <a:pt x="156" y="194"/>
                  </a:cubicBezTo>
                  <a:cubicBezTo>
                    <a:pt x="150" y="191"/>
                    <a:pt x="143" y="184"/>
                    <a:pt x="138" y="176"/>
                  </a:cubicBezTo>
                  <a:cubicBezTo>
                    <a:pt x="140" y="172"/>
                    <a:pt x="142" y="169"/>
                    <a:pt x="144" y="165"/>
                  </a:cubicBezTo>
                  <a:cubicBezTo>
                    <a:pt x="158" y="135"/>
                    <a:pt x="159" y="96"/>
                    <a:pt x="133" y="72"/>
                  </a:cubicBezTo>
                  <a:cubicBezTo>
                    <a:pt x="129" y="68"/>
                    <a:pt x="123" y="68"/>
                    <a:pt x="119" y="72"/>
                  </a:cubicBezTo>
                  <a:cubicBezTo>
                    <a:pt x="93" y="94"/>
                    <a:pt x="96" y="142"/>
                    <a:pt x="114" y="177"/>
                  </a:cubicBezTo>
                  <a:cubicBezTo>
                    <a:pt x="102" y="191"/>
                    <a:pt x="86" y="198"/>
                    <a:pt x="67" y="188"/>
                  </a:cubicBezTo>
                  <a:cubicBezTo>
                    <a:pt x="40" y="174"/>
                    <a:pt x="32" y="136"/>
                    <a:pt x="26" y="108"/>
                  </a:cubicBezTo>
                  <a:cubicBezTo>
                    <a:pt x="20" y="77"/>
                    <a:pt x="16" y="40"/>
                    <a:pt x="23" y="8"/>
                  </a:cubicBezTo>
                  <a:cubicBezTo>
                    <a:pt x="24" y="2"/>
                    <a:pt x="15" y="0"/>
                    <a:pt x="13" y="6"/>
                  </a:cubicBezTo>
                  <a:cubicBezTo>
                    <a:pt x="0" y="44"/>
                    <a:pt x="3" y="89"/>
                    <a:pt x="11" y="128"/>
                  </a:cubicBezTo>
                  <a:cubicBezTo>
                    <a:pt x="18" y="162"/>
                    <a:pt x="35" y="202"/>
                    <a:pt x="73" y="211"/>
                  </a:cubicBezTo>
                  <a:cubicBezTo>
                    <a:pt x="92" y="216"/>
                    <a:pt x="110" y="207"/>
                    <a:pt x="124" y="194"/>
                  </a:cubicBezTo>
                  <a:cubicBezTo>
                    <a:pt x="132" y="205"/>
                    <a:pt x="142" y="213"/>
                    <a:pt x="154" y="217"/>
                  </a:cubicBezTo>
                  <a:cubicBezTo>
                    <a:pt x="182" y="226"/>
                    <a:pt x="205" y="206"/>
                    <a:pt x="211" y="180"/>
                  </a:cubicBezTo>
                  <a:cubicBezTo>
                    <a:pt x="242" y="186"/>
                    <a:pt x="268" y="173"/>
                    <a:pt x="283" y="150"/>
                  </a:cubicBezTo>
                  <a:cubicBezTo>
                    <a:pt x="316" y="155"/>
                    <a:pt x="356" y="137"/>
                    <a:pt x="377" y="110"/>
                  </a:cubicBezTo>
                  <a:cubicBezTo>
                    <a:pt x="385" y="100"/>
                    <a:pt x="373" y="87"/>
                    <a:pt x="363" y="96"/>
                  </a:cubicBezTo>
                  <a:close/>
                  <a:moveTo>
                    <a:pt x="126" y="96"/>
                  </a:moveTo>
                  <a:cubicBezTo>
                    <a:pt x="135" y="111"/>
                    <a:pt x="134" y="134"/>
                    <a:pt x="127" y="154"/>
                  </a:cubicBezTo>
                  <a:cubicBezTo>
                    <a:pt x="120" y="134"/>
                    <a:pt x="118" y="111"/>
                    <a:pt x="126" y="96"/>
                  </a:cubicBezTo>
                  <a:close/>
                  <a:moveTo>
                    <a:pt x="184" y="116"/>
                  </a:moveTo>
                  <a:cubicBezTo>
                    <a:pt x="188" y="125"/>
                    <a:pt x="190" y="136"/>
                    <a:pt x="191" y="146"/>
                  </a:cubicBezTo>
                  <a:cubicBezTo>
                    <a:pt x="183" y="138"/>
                    <a:pt x="181" y="127"/>
                    <a:pt x="184" y="116"/>
                  </a:cubicBezTo>
                  <a:close/>
                  <a:moveTo>
                    <a:pt x="262" y="74"/>
                  </a:moveTo>
                  <a:cubicBezTo>
                    <a:pt x="274" y="84"/>
                    <a:pt x="274" y="107"/>
                    <a:pt x="271" y="123"/>
                  </a:cubicBezTo>
                  <a:cubicBezTo>
                    <a:pt x="268" y="121"/>
                    <a:pt x="265" y="118"/>
                    <a:pt x="262" y="115"/>
                  </a:cubicBezTo>
                  <a:cubicBezTo>
                    <a:pt x="256" y="106"/>
                    <a:pt x="252" y="95"/>
                    <a:pt x="252" y="84"/>
                  </a:cubicBezTo>
                  <a:cubicBezTo>
                    <a:pt x="252" y="78"/>
                    <a:pt x="256" y="68"/>
                    <a:pt x="262" y="74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8" name="Freeform 46"/>
            <p:cNvSpPr>
              <a:spLocks noEditPoints="1"/>
            </p:cNvSpPr>
            <p:nvPr/>
          </p:nvSpPr>
          <p:spPr bwMode="auto">
            <a:xfrm>
              <a:off x="2889029" y="577309"/>
              <a:ext cx="1747186" cy="993946"/>
            </a:xfrm>
            <a:custGeom>
              <a:avLst/>
              <a:gdLst>
                <a:gd name="T0" fmla="*/ 349 w 356"/>
                <a:gd name="T1" fmla="*/ 49 h 202"/>
                <a:gd name="T2" fmla="*/ 278 w 356"/>
                <a:gd name="T3" fmla="*/ 114 h 202"/>
                <a:gd name="T4" fmla="*/ 265 w 356"/>
                <a:gd name="T5" fmla="*/ 109 h 202"/>
                <a:gd name="T6" fmla="*/ 240 w 356"/>
                <a:gd name="T7" fmla="*/ 38 h 202"/>
                <a:gd name="T8" fmla="*/ 234 w 356"/>
                <a:gd name="T9" fmla="*/ 39 h 202"/>
                <a:gd name="T10" fmla="*/ 252 w 356"/>
                <a:gd name="T11" fmla="*/ 112 h 202"/>
                <a:gd name="T12" fmla="*/ 200 w 356"/>
                <a:gd name="T13" fmla="*/ 155 h 202"/>
                <a:gd name="T14" fmla="*/ 179 w 356"/>
                <a:gd name="T15" fmla="*/ 153 h 202"/>
                <a:gd name="T16" fmla="*/ 177 w 356"/>
                <a:gd name="T17" fmla="*/ 63 h 202"/>
                <a:gd name="T18" fmla="*/ 151 w 356"/>
                <a:gd name="T19" fmla="*/ 57 h 202"/>
                <a:gd name="T20" fmla="*/ 144 w 356"/>
                <a:gd name="T21" fmla="*/ 113 h 202"/>
                <a:gd name="T22" fmla="*/ 166 w 356"/>
                <a:gd name="T23" fmla="*/ 156 h 202"/>
                <a:gd name="T24" fmla="*/ 114 w 356"/>
                <a:gd name="T25" fmla="*/ 173 h 202"/>
                <a:gd name="T26" fmla="*/ 105 w 356"/>
                <a:gd name="T27" fmla="*/ 164 h 202"/>
                <a:gd name="T28" fmla="*/ 113 w 356"/>
                <a:gd name="T29" fmla="*/ 103 h 202"/>
                <a:gd name="T30" fmla="*/ 83 w 356"/>
                <a:gd name="T31" fmla="*/ 52 h 202"/>
                <a:gd name="T32" fmla="*/ 65 w 356"/>
                <a:gd name="T33" fmla="*/ 106 h 202"/>
                <a:gd name="T34" fmla="*/ 92 w 356"/>
                <a:gd name="T35" fmla="*/ 165 h 202"/>
                <a:gd name="T36" fmla="*/ 82 w 356"/>
                <a:gd name="T37" fmla="*/ 175 h 202"/>
                <a:gd name="T38" fmla="*/ 28 w 356"/>
                <a:gd name="T39" fmla="*/ 140 h 202"/>
                <a:gd name="T40" fmla="*/ 7 w 356"/>
                <a:gd name="T41" fmla="*/ 47 h 202"/>
                <a:gd name="T42" fmla="*/ 5 w 356"/>
                <a:gd name="T43" fmla="*/ 2 h 202"/>
                <a:gd name="T44" fmla="*/ 1 w 356"/>
                <a:gd name="T45" fmla="*/ 2 h 202"/>
                <a:gd name="T46" fmla="*/ 22 w 356"/>
                <a:gd name="T47" fmla="*/ 149 h 202"/>
                <a:gd name="T48" fmla="*/ 92 w 356"/>
                <a:gd name="T49" fmla="*/ 180 h 202"/>
                <a:gd name="T50" fmla="*/ 99 w 356"/>
                <a:gd name="T51" fmla="*/ 173 h 202"/>
                <a:gd name="T52" fmla="*/ 108 w 356"/>
                <a:gd name="T53" fmla="*/ 182 h 202"/>
                <a:gd name="T54" fmla="*/ 175 w 356"/>
                <a:gd name="T55" fmla="*/ 162 h 202"/>
                <a:gd name="T56" fmla="*/ 203 w 356"/>
                <a:gd name="T57" fmla="*/ 166 h 202"/>
                <a:gd name="T58" fmla="*/ 261 w 356"/>
                <a:gd name="T59" fmla="*/ 118 h 202"/>
                <a:gd name="T60" fmla="*/ 276 w 356"/>
                <a:gd name="T61" fmla="*/ 124 h 202"/>
                <a:gd name="T62" fmla="*/ 356 w 356"/>
                <a:gd name="T63" fmla="*/ 50 h 202"/>
                <a:gd name="T64" fmla="*/ 349 w 356"/>
                <a:gd name="T65" fmla="*/ 49 h 202"/>
                <a:gd name="T66" fmla="*/ 87 w 356"/>
                <a:gd name="T67" fmla="*/ 133 h 202"/>
                <a:gd name="T68" fmla="*/ 72 w 356"/>
                <a:gd name="T69" fmla="*/ 83 h 202"/>
                <a:gd name="T70" fmla="*/ 80 w 356"/>
                <a:gd name="T71" fmla="*/ 63 h 202"/>
                <a:gd name="T72" fmla="*/ 99 w 356"/>
                <a:gd name="T73" fmla="*/ 78 h 202"/>
                <a:gd name="T74" fmla="*/ 99 w 356"/>
                <a:gd name="T75" fmla="*/ 155 h 202"/>
                <a:gd name="T76" fmla="*/ 87 w 356"/>
                <a:gd name="T77" fmla="*/ 133 h 202"/>
                <a:gd name="T78" fmla="*/ 152 w 356"/>
                <a:gd name="T79" fmla="*/ 92 h 202"/>
                <a:gd name="T80" fmla="*/ 161 w 356"/>
                <a:gd name="T81" fmla="*/ 63 h 202"/>
                <a:gd name="T82" fmla="*/ 176 w 356"/>
                <a:gd name="T83" fmla="*/ 83 h 202"/>
                <a:gd name="T84" fmla="*/ 171 w 356"/>
                <a:gd name="T85" fmla="*/ 147 h 202"/>
                <a:gd name="T86" fmla="*/ 152 w 356"/>
                <a:gd name="T87" fmla="*/ 92 h 202"/>
                <a:gd name="T88" fmla="*/ 240 w 356"/>
                <a:gd name="T89" fmla="*/ 48 h 202"/>
                <a:gd name="T90" fmla="*/ 256 w 356"/>
                <a:gd name="T91" fmla="*/ 104 h 202"/>
                <a:gd name="T92" fmla="*/ 240 w 356"/>
                <a:gd name="T93" fmla="*/ 4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6" h="202">
                  <a:moveTo>
                    <a:pt x="349" y="49"/>
                  </a:moveTo>
                  <a:cubicBezTo>
                    <a:pt x="341" y="85"/>
                    <a:pt x="321" y="122"/>
                    <a:pt x="278" y="114"/>
                  </a:cubicBezTo>
                  <a:cubicBezTo>
                    <a:pt x="273" y="113"/>
                    <a:pt x="269" y="111"/>
                    <a:pt x="265" y="109"/>
                  </a:cubicBezTo>
                  <a:cubicBezTo>
                    <a:pt x="275" y="82"/>
                    <a:pt x="271" y="52"/>
                    <a:pt x="240" y="38"/>
                  </a:cubicBezTo>
                  <a:cubicBezTo>
                    <a:pt x="238" y="37"/>
                    <a:pt x="235" y="37"/>
                    <a:pt x="234" y="39"/>
                  </a:cubicBezTo>
                  <a:cubicBezTo>
                    <a:pt x="222" y="68"/>
                    <a:pt x="230" y="96"/>
                    <a:pt x="252" y="112"/>
                  </a:cubicBezTo>
                  <a:cubicBezTo>
                    <a:pt x="240" y="133"/>
                    <a:pt x="220" y="150"/>
                    <a:pt x="200" y="155"/>
                  </a:cubicBezTo>
                  <a:cubicBezTo>
                    <a:pt x="192" y="157"/>
                    <a:pt x="185" y="156"/>
                    <a:pt x="179" y="153"/>
                  </a:cubicBezTo>
                  <a:cubicBezTo>
                    <a:pt x="192" y="126"/>
                    <a:pt x="195" y="88"/>
                    <a:pt x="177" y="63"/>
                  </a:cubicBezTo>
                  <a:cubicBezTo>
                    <a:pt x="171" y="56"/>
                    <a:pt x="160" y="49"/>
                    <a:pt x="151" y="57"/>
                  </a:cubicBezTo>
                  <a:cubicBezTo>
                    <a:pt x="137" y="70"/>
                    <a:pt x="141" y="97"/>
                    <a:pt x="144" y="113"/>
                  </a:cubicBezTo>
                  <a:cubicBezTo>
                    <a:pt x="147" y="130"/>
                    <a:pt x="155" y="146"/>
                    <a:pt x="166" y="156"/>
                  </a:cubicBezTo>
                  <a:cubicBezTo>
                    <a:pt x="156" y="174"/>
                    <a:pt x="133" y="189"/>
                    <a:pt x="114" y="173"/>
                  </a:cubicBezTo>
                  <a:cubicBezTo>
                    <a:pt x="111" y="170"/>
                    <a:pt x="108" y="167"/>
                    <a:pt x="105" y="164"/>
                  </a:cubicBezTo>
                  <a:cubicBezTo>
                    <a:pt x="115" y="146"/>
                    <a:pt x="114" y="124"/>
                    <a:pt x="113" y="103"/>
                  </a:cubicBezTo>
                  <a:cubicBezTo>
                    <a:pt x="111" y="86"/>
                    <a:pt x="107" y="50"/>
                    <a:pt x="83" y="52"/>
                  </a:cubicBezTo>
                  <a:cubicBezTo>
                    <a:pt x="57" y="54"/>
                    <a:pt x="61" y="89"/>
                    <a:pt x="65" y="106"/>
                  </a:cubicBezTo>
                  <a:cubicBezTo>
                    <a:pt x="70" y="125"/>
                    <a:pt x="79" y="148"/>
                    <a:pt x="92" y="165"/>
                  </a:cubicBezTo>
                  <a:cubicBezTo>
                    <a:pt x="90" y="169"/>
                    <a:pt x="86" y="172"/>
                    <a:pt x="82" y="175"/>
                  </a:cubicBezTo>
                  <a:cubicBezTo>
                    <a:pt x="59" y="188"/>
                    <a:pt x="36" y="157"/>
                    <a:pt x="28" y="140"/>
                  </a:cubicBezTo>
                  <a:cubicBezTo>
                    <a:pt x="13" y="112"/>
                    <a:pt x="10" y="77"/>
                    <a:pt x="7" y="47"/>
                  </a:cubicBezTo>
                  <a:cubicBezTo>
                    <a:pt x="6" y="32"/>
                    <a:pt x="5" y="17"/>
                    <a:pt x="5" y="2"/>
                  </a:cubicBezTo>
                  <a:cubicBezTo>
                    <a:pt x="5" y="0"/>
                    <a:pt x="1" y="0"/>
                    <a:pt x="1" y="2"/>
                  </a:cubicBezTo>
                  <a:cubicBezTo>
                    <a:pt x="0" y="51"/>
                    <a:pt x="0" y="104"/>
                    <a:pt x="22" y="149"/>
                  </a:cubicBezTo>
                  <a:cubicBezTo>
                    <a:pt x="33" y="173"/>
                    <a:pt x="66" y="201"/>
                    <a:pt x="92" y="180"/>
                  </a:cubicBezTo>
                  <a:cubicBezTo>
                    <a:pt x="94" y="178"/>
                    <a:pt x="97" y="176"/>
                    <a:pt x="99" y="173"/>
                  </a:cubicBezTo>
                  <a:cubicBezTo>
                    <a:pt x="102" y="176"/>
                    <a:pt x="105" y="179"/>
                    <a:pt x="108" y="182"/>
                  </a:cubicBezTo>
                  <a:cubicBezTo>
                    <a:pt x="132" y="202"/>
                    <a:pt x="161" y="184"/>
                    <a:pt x="175" y="162"/>
                  </a:cubicBezTo>
                  <a:cubicBezTo>
                    <a:pt x="183" y="166"/>
                    <a:pt x="192" y="168"/>
                    <a:pt x="203" y="166"/>
                  </a:cubicBezTo>
                  <a:cubicBezTo>
                    <a:pt x="227" y="161"/>
                    <a:pt x="249" y="141"/>
                    <a:pt x="261" y="118"/>
                  </a:cubicBezTo>
                  <a:cubicBezTo>
                    <a:pt x="265" y="120"/>
                    <a:pt x="270" y="122"/>
                    <a:pt x="276" y="124"/>
                  </a:cubicBezTo>
                  <a:cubicBezTo>
                    <a:pt x="322" y="135"/>
                    <a:pt x="354" y="92"/>
                    <a:pt x="356" y="50"/>
                  </a:cubicBezTo>
                  <a:cubicBezTo>
                    <a:pt x="356" y="46"/>
                    <a:pt x="350" y="45"/>
                    <a:pt x="349" y="49"/>
                  </a:cubicBezTo>
                  <a:close/>
                  <a:moveTo>
                    <a:pt x="87" y="133"/>
                  </a:moveTo>
                  <a:cubicBezTo>
                    <a:pt x="79" y="117"/>
                    <a:pt x="73" y="100"/>
                    <a:pt x="72" y="83"/>
                  </a:cubicBezTo>
                  <a:cubicBezTo>
                    <a:pt x="72" y="75"/>
                    <a:pt x="74" y="67"/>
                    <a:pt x="80" y="63"/>
                  </a:cubicBezTo>
                  <a:cubicBezTo>
                    <a:pt x="90" y="57"/>
                    <a:pt x="96" y="71"/>
                    <a:pt x="99" y="78"/>
                  </a:cubicBezTo>
                  <a:cubicBezTo>
                    <a:pt x="106" y="99"/>
                    <a:pt x="109" y="132"/>
                    <a:pt x="99" y="155"/>
                  </a:cubicBezTo>
                  <a:cubicBezTo>
                    <a:pt x="94" y="148"/>
                    <a:pt x="91" y="140"/>
                    <a:pt x="87" y="133"/>
                  </a:cubicBezTo>
                  <a:close/>
                  <a:moveTo>
                    <a:pt x="152" y="92"/>
                  </a:moveTo>
                  <a:cubicBezTo>
                    <a:pt x="151" y="85"/>
                    <a:pt x="150" y="64"/>
                    <a:pt x="161" y="63"/>
                  </a:cubicBezTo>
                  <a:cubicBezTo>
                    <a:pt x="169" y="62"/>
                    <a:pt x="174" y="78"/>
                    <a:pt x="176" y="83"/>
                  </a:cubicBezTo>
                  <a:cubicBezTo>
                    <a:pt x="183" y="103"/>
                    <a:pt x="179" y="127"/>
                    <a:pt x="171" y="147"/>
                  </a:cubicBezTo>
                  <a:cubicBezTo>
                    <a:pt x="158" y="133"/>
                    <a:pt x="153" y="108"/>
                    <a:pt x="152" y="92"/>
                  </a:cubicBezTo>
                  <a:close/>
                  <a:moveTo>
                    <a:pt x="240" y="48"/>
                  </a:moveTo>
                  <a:cubicBezTo>
                    <a:pt x="263" y="61"/>
                    <a:pt x="265" y="83"/>
                    <a:pt x="256" y="104"/>
                  </a:cubicBezTo>
                  <a:cubicBezTo>
                    <a:pt x="240" y="91"/>
                    <a:pt x="234" y="69"/>
                    <a:pt x="240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21677" y="3785950"/>
            <a:ext cx="636956" cy="2780195"/>
            <a:chOff x="392752" y="3324665"/>
            <a:chExt cx="637039" cy="2780557"/>
          </a:xfrm>
        </p:grpSpPr>
        <p:sp>
          <p:nvSpPr>
            <p:cNvPr id="20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2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991820" y="5605568"/>
            <a:ext cx="984225" cy="844432"/>
            <a:chOff x="2206339" y="4538565"/>
            <a:chExt cx="1796989" cy="1541757"/>
          </a:xfrm>
        </p:grpSpPr>
        <p:sp>
          <p:nvSpPr>
            <p:cNvPr id="24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avLst/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6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avLst/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6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avLst/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6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7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avLst/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8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avLst/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9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avLst/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0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avLst/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1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avLst/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2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avLst/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3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avLst/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4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avLst/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5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avLst/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36" name="Freeform 95"/>
          <p:cNvSpPr>
            <a:spLocks noEditPoints="1"/>
          </p:cNvSpPr>
          <p:nvPr/>
        </p:nvSpPr>
        <p:spPr bwMode="auto">
          <a:xfrm>
            <a:off x="9036572" y="258960"/>
            <a:ext cx="1302167" cy="1202564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1013087" y="1293136"/>
            <a:ext cx="925668" cy="1190270"/>
            <a:chOff x="9404662" y="1369975"/>
            <a:chExt cx="2199545" cy="2828284"/>
          </a:xfrm>
        </p:grpSpPr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9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1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5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6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7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042004" y="5733167"/>
            <a:ext cx="740693" cy="765591"/>
            <a:chOff x="6711257" y="5432908"/>
            <a:chExt cx="740789" cy="765691"/>
          </a:xfrm>
        </p:grpSpPr>
        <p:sp>
          <p:nvSpPr>
            <p:cNvPr id="49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avLst/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0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avLst/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424239" y="1264186"/>
            <a:ext cx="639195" cy="523503"/>
            <a:chOff x="2256140" y="1944762"/>
            <a:chExt cx="917169" cy="751165"/>
          </a:xfrm>
        </p:grpSpPr>
        <p:sp>
          <p:nvSpPr>
            <p:cNvPr id="52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avLst/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3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avLst/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502111" y="5844013"/>
            <a:ext cx="968999" cy="854209"/>
            <a:chOff x="7398095" y="4258434"/>
            <a:chExt cx="1944315" cy="1713986"/>
          </a:xfrm>
        </p:grpSpPr>
        <p:sp>
          <p:nvSpPr>
            <p:cNvPr id="55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avLst/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avLst/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7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avLst/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8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avLst/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9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avLst/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3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0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avLst/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1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avLst/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62" name="Freeform 117"/>
          <p:cNvSpPr>
            <a:spLocks noEditPoints="1"/>
          </p:cNvSpPr>
          <p:nvPr/>
        </p:nvSpPr>
        <p:spPr bwMode="auto">
          <a:xfrm>
            <a:off x="11321890" y="4743920"/>
            <a:ext cx="510394" cy="578862"/>
          </a:xfrm>
          <a:custGeom>
            <a:avLst/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0727427" y="5576811"/>
            <a:ext cx="1058964" cy="1022863"/>
            <a:chOff x="10101876" y="4297860"/>
            <a:chExt cx="1826037" cy="1763786"/>
          </a:xfrm>
        </p:grpSpPr>
        <p:sp>
          <p:nvSpPr>
            <p:cNvPr id="64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5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6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7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8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9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70" name="Freeform 122"/>
          <p:cNvSpPr/>
          <p:nvPr/>
        </p:nvSpPr>
        <p:spPr bwMode="auto">
          <a:xfrm>
            <a:off x="1402657" y="3248269"/>
            <a:ext cx="284244" cy="315365"/>
          </a:xfrm>
          <a:custGeom>
            <a:avLst/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71" name="Freeform 123"/>
          <p:cNvSpPr>
            <a:spLocks noEditPoints="1"/>
          </p:cNvSpPr>
          <p:nvPr/>
        </p:nvSpPr>
        <p:spPr bwMode="auto">
          <a:xfrm>
            <a:off x="11303715" y="2892446"/>
            <a:ext cx="344412" cy="1027013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10818459" y="226363"/>
            <a:ext cx="992936" cy="793500"/>
            <a:chOff x="5671660" y="450732"/>
            <a:chExt cx="1456681" cy="1164099"/>
          </a:xfrm>
        </p:grpSpPr>
        <p:sp>
          <p:nvSpPr>
            <p:cNvPr id="73" name="Freeform 124"/>
            <p:cNvSpPr/>
            <p:nvPr/>
          </p:nvSpPr>
          <p:spPr bwMode="auto">
            <a:xfrm>
              <a:off x="5984992" y="685211"/>
              <a:ext cx="863218" cy="753241"/>
            </a:xfrm>
            <a:custGeom>
              <a:avLst/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74" name="Freeform 125"/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avLst/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7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75" name="Freeform 126"/>
            <p:cNvSpPr/>
            <p:nvPr/>
          </p:nvSpPr>
          <p:spPr bwMode="auto">
            <a:xfrm>
              <a:off x="6785958" y="454882"/>
              <a:ext cx="342383" cy="300882"/>
            </a:xfrm>
            <a:custGeom>
              <a:avLst/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defTabSz="1219078">
                <a:defRPr/>
              </a:pPr>
              <a:endParaRPr lang="zh-CN" altLang="en-US" sz="2400" dirty="0">
                <a:solidFill>
                  <a:prstClr val="black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76" name="Freeform 123"/>
          <p:cNvSpPr>
            <a:spLocks noEditPoints="1"/>
          </p:cNvSpPr>
          <p:nvPr/>
        </p:nvSpPr>
        <p:spPr bwMode="auto">
          <a:xfrm flipH="1">
            <a:off x="744500" y="2055385"/>
            <a:ext cx="344412" cy="1027013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defTabSz="1219078">
              <a:defRPr/>
            </a:pPr>
            <a:endParaRPr lang="zh-CN" altLang="en-US" sz="2400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-1" y="1241"/>
            <a:ext cx="12190413" cy="6857107"/>
          </a:xfrm>
          <a:prstGeom prst="rect">
            <a:avLst/>
          </a:prstGeom>
          <a:solidFill>
            <a:srgbClr val="FFF9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3369707" y="140441"/>
            <a:ext cx="4556340" cy="907801"/>
            <a:chOff x="3312996" y="215475"/>
            <a:chExt cx="4556933" cy="907919"/>
          </a:xfrm>
        </p:grpSpPr>
        <p:grpSp>
          <p:nvGrpSpPr>
            <p:cNvPr id="78" name="组合 77"/>
            <p:cNvGrpSpPr/>
            <p:nvPr/>
          </p:nvGrpSpPr>
          <p:grpSpPr>
            <a:xfrm rot="406819" flipH="1">
              <a:off x="3312996" y="215475"/>
              <a:ext cx="1030666" cy="703956"/>
              <a:chOff x="9015984" y="2528554"/>
              <a:chExt cx="2157344" cy="1473489"/>
            </a:xfrm>
          </p:grpSpPr>
          <p:sp>
            <p:nvSpPr>
              <p:cNvPr id="90" name="Freeform 166"/>
              <p:cNvSpPr/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91" name="Freeform 167"/>
              <p:cNvSpPr/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92" name="Freeform 168"/>
              <p:cNvSpPr/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93" name="Freeform 169"/>
              <p:cNvSpPr/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94" name="Freeform 170"/>
              <p:cNvSpPr/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95" name="Freeform 175"/>
              <p:cNvSpPr/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96" name="Freeform 176"/>
              <p:cNvSpPr/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97" name="Freeform 177"/>
              <p:cNvSpPr/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98" name="Freeform 178"/>
              <p:cNvSpPr/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99" name="Freeform 179"/>
              <p:cNvSpPr/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4595263" y="917019"/>
              <a:ext cx="3274666" cy="206375"/>
              <a:chOff x="4531763" y="904319"/>
              <a:chExt cx="3274666" cy="206375"/>
            </a:xfrm>
          </p:grpSpPr>
          <p:sp>
            <p:nvSpPr>
              <p:cNvPr id="80" name="Freeform 139"/>
              <p:cNvSpPr/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81" name="Freeform 139"/>
              <p:cNvSpPr/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82" name="Freeform 139"/>
              <p:cNvSpPr/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83" name="Freeform 139"/>
              <p:cNvSpPr/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84" name="Freeform 139"/>
              <p:cNvSpPr/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85" name="Freeform 139"/>
              <p:cNvSpPr/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86" name="Freeform 139"/>
              <p:cNvSpPr/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87" name="Freeform 139"/>
              <p:cNvSpPr/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88" name="Freeform 139"/>
              <p:cNvSpPr/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89" name="Freeform 139"/>
              <p:cNvSpPr/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/>
              <a:lstStyle/>
              <a:p>
                <a:pPr defTabSz="1219078">
                  <a:defRPr/>
                </a:pPr>
                <a:endParaRPr lang="zh-CN" altLang="en-US" sz="2400" dirty="0">
                  <a:solidFill>
                    <a:prstClr val="black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00" name="文本框 99"/>
          <p:cNvSpPr txBox="1"/>
          <p:nvPr/>
        </p:nvSpPr>
        <p:spPr>
          <a:xfrm>
            <a:off x="3827281" y="6955"/>
            <a:ext cx="4714896" cy="90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309">
              <a:defRPr/>
            </a:pPr>
            <a:r>
              <a:rPr lang="en-US" altLang="zh-CN" sz="4800" b="1" dirty="0">
                <a:solidFill>
                  <a:srgbClr val="ED435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GHI NHỚ</a:t>
            </a:r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14" y="1241811"/>
            <a:ext cx="10450601" cy="4207843"/>
          </a:xfrm>
          <a:prstGeom prst="rect">
            <a:avLst/>
          </a:prstGeom>
        </p:spPr>
      </p:pic>
      <p:sp>
        <p:nvSpPr>
          <p:cNvPr id="13316" name="Text Box 4"/>
          <p:cNvSpPr txBox="1"/>
          <p:nvPr/>
        </p:nvSpPr>
        <p:spPr>
          <a:xfrm>
            <a:off x="1890346" y="1817434"/>
            <a:ext cx="8727871" cy="11371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688906"/>
            <a:r>
              <a:rPr lang="en-US" altLang="en-US" sz="3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hai tiếng giống nhau ở phần vần được gọi là hai tiếng bắt vần với nhau.</a:t>
            </a:r>
          </a:p>
        </p:txBody>
      </p:sp>
      <p:sp>
        <p:nvSpPr>
          <p:cNvPr id="107" name="Text Box 4">
            <a:extLst>
              <a:ext uri="{FF2B5EF4-FFF2-40B4-BE49-F238E27FC236}">
                <a16:creationId xmlns:a16="http://schemas.microsoft.com/office/drawing/2014/main" id="{E9AD2CB1-8E3A-4A80-B910-1105202360BF}"/>
              </a:ext>
            </a:extLst>
          </p:cNvPr>
          <p:cNvSpPr txBox="1"/>
          <p:nvPr/>
        </p:nvSpPr>
        <p:spPr>
          <a:xfrm>
            <a:off x="2419138" y="3108659"/>
            <a:ext cx="8152338" cy="1138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F8184F85-03C0-4627-BAF5-3E7A700E4D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623" y="4450873"/>
            <a:ext cx="2685700" cy="2685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62" grpId="0" animBg="1"/>
      <p:bldP spid="62" grpId="1" animBg="1"/>
      <p:bldP spid="70" grpId="0" animBg="1"/>
      <p:bldP spid="70" grpId="1" animBg="1"/>
      <p:bldP spid="71" grpId="0" animBg="1"/>
      <p:bldP spid="71" grpId="1" animBg="1"/>
      <p:bldP spid="76" grpId="0" animBg="1"/>
      <p:bldP spid="76" grpId="1" animBg="1"/>
      <p:bldP spid="100" grpId="0"/>
      <p:bldP spid="13316" grpId="0"/>
      <p:bldP spid="1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0BE416B-59DD-40CC-B6FF-BD387E0AD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CD04322-4021-4363-8BB9-79211952F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321" y="343143"/>
            <a:ext cx="3570518" cy="16093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7ECB175-98D5-4FFE-93D2-13D0A43E79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25" y="3890606"/>
            <a:ext cx="1877285" cy="84614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D2956061-6E5E-4047-9EF1-92695A04E9EE}"/>
              </a:ext>
            </a:extLst>
          </p:cNvPr>
          <p:cNvSpPr/>
          <p:nvPr/>
        </p:nvSpPr>
        <p:spPr>
          <a:xfrm>
            <a:off x="3436420" y="3942614"/>
            <a:ext cx="5558972" cy="449841"/>
          </a:xfrm>
          <a:prstGeom prst="roundRect">
            <a:avLst>
              <a:gd name="adj" fmla="val 50000"/>
            </a:avLst>
          </a:prstGeom>
          <a:solidFill>
            <a:srgbClr val="00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GV: Nguyễn </a:t>
            </a:r>
            <a:r>
              <a:rPr lang="en-US" altLang="zh-CN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Thị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Hải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Vân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7">
            <a:extLst>
              <a:ext uri="{FF2B5EF4-FFF2-40B4-BE49-F238E27FC236}">
                <a16:creationId xmlns:a16="http://schemas.microsoft.com/office/drawing/2014/main" id="{D8C8129F-49A1-43DB-B019-651ADBA8F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614" y="897474"/>
            <a:ext cx="571021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8000">
                <a:solidFill>
                  <a:srgbClr val="00B49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Chúc các con</a:t>
            </a:r>
          </a:p>
          <a:p>
            <a:pPr algn="ctr" defTabSz="685800"/>
            <a:r>
              <a:rPr lang="en-US" altLang="zh-CN" sz="8000">
                <a:solidFill>
                  <a:srgbClr val="00B49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học tốt</a:t>
            </a:r>
            <a:endParaRPr lang="en-US" altLang="zh-CN" sz="8000" dirty="0">
              <a:solidFill>
                <a:srgbClr val="00B49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58BEFF5-A443-44AC-A6C3-75B26F3B27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0213" y="2443078"/>
            <a:ext cx="1252212" cy="161912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460DA41-291B-44FB-AC4D-AD1A7C8E1B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90" y="1692254"/>
            <a:ext cx="2169914" cy="27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656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右箭头 14">
            <a:extLst>
              <a:ext uri="{FF2B5EF4-FFF2-40B4-BE49-F238E27FC236}">
                <a16:creationId xmlns:a16="http://schemas.microsoft.com/office/drawing/2014/main" id="{D09B7E05-32E9-4BF8-86BD-5DD934421A9F}"/>
              </a:ext>
            </a:extLst>
          </p:cNvPr>
          <p:cNvSpPr/>
          <p:nvPr/>
        </p:nvSpPr>
        <p:spPr>
          <a:xfrm rot="16200000" flipH="1">
            <a:off x="3208564" y="3601913"/>
            <a:ext cx="1221740" cy="1049808"/>
          </a:xfrm>
          <a:prstGeom prst="bentArrow">
            <a:avLst/>
          </a:prstGeom>
          <a:solidFill>
            <a:srgbClr val="00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</a:endParaRPr>
          </a:p>
        </p:txBody>
      </p:sp>
      <p:sp>
        <p:nvSpPr>
          <p:cNvPr id="26" name="圆角右箭头 13">
            <a:extLst>
              <a:ext uri="{FF2B5EF4-FFF2-40B4-BE49-F238E27FC236}">
                <a16:creationId xmlns:a16="http://schemas.microsoft.com/office/drawing/2014/main" id="{F83F609D-B340-4FA6-B753-9D1D855C4637}"/>
              </a:ext>
            </a:extLst>
          </p:cNvPr>
          <p:cNvSpPr/>
          <p:nvPr/>
        </p:nvSpPr>
        <p:spPr>
          <a:xfrm rot="5400000">
            <a:off x="7654094" y="3650348"/>
            <a:ext cx="1084088" cy="1171944"/>
          </a:xfrm>
          <a:prstGeom prst="bentArrow">
            <a:avLst/>
          </a:prstGeom>
          <a:solidFill>
            <a:srgbClr val="FF9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0FAB4"/>
              </a:solidFill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409703" y="1333266"/>
            <a:ext cx="11371006" cy="1361380"/>
          </a:xfrm>
          <a:custGeom>
            <a:avLst/>
            <a:gdLst>
              <a:gd name="connsiteX0" fmla="*/ 0 w 11371006"/>
              <a:gd name="connsiteY0" fmla="*/ 0 h 1361380"/>
              <a:gd name="connsiteX1" fmla="*/ 11371006 w 11371006"/>
              <a:gd name="connsiteY1" fmla="*/ 0 h 1361380"/>
              <a:gd name="connsiteX2" fmla="*/ 11371006 w 11371006"/>
              <a:gd name="connsiteY2" fmla="*/ 1361380 h 1361380"/>
              <a:gd name="connsiteX3" fmla="*/ 0 w 11371006"/>
              <a:gd name="connsiteY3" fmla="*/ 1361380 h 1361380"/>
              <a:gd name="connsiteX4" fmla="*/ 0 w 11371006"/>
              <a:gd name="connsiteY4" fmla="*/ 0 h 136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1006" h="1361380" fill="none" extrusionOk="0">
                <a:moveTo>
                  <a:pt x="0" y="0"/>
                </a:moveTo>
                <a:cubicBezTo>
                  <a:pt x="2559542" y="19125"/>
                  <a:pt x="7281463" y="96616"/>
                  <a:pt x="11371006" y="0"/>
                </a:cubicBezTo>
                <a:cubicBezTo>
                  <a:pt x="11260194" y="607244"/>
                  <a:pt x="11369254" y="1102904"/>
                  <a:pt x="11371006" y="1361380"/>
                </a:cubicBezTo>
                <a:cubicBezTo>
                  <a:pt x="6754567" y="1232722"/>
                  <a:pt x="3748587" y="1451737"/>
                  <a:pt x="0" y="1361380"/>
                </a:cubicBezTo>
                <a:cubicBezTo>
                  <a:pt x="63165" y="863427"/>
                  <a:pt x="8706" y="621932"/>
                  <a:pt x="0" y="0"/>
                </a:cubicBezTo>
                <a:close/>
              </a:path>
              <a:path w="11371006" h="1361380" stroke="0" extrusionOk="0">
                <a:moveTo>
                  <a:pt x="0" y="0"/>
                </a:moveTo>
                <a:cubicBezTo>
                  <a:pt x="5455102" y="-127678"/>
                  <a:pt x="9558394" y="108198"/>
                  <a:pt x="11371006" y="0"/>
                </a:cubicBezTo>
                <a:cubicBezTo>
                  <a:pt x="11444282" y="623564"/>
                  <a:pt x="11397815" y="931575"/>
                  <a:pt x="11371006" y="1361380"/>
                </a:cubicBezTo>
                <a:cubicBezTo>
                  <a:pt x="9746504" y="1419023"/>
                  <a:pt x="3887390" y="1201941"/>
                  <a:pt x="0" y="1361380"/>
                </a:cubicBezTo>
                <a:cubicBezTo>
                  <a:pt x="-7475" y="1005121"/>
                  <a:pt x="68803" y="45631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68620956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en-US" sz="4101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101" b="1" u="sng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101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</a:t>
            </a:r>
            <a:r>
              <a:rPr lang="en-US" altLang="en-US" sz="4101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Ghi tên các nhân vật trong những truyện em mới học v</a:t>
            </a:r>
            <a:r>
              <a:rPr lang="en-US" altLang="en-US" sz="4101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101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nhóm </a:t>
            </a:r>
            <a:r>
              <a:rPr lang="en-US" altLang="en-US" sz="4101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hợp:</a:t>
            </a:r>
            <a:endParaRPr lang="en-US" altLang="en-US" sz="4101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94661-5360-4824-9EA9-FE4943F1BBC3}"/>
              </a:ext>
            </a:extLst>
          </p:cNvPr>
          <p:cNvSpPr/>
          <p:nvPr/>
        </p:nvSpPr>
        <p:spPr>
          <a:xfrm>
            <a:off x="109751" y="87758"/>
            <a:ext cx="3777389" cy="1172867"/>
          </a:xfrm>
          <a:custGeom>
            <a:avLst/>
            <a:gdLst>
              <a:gd name="connsiteX0" fmla="*/ 0 w 3777389"/>
              <a:gd name="connsiteY0" fmla="*/ 0 h 1172867"/>
              <a:gd name="connsiteX1" fmla="*/ 615175 w 3777389"/>
              <a:gd name="connsiteY1" fmla="*/ 0 h 1172867"/>
              <a:gd name="connsiteX2" fmla="*/ 1041480 w 3777389"/>
              <a:gd name="connsiteY2" fmla="*/ 0 h 1172867"/>
              <a:gd name="connsiteX3" fmla="*/ 1467785 w 3777389"/>
              <a:gd name="connsiteY3" fmla="*/ 0 h 1172867"/>
              <a:gd name="connsiteX4" fmla="*/ 2045186 w 3777389"/>
              <a:gd name="connsiteY4" fmla="*/ 0 h 1172867"/>
              <a:gd name="connsiteX5" fmla="*/ 2660361 w 3777389"/>
              <a:gd name="connsiteY5" fmla="*/ 0 h 1172867"/>
              <a:gd name="connsiteX6" fmla="*/ 3199988 w 3777389"/>
              <a:gd name="connsiteY6" fmla="*/ 0 h 1172867"/>
              <a:gd name="connsiteX7" fmla="*/ 3777389 w 3777389"/>
              <a:gd name="connsiteY7" fmla="*/ 0 h 1172867"/>
              <a:gd name="connsiteX8" fmla="*/ 3777389 w 3777389"/>
              <a:gd name="connsiteY8" fmla="*/ 598162 h 1172867"/>
              <a:gd name="connsiteX9" fmla="*/ 3777389 w 3777389"/>
              <a:gd name="connsiteY9" fmla="*/ 1172867 h 1172867"/>
              <a:gd name="connsiteX10" fmla="*/ 3351084 w 3777389"/>
              <a:gd name="connsiteY10" fmla="*/ 1172867 h 1172867"/>
              <a:gd name="connsiteX11" fmla="*/ 2924778 w 3777389"/>
              <a:gd name="connsiteY11" fmla="*/ 1172867 h 1172867"/>
              <a:gd name="connsiteX12" fmla="*/ 2309604 w 3777389"/>
              <a:gd name="connsiteY12" fmla="*/ 1172867 h 1172867"/>
              <a:gd name="connsiteX13" fmla="*/ 1845524 w 3777389"/>
              <a:gd name="connsiteY13" fmla="*/ 1172867 h 1172867"/>
              <a:gd name="connsiteX14" fmla="*/ 1381445 w 3777389"/>
              <a:gd name="connsiteY14" fmla="*/ 1172867 h 1172867"/>
              <a:gd name="connsiteX15" fmla="*/ 804044 w 3777389"/>
              <a:gd name="connsiteY15" fmla="*/ 1172867 h 1172867"/>
              <a:gd name="connsiteX16" fmla="*/ 0 w 3777389"/>
              <a:gd name="connsiteY16" fmla="*/ 1172867 h 1172867"/>
              <a:gd name="connsiteX17" fmla="*/ 0 w 3777389"/>
              <a:gd name="connsiteY17" fmla="*/ 598162 h 1172867"/>
              <a:gd name="connsiteX18" fmla="*/ 0 w 3777389"/>
              <a:gd name="connsiteY18" fmla="*/ 0 h 117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77389" h="1172867" fill="none" extrusionOk="0">
                <a:moveTo>
                  <a:pt x="0" y="0"/>
                </a:moveTo>
                <a:cubicBezTo>
                  <a:pt x="299267" y="-5464"/>
                  <a:pt x="419879" y="73211"/>
                  <a:pt x="615175" y="0"/>
                </a:cubicBezTo>
                <a:cubicBezTo>
                  <a:pt x="810471" y="-73211"/>
                  <a:pt x="841023" y="17843"/>
                  <a:pt x="1041480" y="0"/>
                </a:cubicBezTo>
                <a:cubicBezTo>
                  <a:pt x="1241937" y="-17843"/>
                  <a:pt x="1289187" y="36542"/>
                  <a:pt x="1467785" y="0"/>
                </a:cubicBezTo>
                <a:cubicBezTo>
                  <a:pt x="1646383" y="-36542"/>
                  <a:pt x="1891411" y="62392"/>
                  <a:pt x="2045186" y="0"/>
                </a:cubicBezTo>
                <a:cubicBezTo>
                  <a:pt x="2198961" y="-62392"/>
                  <a:pt x="2422279" y="26676"/>
                  <a:pt x="2660361" y="0"/>
                </a:cubicBezTo>
                <a:cubicBezTo>
                  <a:pt x="2898444" y="-26676"/>
                  <a:pt x="3020220" y="48468"/>
                  <a:pt x="3199988" y="0"/>
                </a:cubicBezTo>
                <a:cubicBezTo>
                  <a:pt x="3379756" y="-48468"/>
                  <a:pt x="3580193" y="8476"/>
                  <a:pt x="3777389" y="0"/>
                </a:cubicBezTo>
                <a:cubicBezTo>
                  <a:pt x="3837237" y="218245"/>
                  <a:pt x="3748334" y="361818"/>
                  <a:pt x="3777389" y="598162"/>
                </a:cubicBezTo>
                <a:cubicBezTo>
                  <a:pt x="3806444" y="834506"/>
                  <a:pt x="3726599" y="901529"/>
                  <a:pt x="3777389" y="1172867"/>
                </a:cubicBezTo>
                <a:cubicBezTo>
                  <a:pt x="3595924" y="1217970"/>
                  <a:pt x="3468827" y="1149319"/>
                  <a:pt x="3351084" y="1172867"/>
                </a:cubicBezTo>
                <a:cubicBezTo>
                  <a:pt x="3233341" y="1196415"/>
                  <a:pt x="3100048" y="1124249"/>
                  <a:pt x="2924778" y="1172867"/>
                </a:cubicBezTo>
                <a:cubicBezTo>
                  <a:pt x="2749508" y="1221485"/>
                  <a:pt x="2564059" y="1119222"/>
                  <a:pt x="2309604" y="1172867"/>
                </a:cubicBezTo>
                <a:cubicBezTo>
                  <a:pt x="2055149" y="1226512"/>
                  <a:pt x="2019065" y="1151270"/>
                  <a:pt x="1845524" y="1172867"/>
                </a:cubicBezTo>
                <a:cubicBezTo>
                  <a:pt x="1671983" y="1194464"/>
                  <a:pt x="1587435" y="1119703"/>
                  <a:pt x="1381445" y="1172867"/>
                </a:cubicBezTo>
                <a:cubicBezTo>
                  <a:pt x="1175455" y="1226031"/>
                  <a:pt x="1074434" y="1126902"/>
                  <a:pt x="804044" y="1172867"/>
                </a:cubicBezTo>
                <a:cubicBezTo>
                  <a:pt x="533654" y="1218832"/>
                  <a:pt x="386934" y="1108694"/>
                  <a:pt x="0" y="1172867"/>
                </a:cubicBezTo>
                <a:cubicBezTo>
                  <a:pt x="-45943" y="962117"/>
                  <a:pt x="395" y="722410"/>
                  <a:pt x="0" y="598162"/>
                </a:cubicBezTo>
                <a:cubicBezTo>
                  <a:pt x="-395" y="473914"/>
                  <a:pt x="59075" y="281879"/>
                  <a:pt x="0" y="0"/>
                </a:cubicBezTo>
                <a:close/>
              </a:path>
              <a:path w="3777389" h="1172867" stroke="0" extrusionOk="0">
                <a:moveTo>
                  <a:pt x="0" y="0"/>
                </a:moveTo>
                <a:cubicBezTo>
                  <a:pt x="254859" y="-10305"/>
                  <a:pt x="436477" y="16377"/>
                  <a:pt x="615175" y="0"/>
                </a:cubicBezTo>
                <a:cubicBezTo>
                  <a:pt x="793873" y="-16377"/>
                  <a:pt x="971640" y="58258"/>
                  <a:pt x="1230350" y="0"/>
                </a:cubicBezTo>
                <a:cubicBezTo>
                  <a:pt x="1489061" y="-58258"/>
                  <a:pt x="1555440" y="69016"/>
                  <a:pt x="1807750" y="0"/>
                </a:cubicBezTo>
                <a:cubicBezTo>
                  <a:pt x="2060060" y="-69016"/>
                  <a:pt x="2178512" y="17557"/>
                  <a:pt x="2347377" y="0"/>
                </a:cubicBezTo>
                <a:cubicBezTo>
                  <a:pt x="2516242" y="-17557"/>
                  <a:pt x="2652628" y="15575"/>
                  <a:pt x="2849231" y="0"/>
                </a:cubicBezTo>
                <a:cubicBezTo>
                  <a:pt x="3045834" y="-15575"/>
                  <a:pt x="3444040" y="97339"/>
                  <a:pt x="3777389" y="0"/>
                </a:cubicBezTo>
                <a:cubicBezTo>
                  <a:pt x="3779283" y="191832"/>
                  <a:pt x="3768721" y="374904"/>
                  <a:pt x="3777389" y="586434"/>
                </a:cubicBezTo>
                <a:cubicBezTo>
                  <a:pt x="3786057" y="797964"/>
                  <a:pt x="3746135" y="1026596"/>
                  <a:pt x="3777389" y="1172867"/>
                </a:cubicBezTo>
                <a:cubicBezTo>
                  <a:pt x="3523543" y="1204529"/>
                  <a:pt x="3380426" y="1118977"/>
                  <a:pt x="3162214" y="1172867"/>
                </a:cubicBezTo>
                <a:cubicBezTo>
                  <a:pt x="2944002" y="1226757"/>
                  <a:pt x="2700059" y="1153566"/>
                  <a:pt x="2547039" y="1172867"/>
                </a:cubicBezTo>
                <a:cubicBezTo>
                  <a:pt x="2394019" y="1192168"/>
                  <a:pt x="2260044" y="1144449"/>
                  <a:pt x="2120734" y="1172867"/>
                </a:cubicBezTo>
                <a:cubicBezTo>
                  <a:pt x="1981425" y="1201285"/>
                  <a:pt x="1814138" y="1158802"/>
                  <a:pt x="1581107" y="1172867"/>
                </a:cubicBezTo>
                <a:cubicBezTo>
                  <a:pt x="1348076" y="1186932"/>
                  <a:pt x="1229849" y="1164474"/>
                  <a:pt x="1079254" y="1172867"/>
                </a:cubicBezTo>
                <a:cubicBezTo>
                  <a:pt x="928659" y="1181260"/>
                  <a:pt x="789800" y="1167588"/>
                  <a:pt x="652949" y="1172867"/>
                </a:cubicBezTo>
                <a:cubicBezTo>
                  <a:pt x="516098" y="1178146"/>
                  <a:pt x="130907" y="1158964"/>
                  <a:pt x="0" y="1172867"/>
                </a:cubicBezTo>
                <a:cubicBezTo>
                  <a:pt x="-5222" y="897378"/>
                  <a:pt x="24431" y="838157"/>
                  <a:pt x="0" y="609891"/>
                </a:cubicBezTo>
                <a:cubicBezTo>
                  <a:pt x="-24431" y="381625"/>
                  <a:pt x="22219" y="182285"/>
                  <a:pt x="0" y="0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sd="18248569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矩形 26">
            <a:extLst>
              <a:ext uri="{FF2B5EF4-FFF2-40B4-BE49-F238E27FC236}">
                <a16:creationId xmlns:a16="http://schemas.microsoft.com/office/drawing/2014/main" id="{4AAF0324-19C9-4763-9CCF-67547E856BFB}"/>
              </a:ext>
            </a:extLst>
          </p:cNvPr>
          <p:cNvSpPr/>
          <p:nvPr/>
        </p:nvSpPr>
        <p:spPr>
          <a:xfrm>
            <a:off x="1811716" y="4737687"/>
            <a:ext cx="3368325" cy="1503196"/>
          </a:xfrm>
          <a:prstGeom prst="rect">
            <a:avLst/>
          </a:prstGeom>
          <a:solidFill>
            <a:srgbClr val="00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Người</a:t>
            </a:r>
            <a:endParaRPr lang="zh-CN" altLang="en-US" sz="4000" b="1">
              <a:solidFill>
                <a:schemeClr val="tx1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37">
            <a:extLst>
              <a:ext uri="{FF2B5EF4-FFF2-40B4-BE49-F238E27FC236}">
                <a16:creationId xmlns:a16="http://schemas.microsoft.com/office/drawing/2014/main" id="{F4122544-3094-4A9A-A0E4-A5FB0C656D1E}"/>
              </a:ext>
            </a:extLst>
          </p:cNvPr>
          <p:cNvSpPr/>
          <p:nvPr/>
        </p:nvSpPr>
        <p:spPr>
          <a:xfrm>
            <a:off x="6859275" y="4780301"/>
            <a:ext cx="3368325" cy="1503196"/>
          </a:xfrm>
          <a:prstGeom prst="rect">
            <a:avLst/>
          </a:prstGeom>
          <a:solidFill>
            <a:srgbClr val="FF9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Vật</a:t>
            </a:r>
          </a:p>
          <a:p>
            <a:pPr algn="ctr"/>
            <a:r>
              <a:rPr lang="en-US" altLang="zh-CN" sz="3200" b="1" i="1">
                <a:solidFill>
                  <a:schemeClr val="tx1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(con vật, đồ vật, cây cối,…)</a:t>
            </a:r>
            <a:endParaRPr lang="zh-CN" altLang="en-US" sz="3200" b="1" i="1">
              <a:solidFill>
                <a:schemeClr val="tx1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533244-48FE-449F-8DD7-EE514D8D82CC}"/>
              </a:ext>
            </a:extLst>
          </p:cNvPr>
          <p:cNvGrpSpPr/>
          <p:nvPr/>
        </p:nvGrpSpPr>
        <p:grpSpPr>
          <a:xfrm>
            <a:off x="3398105" y="2605965"/>
            <a:ext cx="4852218" cy="1609340"/>
            <a:chOff x="3324365" y="2325753"/>
            <a:chExt cx="4852218" cy="1609340"/>
          </a:xfrm>
        </p:grpSpPr>
        <p:pic>
          <p:nvPicPr>
            <p:cNvPr id="22" name="图片 20">
              <a:extLst>
                <a:ext uri="{FF2B5EF4-FFF2-40B4-BE49-F238E27FC236}">
                  <a16:creationId xmlns:a16="http://schemas.microsoft.com/office/drawing/2014/main" id="{C7536EE5-D1A2-4785-AE85-3358C1159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4365" y="2325753"/>
              <a:ext cx="4852218" cy="16093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EA48F6-C49D-437A-9391-F888C8CC8756}"/>
                </a:ext>
              </a:extLst>
            </p:cNvPr>
            <p:cNvSpPr txBox="1"/>
            <p:nvPr/>
          </p:nvSpPr>
          <p:spPr>
            <a:xfrm>
              <a:off x="4918177" y="2725506"/>
              <a:ext cx="21948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vật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  <p:bldP spid="6" grpId="0" animBg="1"/>
      <p:bldP spid="11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Content Placeholder 819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72943084"/>
              </p:ext>
            </p:extLst>
          </p:nvPr>
        </p:nvGraphicFramePr>
        <p:xfrm>
          <a:off x="412954" y="683259"/>
          <a:ext cx="11577484" cy="494443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107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3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6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101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3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alt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3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 là ng</a:t>
                      </a:r>
                      <a:r>
                        <a:rPr lang="vi-VN" altLang="en-US" sz="3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</a:t>
                      </a:r>
                      <a:endParaRPr lang="en-US" alt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3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 là vật</a:t>
                      </a:r>
                      <a:endParaRPr lang="en-US" alt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C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574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Dế Mèn 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bênh vực kẻ yếu</a:t>
                      </a:r>
                      <a:endParaRPr lang="en-US" alt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</a:t>
                      </a:r>
                      <a:endParaRPr lang="en-US" alt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Char char="-"/>
                      </a:pP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Dế Mèn</a:t>
                      </a:r>
                    </a:p>
                    <a:p>
                      <a:pPr lvl="0" algn="just" eaLnBrk="1" hangingPunct="1">
                        <a:buChar char="-"/>
                      </a:pP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Nhà Trò</a:t>
                      </a:r>
                      <a:endParaRPr lang="en-US" alt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Char char="-"/>
                      </a:pP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Bọn 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nhện</a:t>
                      </a:r>
                      <a:endParaRPr lang="en-US" alt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C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61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</a:t>
                      </a: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 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 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Bể</a:t>
                      </a:r>
                      <a:endParaRPr lang="en-US" alt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Mẹ con bà nông dân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Bà 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 </a:t>
                      </a:r>
                      <a:r>
                        <a:rPr lang="vi-VN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xin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Những 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xem hội</a:t>
                      </a:r>
                      <a:endParaRPr lang="en-US" alt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giao </a:t>
                      </a:r>
                      <a:r>
                        <a:rPr lang="en-US" alt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  <a:endParaRPr lang="en-US" altLang="en-US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C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2914F82-BE9D-47D5-AFD8-6031ACCCFF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164"/>
            <a:ext cx="4114801" cy="5508288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95A11A21-98F9-45B5-9890-9FFE29B6A8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92" y="-20297"/>
            <a:ext cx="10449202" cy="7040533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D61748D0-9D18-45E7-8B3F-601F7F81C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008" y="1976803"/>
            <a:ext cx="6474540" cy="280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defTabSz="914583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1" b="1">
                <a:latin typeface="Times New Roman" panose="02020603050405020304" pitchFamily="18" charset="0"/>
              </a:rPr>
              <a:t>Em hãy kể thêm một số truyện mà em biết có nhân vật là </a:t>
            </a:r>
            <a:r>
              <a:rPr lang="en-US" altLang="en-US" sz="4401" b="1">
                <a:solidFill>
                  <a:srgbClr val="FF0000"/>
                </a:solidFill>
                <a:latin typeface="Times New Roman" panose="02020603050405020304" pitchFamily="18" charset="0"/>
              </a:rPr>
              <a:t>đồ vật, con vật, cây cối</a:t>
            </a:r>
            <a:r>
              <a:rPr lang="en-US" altLang="en-US" sz="4401" b="1">
                <a:latin typeface="Times New Roman" panose="02020603050405020304" pitchFamily="18" charset="0"/>
              </a:rPr>
              <a:t>,…</a:t>
            </a:r>
            <a:endParaRPr lang="en-US" altLang="en-US" sz="4401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1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2914F82-BE9D-47D5-AFD8-6031ACCCFF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96" y="2832022"/>
            <a:ext cx="3008672" cy="402756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C92110C-86D6-4A33-A559-7568CCA45D4C}"/>
              </a:ext>
            </a:extLst>
          </p:cNvPr>
          <p:cNvSpPr/>
          <p:nvPr/>
        </p:nvSpPr>
        <p:spPr>
          <a:xfrm>
            <a:off x="221226" y="2153264"/>
            <a:ext cx="5029200" cy="345112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CFC3C5-7682-4DA4-B437-7CDBE9B1B586}"/>
              </a:ext>
            </a:extLst>
          </p:cNvPr>
          <p:cNvSpPr/>
          <p:nvPr/>
        </p:nvSpPr>
        <p:spPr>
          <a:xfrm>
            <a:off x="4271720" y="60582"/>
            <a:ext cx="4651927" cy="2948089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76200">
            <a:solidFill>
              <a:srgbClr val="FF9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8A7629-99DC-4A01-A144-744080D3A2C0}"/>
              </a:ext>
            </a:extLst>
          </p:cNvPr>
          <p:cNvSpPr/>
          <p:nvPr/>
        </p:nvSpPr>
        <p:spPr>
          <a:xfrm>
            <a:off x="7317260" y="2865141"/>
            <a:ext cx="4651927" cy="3192232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7620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145925769">
                  <a:custGeom>
                    <a:avLst/>
                    <a:gdLst>
                      <a:gd name="connsiteX0" fmla="*/ 0 w 4651927"/>
                      <a:gd name="connsiteY0" fmla="*/ 1596116 h 3192232"/>
                      <a:gd name="connsiteX1" fmla="*/ 2325964 w 4651927"/>
                      <a:gd name="connsiteY1" fmla="*/ 0 h 3192232"/>
                      <a:gd name="connsiteX2" fmla="*/ 4651928 w 4651927"/>
                      <a:gd name="connsiteY2" fmla="*/ 1596116 h 3192232"/>
                      <a:gd name="connsiteX3" fmla="*/ 2325964 w 4651927"/>
                      <a:gd name="connsiteY3" fmla="*/ 3192232 h 3192232"/>
                      <a:gd name="connsiteX4" fmla="*/ 0 w 4651927"/>
                      <a:gd name="connsiteY4" fmla="*/ 1596116 h 3192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51927" h="3192232" fill="none" extrusionOk="0">
                        <a:moveTo>
                          <a:pt x="0" y="1596116"/>
                        </a:moveTo>
                        <a:cubicBezTo>
                          <a:pt x="70075" y="761589"/>
                          <a:pt x="889204" y="170469"/>
                          <a:pt x="2325964" y="0"/>
                        </a:cubicBezTo>
                        <a:cubicBezTo>
                          <a:pt x="3600566" y="-144648"/>
                          <a:pt x="4501791" y="765095"/>
                          <a:pt x="4651928" y="1596116"/>
                        </a:cubicBezTo>
                        <a:cubicBezTo>
                          <a:pt x="4623237" y="2437603"/>
                          <a:pt x="3805497" y="3081658"/>
                          <a:pt x="2325964" y="3192232"/>
                        </a:cubicBezTo>
                        <a:cubicBezTo>
                          <a:pt x="1132085" y="3173131"/>
                          <a:pt x="-152044" y="2377739"/>
                          <a:pt x="0" y="1596116"/>
                        </a:cubicBezTo>
                        <a:close/>
                      </a:path>
                      <a:path w="4651927" h="3192232" stroke="0" extrusionOk="0">
                        <a:moveTo>
                          <a:pt x="0" y="1596116"/>
                        </a:moveTo>
                        <a:cubicBezTo>
                          <a:pt x="-19965" y="807335"/>
                          <a:pt x="1226540" y="-161947"/>
                          <a:pt x="2325964" y="0"/>
                        </a:cubicBezTo>
                        <a:cubicBezTo>
                          <a:pt x="3557634" y="-145099"/>
                          <a:pt x="4694877" y="726702"/>
                          <a:pt x="4651928" y="1596116"/>
                        </a:cubicBezTo>
                        <a:cubicBezTo>
                          <a:pt x="4885863" y="2451372"/>
                          <a:pt x="3688083" y="3255622"/>
                          <a:pt x="2325964" y="3192232"/>
                        </a:cubicBezTo>
                        <a:cubicBezTo>
                          <a:pt x="1050080" y="3165725"/>
                          <a:pt x="172965" y="2352033"/>
                          <a:pt x="0" y="159611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8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7">
            <a:extLst>
              <a:ext uri="{FF2B5EF4-FFF2-40B4-BE49-F238E27FC236}">
                <a16:creationId xmlns:a16="http://schemas.microsoft.com/office/drawing/2014/main" id="{045676F4-9FA9-4F10-9066-4AB08AA04281}"/>
              </a:ext>
            </a:extLst>
          </p:cNvPr>
          <p:cNvSpPr/>
          <p:nvPr/>
        </p:nvSpPr>
        <p:spPr>
          <a:xfrm>
            <a:off x="693174" y="1110376"/>
            <a:ext cx="10987549" cy="282744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B49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846785" y="348199"/>
            <a:ext cx="4496841" cy="1524353"/>
          </a:xfrm>
          <a:custGeom>
            <a:avLst/>
            <a:gdLst>
              <a:gd name="connsiteX0" fmla="*/ 0 w 4496841"/>
              <a:gd name="connsiteY0" fmla="*/ 0 h 1524353"/>
              <a:gd name="connsiteX1" fmla="*/ 607074 w 4496841"/>
              <a:gd name="connsiteY1" fmla="*/ 0 h 1524353"/>
              <a:gd name="connsiteX2" fmla="*/ 1034273 w 4496841"/>
              <a:gd name="connsiteY2" fmla="*/ 0 h 1524353"/>
              <a:gd name="connsiteX3" fmla="*/ 1641347 w 4496841"/>
              <a:gd name="connsiteY3" fmla="*/ 0 h 1524353"/>
              <a:gd name="connsiteX4" fmla="*/ 2203452 w 4496841"/>
              <a:gd name="connsiteY4" fmla="*/ 0 h 1524353"/>
              <a:gd name="connsiteX5" fmla="*/ 2855494 w 4496841"/>
              <a:gd name="connsiteY5" fmla="*/ 0 h 1524353"/>
              <a:gd name="connsiteX6" fmla="*/ 3507536 w 4496841"/>
              <a:gd name="connsiteY6" fmla="*/ 0 h 1524353"/>
              <a:gd name="connsiteX7" fmla="*/ 4496841 w 4496841"/>
              <a:gd name="connsiteY7" fmla="*/ 0 h 1524353"/>
              <a:gd name="connsiteX8" fmla="*/ 4496841 w 4496841"/>
              <a:gd name="connsiteY8" fmla="*/ 492874 h 1524353"/>
              <a:gd name="connsiteX9" fmla="*/ 4496841 w 4496841"/>
              <a:gd name="connsiteY9" fmla="*/ 1016235 h 1524353"/>
              <a:gd name="connsiteX10" fmla="*/ 4496841 w 4496841"/>
              <a:gd name="connsiteY10" fmla="*/ 1524353 h 1524353"/>
              <a:gd name="connsiteX11" fmla="*/ 3844799 w 4496841"/>
              <a:gd name="connsiteY11" fmla="*/ 1524353 h 1524353"/>
              <a:gd name="connsiteX12" fmla="*/ 3327662 w 4496841"/>
              <a:gd name="connsiteY12" fmla="*/ 1524353 h 1524353"/>
              <a:gd name="connsiteX13" fmla="*/ 2855494 w 4496841"/>
              <a:gd name="connsiteY13" fmla="*/ 1524353 h 1524353"/>
              <a:gd name="connsiteX14" fmla="*/ 2338357 w 4496841"/>
              <a:gd name="connsiteY14" fmla="*/ 1524353 h 1524353"/>
              <a:gd name="connsiteX15" fmla="*/ 1866189 w 4496841"/>
              <a:gd name="connsiteY15" fmla="*/ 1524353 h 1524353"/>
              <a:gd name="connsiteX16" fmla="*/ 1438989 w 4496841"/>
              <a:gd name="connsiteY16" fmla="*/ 1524353 h 1524353"/>
              <a:gd name="connsiteX17" fmla="*/ 921852 w 4496841"/>
              <a:gd name="connsiteY17" fmla="*/ 1524353 h 1524353"/>
              <a:gd name="connsiteX18" fmla="*/ 0 w 4496841"/>
              <a:gd name="connsiteY18" fmla="*/ 1524353 h 1524353"/>
              <a:gd name="connsiteX19" fmla="*/ 0 w 4496841"/>
              <a:gd name="connsiteY19" fmla="*/ 985748 h 1524353"/>
              <a:gd name="connsiteX20" fmla="*/ 0 w 4496841"/>
              <a:gd name="connsiteY20" fmla="*/ 477631 h 1524353"/>
              <a:gd name="connsiteX21" fmla="*/ 0 w 4496841"/>
              <a:gd name="connsiteY21" fmla="*/ 0 h 152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96841" h="1524353" fill="none" extrusionOk="0">
                <a:moveTo>
                  <a:pt x="0" y="0"/>
                </a:moveTo>
                <a:cubicBezTo>
                  <a:pt x="127999" y="-51844"/>
                  <a:pt x="334260" y="21764"/>
                  <a:pt x="607074" y="0"/>
                </a:cubicBezTo>
                <a:cubicBezTo>
                  <a:pt x="879888" y="-21764"/>
                  <a:pt x="876150" y="46198"/>
                  <a:pt x="1034273" y="0"/>
                </a:cubicBezTo>
                <a:cubicBezTo>
                  <a:pt x="1192396" y="-46198"/>
                  <a:pt x="1356926" y="52896"/>
                  <a:pt x="1641347" y="0"/>
                </a:cubicBezTo>
                <a:cubicBezTo>
                  <a:pt x="1925768" y="-52896"/>
                  <a:pt x="1986117" y="49894"/>
                  <a:pt x="2203452" y="0"/>
                </a:cubicBezTo>
                <a:cubicBezTo>
                  <a:pt x="2420788" y="-49894"/>
                  <a:pt x="2601802" y="55150"/>
                  <a:pt x="2855494" y="0"/>
                </a:cubicBezTo>
                <a:cubicBezTo>
                  <a:pt x="3109186" y="-55150"/>
                  <a:pt x="3194656" y="76759"/>
                  <a:pt x="3507536" y="0"/>
                </a:cubicBezTo>
                <a:cubicBezTo>
                  <a:pt x="3820416" y="-76759"/>
                  <a:pt x="4143830" y="43443"/>
                  <a:pt x="4496841" y="0"/>
                </a:cubicBezTo>
                <a:cubicBezTo>
                  <a:pt x="4502576" y="152662"/>
                  <a:pt x="4455295" y="297045"/>
                  <a:pt x="4496841" y="492874"/>
                </a:cubicBezTo>
                <a:cubicBezTo>
                  <a:pt x="4538387" y="688703"/>
                  <a:pt x="4458434" y="845875"/>
                  <a:pt x="4496841" y="1016235"/>
                </a:cubicBezTo>
                <a:cubicBezTo>
                  <a:pt x="4535248" y="1186595"/>
                  <a:pt x="4443703" y="1414941"/>
                  <a:pt x="4496841" y="1524353"/>
                </a:cubicBezTo>
                <a:cubicBezTo>
                  <a:pt x="4351725" y="1550236"/>
                  <a:pt x="4082790" y="1483041"/>
                  <a:pt x="3844799" y="1524353"/>
                </a:cubicBezTo>
                <a:cubicBezTo>
                  <a:pt x="3606808" y="1565665"/>
                  <a:pt x="3548251" y="1511846"/>
                  <a:pt x="3327662" y="1524353"/>
                </a:cubicBezTo>
                <a:cubicBezTo>
                  <a:pt x="3107073" y="1536860"/>
                  <a:pt x="3023604" y="1495176"/>
                  <a:pt x="2855494" y="1524353"/>
                </a:cubicBezTo>
                <a:cubicBezTo>
                  <a:pt x="2687384" y="1553530"/>
                  <a:pt x="2500722" y="1468771"/>
                  <a:pt x="2338357" y="1524353"/>
                </a:cubicBezTo>
                <a:cubicBezTo>
                  <a:pt x="2175992" y="1579935"/>
                  <a:pt x="2049691" y="1521914"/>
                  <a:pt x="1866189" y="1524353"/>
                </a:cubicBezTo>
                <a:cubicBezTo>
                  <a:pt x="1682687" y="1526792"/>
                  <a:pt x="1529801" y="1516784"/>
                  <a:pt x="1438989" y="1524353"/>
                </a:cubicBezTo>
                <a:cubicBezTo>
                  <a:pt x="1348177" y="1531922"/>
                  <a:pt x="1122688" y="1509613"/>
                  <a:pt x="921852" y="1524353"/>
                </a:cubicBezTo>
                <a:cubicBezTo>
                  <a:pt x="721016" y="1539093"/>
                  <a:pt x="328713" y="1492978"/>
                  <a:pt x="0" y="1524353"/>
                </a:cubicBezTo>
                <a:cubicBezTo>
                  <a:pt x="-1104" y="1354797"/>
                  <a:pt x="26555" y="1188864"/>
                  <a:pt x="0" y="985748"/>
                </a:cubicBezTo>
                <a:cubicBezTo>
                  <a:pt x="-26555" y="782633"/>
                  <a:pt x="20974" y="673887"/>
                  <a:pt x="0" y="477631"/>
                </a:cubicBezTo>
                <a:cubicBezTo>
                  <a:pt x="-20974" y="281375"/>
                  <a:pt x="27090" y="219018"/>
                  <a:pt x="0" y="0"/>
                </a:cubicBezTo>
                <a:close/>
              </a:path>
              <a:path w="4496841" h="1524353" stroke="0" extrusionOk="0">
                <a:moveTo>
                  <a:pt x="0" y="0"/>
                </a:moveTo>
                <a:cubicBezTo>
                  <a:pt x="156255" y="-49413"/>
                  <a:pt x="494872" y="59978"/>
                  <a:pt x="652042" y="0"/>
                </a:cubicBezTo>
                <a:cubicBezTo>
                  <a:pt x="809212" y="-59978"/>
                  <a:pt x="1081656" y="76170"/>
                  <a:pt x="1304084" y="0"/>
                </a:cubicBezTo>
                <a:cubicBezTo>
                  <a:pt x="1526512" y="-76170"/>
                  <a:pt x="1756838" y="50360"/>
                  <a:pt x="1911157" y="0"/>
                </a:cubicBezTo>
                <a:cubicBezTo>
                  <a:pt x="2065476" y="-50360"/>
                  <a:pt x="2228958" y="41143"/>
                  <a:pt x="2473263" y="0"/>
                </a:cubicBezTo>
                <a:cubicBezTo>
                  <a:pt x="2717568" y="-41143"/>
                  <a:pt x="2865871" y="49157"/>
                  <a:pt x="2990399" y="0"/>
                </a:cubicBezTo>
                <a:cubicBezTo>
                  <a:pt x="3114927" y="-49157"/>
                  <a:pt x="3331188" y="45937"/>
                  <a:pt x="3507536" y="0"/>
                </a:cubicBezTo>
                <a:cubicBezTo>
                  <a:pt x="3683884" y="-45937"/>
                  <a:pt x="4205959" y="95380"/>
                  <a:pt x="4496841" y="0"/>
                </a:cubicBezTo>
                <a:cubicBezTo>
                  <a:pt x="4551299" y="109263"/>
                  <a:pt x="4466608" y="254052"/>
                  <a:pt x="4496841" y="477631"/>
                </a:cubicBezTo>
                <a:cubicBezTo>
                  <a:pt x="4527074" y="701210"/>
                  <a:pt x="4468095" y="825033"/>
                  <a:pt x="4496841" y="1016235"/>
                </a:cubicBezTo>
                <a:cubicBezTo>
                  <a:pt x="4525587" y="1207437"/>
                  <a:pt x="4463834" y="1356414"/>
                  <a:pt x="4496841" y="1524353"/>
                </a:cubicBezTo>
                <a:cubicBezTo>
                  <a:pt x="4353224" y="1564775"/>
                  <a:pt x="4141486" y="1470355"/>
                  <a:pt x="4024673" y="1524353"/>
                </a:cubicBezTo>
                <a:cubicBezTo>
                  <a:pt x="3907860" y="1578351"/>
                  <a:pt x="3704270" y="1458184"/>
                  <a:pt x="3462568" y="1524353"/>
                </a:cubicBezTo>
                <a:cubicBezTo>
                  <a:pt x="3220867" y="1590522"/>
                  <a:pt x="3084785" y="1504815"/>
                  <a:pt x="2945431" y="1524353"/>
                </a:cubicBezTo>
                <a:cubicBezTo>
                  <a:pt x="2806077" y="1543891"/>
                  <a:pt x="2608059" y="1487710"/>
                  <a:pt x="2518231" y="1524353"/>
                </a:cubicBezTo>
                <a:cubicBezTo>
                  <a:pt x="2428403" y="1560996"/>
                  <a:pt x="2165929" y="1512253"/>
                  <a:pt x="2046063" y="1524353"/>
                </a:cubicBezTo>
                <a:cubicBezTo>
                  <a:pt x="1926197" y="1536453"/>
                  <a:pt x="1772022" y="1496618"/>
                  <a:pt x="1573894" y="1524353"/>
                </a:cubicBezTo>
                <a:cubicBezTo>
                  <a:pt x="1375766" y="1552088"/>
                  <a:pt x="1231447" y="1479074"/>
                  <a:pt x="1101726" y="1524353"/>
                </a:cubicBezTo>
                <a:cubicBezTo>
                  <a:pt x="972005" y="1569632"/>
                  <a:pt x="886444" y="1475340"/>
                  <a:pt x="674526" y="1524353"/>
                </a:cubicBezTo>
                <a:cubicBezTo>
                  <a:pt x="462608" y="1573366"/>
                  <a:pt x="277704" y="1512066"/>
                  <a:pt x="0" y="1524353"/>
                </a:cubicBezTo>
                <a:cubicBezTo>
                  <a:pt x="-42048" y="1314622"/>
                  <a:pt x="39071" y="1196493"/>
                  <a:pt x="0" y="1031479"/>
                </a:cubicBezTo>
                <a:cubicBezTo>
                  <a:pt x="-39071" y="866465"/>
                  <a:pt x="27548" y="760260"/>
                  <a:pt x="0" y="569092"/>
                </a:cubicBezTo>
                <a:cubicBezTo>
                  <a:pt x="-27548" y="377924"/>
                  <a:pt x="20625" y="149129"/>
                  <a:pt x="0" y="0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sd="18248569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</a:t>
            </a:r>
            <a:r>
              <a:rPr lang="en-US" altLang="en-US" sz="6001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nhớ: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981639" y="2227521"/>
            <a:ext cx="10515600" cy="144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69" indent="-342969" defTabSz="914583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en-US" sz="4401" b="1" dirty="0"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4401" b="1" dirty="0"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4401" b="1" dirty="0"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4401" b="1" dirty="0"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4401" b="1" dirty="0"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401" b="1" dirty="0"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4401" b="1" dirty="0"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4401" b="1" dirty="0"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4401" b="1" dirty="0">
                <a:latin typeface="Times New Roman" panose="02020603050405020304" pitchFamily="18" charset="0"/>
              </a:rPr>
              <a:t>,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4401" b="1" dirty="0">
                <a:latin typeface="Times New Roman" panose="02020603050405020304" pitchFamily="18" charset="0"/>
              </a:rPr>
              <a:t> con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4401" b="1" dirty="0">
                <a:latin typeface="Times New Roman" panose="02020603050405020304" pitchFamily="18" charset="0"/>
              </a:rPr>
              <a:t>,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sz="4401" b="1" dirty="0"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4401" b="1" dirty="0">
                <a:latin typeface="Times New Roman" panose="02020603050405020304" pitchFamily="18" charset="0"/>
              </a:rPr>
              <a:t>,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4401" b="1" dirty="0"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cối</a:t>
            </a:r>
            <a:r>
              <a:rPr lang="en-US" altLang="en-US" sz="4401" b="1" dirty="0">
                <a:latin typeface="Times New Roman" panose="02020603050405020304" pitchFamily="18" charset="0"/>
              </a:rPr>
              <a:t>…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4401" b="1" dirty="0"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4401" b="1" dirty="0">
                <a:latin typeface="Times New Roman" panose="02020603050405020304" pitchFamily="18" charset="0"/>
              </a:rPr>
              <a:t> </a:t>
            </a:r>
            <a:r>
              <a:rPr lang="en-US" altLang="en-US" sz="4401" b="1" dirty="0" err="1">
                <a:latin typeface="Times New Roman" panose="02020603050405020304" pitchFamily="18" charset="0"/>
              </a:rPr>
              <a:t>hóa</a:t>
            </a:r>
            <a:r>
              <a:rPr lang="en-US" altLang="en-US" sz="4401" b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" name="图片 22">
            <a:extLst>
              <a:ext uri="{FF2B5EF4-FFF2-40B4-BE49-F238E27FC236}">
                <a16:creationId xmlns:a16="http://schemas.microsoft.com/office/drawing/2014/main" id="{C2BBFA0E-8463-4E45-984A-0073AB8B90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271" y="1285190"/>
            <a:ext cx="760917" cy="983873"/>
          </a:xfrm>
          <a:prstGeom prst="rect">
            <a:avLst/>
          </a:prstGeom>
        </p:spPr>
      </p:pic>
      <p:pic>
        <p:nvPicPr>
          <p:cNvPr id="8" name="图片 23">
            <a:extLst>
              <a:ext uri="{FF2B5EF4-FFF2-40B4-BE49-F238E27FC236}">
                <a16:creationId xmlns:a16="http://schemas.microsoft.com/office/drawing/2014/main" id="{8D7D3878-005E-4983-9F1F-9AE9C5204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20" y="273294"/>
            <a:ext cx="1318567" cy="1640800"/>
          </a:xfrm>
          <a:prstGeom prst="rect">
            <a:avLst/>
          </a:prstGeom>
        </p:spPr>
      </p:pic>
      <p:pic>
        <p:nvPicPr>
          <p:cNvPr id="9" name="图片 17">
            <a:extLst>
              <a:ext uri="{FF2B5EF4-FFF2-40B4-BE49-F238E27FC236}">
                <a16:creationId xmlns:a16="http://schemas.microsoft.com/office/drawing/2014/main" id="{8B2354D7-D243-425C-A855-E29D93877D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242" y="188693"/>
            <a:ext cx="2231171" cy="1005656"/>
          </a:xfrm>
          <a:prstGeom prst="rect">
            <a:avLst/>
          </a:prstGeom>
        </p:spPr>
      </p:pic>
      <p:pic>
        <p:nvPicPr>
          <p:cNvPr id="10" name="图片 17">
            <a:extLst>
              <a:ext uri="{FF2B5EF4-FFF2-40B4-BE49-F238E27FC236}">
                <a16:creationId xmlns:a16="http://schemas.microsoft.com/office/drawing/2014/main" id="{75962F62-3A30-4A2C-8CE8-3507BE3906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838" y="489787"/>
            <a:ext cx="3009885" cy="13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6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5">
            <a:extLst>
              <a:ext uri="{FF2B5EF4-FFF2-40B4-BE49-F238E27FC236}">
                <a16:creationId xmlns:a16="http://schemas.microsoft.com/office/drawing/2014/main" id="{D6792088-8DB6-4D84-8BED-72B200149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9021"/>
            <a:ext cx="3805084" cy="38050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493209" y="1361935"/>
            <a:ext cx="11371006" cy="1172867"/>
          </a:xfrm>
          <a:custGeom>
            <a:avLst/>
            <a:gdLst>
              <a:gd name="connsiteX0" fmla="*/ 0 w 11371006"/>
              <a:gd name="connsiteY0" fmla="*/ 0 h 1172867"/>
              <a:gd name="connsiteX1" fmla="*/ 11371006 w 11371006"/>
              <a:gd name="connsiteY1" fmla="*/ 0 h 1172867"/>
              <a:gd name="connsiteX2" fmla="*/ 11371006 w 11371006"/>
              <a:gd name="connsiteY2" fmla="*/ 1172867 h 1172867"/>
              <a:gd name="connsiteX3" fmla="*/ 0 w 11371006"/>
              <a:gd name="connsiteY3" fmla="*/ 1172867 h 1172867"/>
              <a:gd name="connsiteX4" fmla="*/ 0 w 11371006"/>
              <a:gd name="connsiteY4" fmla="*/ 0 h 117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1006" h="1172867" fill="none" extrusionOk="0">
                <a:moveTo>
                  <a:pt x="0" y="0"/>
                </a:moveTo>
                <a:cubicBezTo>
                  <a:pt x="1240492" y="51501"/>
                  <a:pt x="8357038" y="158378"/>
                  <a:pt x="11371006" y="0"/>
                </a:cubicBezTo>
                <a:cubicBezTo>
                  <a:pt x="11269682" y="452009"/>
                  <a:pt x="11426021" y="594422"/>
                  <a:pt x="11371006" y="1172867"/>
                </a:cubicBezTo>
                <a:cubicBezTo>
                  <a:pt x="9038675" y="1216861"/>
                  <a:pt x="3645783" y="1315508"/>
                  <a:pt x="0" y="1172867"/>
                </a:cubicBezTo>
                <a:cubicBezTo>
                  <a:pt x="-1141" y="1030659"/>
                  <a:pt x="27873" y="191700"/>
                  <a:pt x="0" y="0"/>
                </a:cubicBezTo>
                <a:close/>
              </a:path>
              <a:path w="11371006" h="1172867" stroke="0" extrusionOk="0">
                <a:moveTo>
                  <a:pt x="0" y="0"/>
                </a:moveTo>
                <a:cubicBezTo>
                  <a:pt x="1140074" y="95582"/>
                  <a:pt x="7443415" y="-92014"/>
                  <a:pt x="11371006" y="0"/>
                </a:cubicBezTo>
                <a:cubicBezTo>
                  <a:pt x="11393721" y="124946"/>
                  <a:pt x="11369582" y="1003682"/>
                  <a:pt x="11371006" y="1172867"/>
                </a:cubicBezTo>
                <a:cubicBezTo>
                  <a:pt x="6749691" y="1333864"/>
                  <a:pt x="3291306" y="1167995"/>
                  <a:pt x="0" y="1172867"/>
                </a:cubicBezTo>
                <a:cubicBezTo>
                  <a:pt x="-11898" y="1037940"/>
                  <a:pt x="6083" y="190018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9593266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lnSpc>
                <a:spcPct val="90000"/>
              </a:lnSpc>
            </a:pPr>
            <a:r>
              <a:rPr lang="en-US" altLang="en-US" sz="4400" b="1" u="sng">
                <a:ln w="0"/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4400" b="1">
                <a:ln w="0"/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Nêu nhận xét về tính cách của nhân vật:</a:t>
            </a:r>
            <a:endParaRPr lang="en-US" altLang="en-US" sz="4101" b="1" dirty="0">
              <a:ln w="0"/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94661-5360-4824-9EA9-FE4943F1BBC3}"/>
              </a:ext>
            </a:extLst>
          </p:cNvPr>
          <p:cNvSpPr/>
          <p:nvPr/>
        </p:nvSpPr>
        <p:spPr>
          <a:xfrm>
            <a:off x="493209" y="76218"/>
            <a:ext cx="4496841" cy="1172867"/>
          </a:xfrm>
          <a:custGeom>
            <a:avLst/>
            <a:gdLst>
              <a:gd name="connsiteX0" fmla="*/ 0 w 4496841"/>
              <a:gd name="connsiteY0" fmla="*/ 0 h 1172867"/>
              <a:gd name="connsiteX1" fmla="*/ 427200 w 4496841"/>
              <a:gd name="connsiteY1" fmla="*/ 0 h 1172867"/>
              <a:gd name="connsiteX2" fmla="*/ 1079242 w 4496841"/>
              <a:gd name="connsiteY2" fmla="*/ 0 h 1172867"/>
              <a:gd name="connsiteX3" fmla="*/ 1641347 w 4496841"/>
              <a:gd name="connsiteY3" fmla="*/ 0 h 1172867"/>
              <a:gd name="connsiteX4" fmla="*/ 2068547 w 4496841"/>
              <a:gd name="connsiteY4" fmla="*/ 0 h 1172867"/>
              <a:gd name="connsiteX5" fmla="*/ 2675620 w 4496841"/>
              <a:gd name="connsiteY5" fmla="*/ 0 h 1172867"/>
              <a:gd name="connsiteX6" fmla="*/ 3237726 w 4496841"/>
              <a:gd name="connsiteY6" fmla="*/ 0 h 1172867"/>
              <a:gd name="connsiteX7" fmla="*/ 3889767 w 4496841"/>
              <a:gd name="connsiteY7" fmla="*/ 0 h 1172867"/>
              <a:gd name="connsiteX8" fmla="*/ 4496841 w 4496841"/>
              <a:gd name="connsiteY8" fmla="*/ 0 h 1172867"/>
              <a:gd name="connsiteX9" fmla="*/ 4496841 w 4496841"/>
              <a:gd name="connsiteY9" fmla="*/ 609891 h 1172867"/>
              <a:gd name="connsiteX10" fmla="*/ 4496841 w 4496841"/>
              <a:gd name="connsiteY10" fmla="*/ 1172867 h 1172867"/>
              <a:gd name="connsiteX11" fmla="*/ 3889767 w 4496841"/>
              <a:gd name="connsiteY11" fmla="*/ 1172867 h 1172867"/>
              <a:gd name="connsiteX12" fmla="*/ 3282694 w 4496841"/>
              <a:gd name="connsiteY12" fmla="*/ 1172867 h 1172867"/>
              <a:gd name="connsiteX13" fmla="*/ 2765557 w 4496841"/>
              <a:gd name="connsiteY13" fmla="*/ 1172867 h 1172867"/>
              <a:gd name="connsiteX14" fmla="*/ 2248421 w 4496841"/>
              <a:gd name="connsiteY14" fmla="*/ 1172867 h 1172867"/>
              <a:gd name="connsiteX15" fmla="*/ 1776252 w 4496841"/>
              <a:gd name="connsiteY15" fmla="*/ 1172867 h 1172867"/>
              <a:gd name="connsiteX16" fmla="*/ 1259115 w 4496841"/>
              <a:gd name="connsiteY16" fmla="*/ 1172867 h 1172867"/>
              <a:gd name="connsiteX17" fmla="*/ 786947 w 4496841"/>
              <a:gd name="connsiteY17" fmla="*/ 1172867 h 1172867"/>
              <a:gd name="connsiteX18" fmla="*/ 0 w 4496841"/>
              <a:gd name="connsiteY18" fmla="*/ 1172867 h 1172867"/>
              <a:gd name="connsiteX19" fmla="*/ 0 w 4496841"/>
              <a:gd name="connsiteY19" fmla="*/ 598162 h 1172867"/>
              <a:gd name="connsiteX20" fmla="*/ 0 w 4496841"/>
              <a:gd name="connsiteY20" fmla="*/ 0 h 117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96841" h="1172867" fill="none" extrusionOk="0">
                <a:moveTo>
                  <a:pt x="0" y="0"/>
                </a:moveTo>
                <a:cubicBezTo>
                  <a:pt x="106395" y="-33770"/>
                  <a:pt x="340481" y="15587"/>
                  <a:pt x="427200" y="0"/>
                </a:cubicBezTo>
                <a:cubicBezTo>
                  <a:pt x="513919" y="-15587"/>
                  <a:pt x="795695" y="66858"/>
                  <a:pt x="1079242" y="0"/>
                </a:cubicBezTo>
                <a:cubicBezTo>
                  <a:pt x="1362789" y="-66858"/>
                  <a:pt x="1385333" y="5697"/>
                  <a:pt x="1641347" y="0"/>
                </a:cubicBezTo>
                <a:cubicBezTo>
                  <a:pt x="1897361" y="-5697"/>
                  <a:pt x="1909630" y="40615"/>
                  <a:pt x="2068547" y="0"/>
                </a:cubicBezTo>
                <a:cubicBezTo>
                  <a:pt x="2227464" y="-40615"/>
                  <a:pt x="2393283" y="54744"/>
                  <a:pt x="2675620" y="0"/>
                </a:cubicBezTo>
                <a:cubicBezTo>
                  <a:pt x="2957957" y="-54744"/>
                  <a:pt x="3016676" y="47199"/>
                  <a:pt x="3237726" y="0"/>
                </a:cubicBezTo>
                <a:cubicBezTo>
                  <a:pt x="3458776" y="-47199"/>
                  <a:pt x="3636674" y="60964"/>
                  <a:pt x="3889767" y="0"/>
                </a:cubicBezTo>
                <a:cubicBezTo>
                  <a:pt x="4142860" y="-60964"/>
                  <a:pt x="4286100" y="46829"/>
                  <a:pt x="4496841" y="0"/>
                </a:cubicBezTo>
                <a:cubicBezTo>
                  <a:pt x="4525032" y="128417"/>
                  <a:pt x="4487063" y="372299"/>
                  <a:pt x="4496841" y="609891"/>
                </a:cubicBezTo>
                <a:cubicBezTo>
                  <a:pt x="4506619" y="847483"/>
                  <a:pt x="4440242" y="940322"/>
                  <a:pt x="4496841" y="1172867"/>
                </a:cubicBezTo>
                <a:cubicBezTo>
                  <a:pt x="4317101" y="1221628"/>
                  <a:pt x="4167673" y="1101224"/>
                  <a:pt x="3889767" y="1172867"/>
                </a:cubicBezTo>
                <a:cubicBezTo>
                  <a:pt x="3611861" y="1244510"/>
                  <a:pt x="3481219" y="1112855"/>
                  <a:pt x="3282694" y="1172867"/>
                </a:cubicBezTo>
                <a:cubicBezTo>
                  <a:pt x="3084169" y="1232879"/>
                  <a:pt x="2876040" y="1116121"/>
                  <a:pt x="2765557" y="1172867"/>
                </a:cubicBezTo>
                <a:cubicBezTo>
                  <a:pt x="2655074" y="1229613"/>
                  <a:pt x="2463572" y="1155870"/>
                  <a:pt x="2248421" y="1172867"/>
                </a:cubicBezTo>
                <a:cubicBezTo>
                  <a:pt x="2033270" y="1189864"/>
                  <a:pt x="1951856" y="1151629"/>
                  <a:pt x="1776252" y="1172867"/>
                </a:cubicBezTo>
                <a:cubicBezTo>
                  <a:pt x="1600648" y="1194105"/>
                  <a:pt x="1421480" y="1117285"/>
                  <a:pt x="1259115" y="1172867"/>
                </a:cubicBezTo>
                <a:cubicBezTo>
                  <a:pt x="1096750" y="1228449"/>
                  <a:pt x="970449" y="1170428"/>
                  <a:pt x="786947" y="1172867"/>
                </a:cubicBezTo>
                <a:cubicBezTo>
                  <a:pt x="603445" y="1175306"/>
                  <a:pt x="302652" y="1135173"/>
                  <a:pt x="0" y="1172867"/>
                </a:cubicBezTo>
                <a:cubicBezTo>
                  <a:pt x="-15994" y="991469"/>
                  <a:pt x="5255" y="829868"/>
                  <a:pt x="0" y="598162"/>
                </a:cubicBezTo>
                <a:cubicBezTo>
                  <a:pt x="-5255" y="366457"/>
                  <a:pt x="65035" y="262254"/>
                  <a:pt x="0" y="0"/>
                </a:cubicBezTo>
                <a:close/>
              </a:path>
              <a:path w="4496841" h="1172867" stroke="0" extrusionOk="0">
                <a:moveTo>
                  <a:pt x="0" y="0"/>
                </a:moveTo>
                <a:cubicBezTo>
                  <a:pt x="156255" y="-49413"/>
                  <a:pt x="494872" y="59978"/>
                  <a:pt x="652042" y="0"/>
                </a:cubicBezTo>
                <a:cubicBezTo>
                  <a:pt x="809212" y="-59978"/>
                  <a:pt x="1081656" y="76170"/>
                  <a:pt x="1304084" y="0"/>
                </a:cubicBezTo>
                <a:cubicBezTo>
                  <a:pt x="1526512" y="-76170"/>
                  <a:pt x="1756838" y="50360"/>
                  <a:pt x="1911157" y="0"/>
                </a:cubicBezTo>
                <a:cubicBezTo>
                  <a:pt x="2065476" y="-50360"/>
                  <a:pt x="2228958" y="41143"/>
                  <a:pt x="2473263" y="0"/>
                </a:cubicBezTo>
                <a:cubicBezTo>
                  <a:pt x="2717568" y="-41143"/>
                  <a:pt x="2865871" y="49157"/>
                  <a:pt x="2990399" y="0"/>
                </a:cubicBezTo>
                <a:cubicBezTo>
                  <a:pt x="3114927" y="-49157"/>
                  <a:pt x="3331188" y="45937"/>
                  <a:pt x="3507536" y="0"/>
                </a:cubicBezTo>
                <a:cubicBezTo>
                  <a:pt x="3683884" y="-45937"/>
                  <a:pt x="4205959" y="95380"/>
                  <a:pt x="4496841" y="0"/>
                </a:cubicBezTo>
                <a:cubicBezTo>
                  <a:pt x="4506552" y="163087"/>
                  <a:pt x="4468425" y="334170"/>
                  <a:pt x="4496841" y="562976"/>
                </a:cubicBezTo>
                <a:cubicBezTo>
                  <a:pt x="4525257" y="791782"/>
                  <a:pt x="4436941" y="1017421"/>
                  <a:pt x="4496841" y="1172867"/>
                </a:cubicBezTo>
                <a:cubicBezTo>
                  <a:pt x="4372966" y="1186218"/>
                  <a:pt x="4234860" y="1149120"/>
                  <a:pt x="4069641" y="1172867"/>
                </a:cubicBezTo>
                <a:cubicBezTo>
                  <a:pt x="3904422" y="1196614"/>
                  <a:pt x="3792637" y="1156562"/>
                  <a:pt x="3642441" y="1172867"/>
                </a:cubicBezTo>
                <a:cubicBezTo>
                  <a:pt x="3492245" y="1189172"/>
                  <a:pt x="3322038" y="1106698"/>
                  <a:pt x="3080336" y="1172867"/>
                </a:cubicBezTo>
                <a:cubicBezTo>
                  <a:pt x="2838635" y="1239036"/>
                  <a:pt x="2702553" y="1153329"/>
                  <a:pt x="2563199" y="1172867"/>
                </a:cubicBezTo>
                <a:cubicBezTo>
                  <a:pt x="2423845" y="1192405"/>
                  <a:pt x="2225827" y="1136224"/>
                  <a:pt x="2135999" y="1172867"/>
                </a:cubicBezTo>
                <a:cubicBezTo>
                  <a:pt x="2046171" y="1209510"/>
                  <a:pt x="1783697" y="1160767"/>
                  <a:pt x="1663831" y="1172867"/>
                </a:cubicBezTo>
                <a:cubicBezTo>
                  <a:pt x="1543965" y="1184967"/>
                  <a:pt x="1385485" y="1142606"/>
                  <a:pt x="1191663" y="1172867"/>
                </a:cubicBezTo>
                <a:cubicBezTo>
                  <a:pt x="997841" y="1203128"/>
                  <a:pt x="849216" y="1127588"/>
                  <a:pt x="719495" y="1172867"/>
                </a:cubicBezTo>
                <a:cubicBezTo>
                  <a:pt x="589774" y="1218146"/>
                  <a:pt x="286606" y="1169966"/>
                  <a:pt x="0" y="1172867"/>
                </a:cubicBezTo>
                <a:cubicBezTo>
                  <a:pt x="-70732" y="966552"/>
                  <a:pt x="243" y="754439"/>
                  <a:pt x="0" y="574705"/>
                </a:cubicBezTo>
                <a:cubicBezTo>
                  <a:pt x="-243" y="394971"/>
                  <a:pt x="21052" y="258423"/>
                  <a:pt x="0" y="0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sd="18248569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矩形 26">
            <a:extLst>
              <a:ext uri="{FF2B5EF4-FFF2-40B4-BE49-F238E27FC236}">
                <a16:creationId xmlns:a16="http://schemas.microsoft.com/office/drawing/2014/main" id="{4AAF0324-19C9-4763-9CCF-67547E856BFB}"/>
              </a:ext>
            </a:extLst>
          </p:cNvPr>
          <p:cNvSpPr/>
          <p:nvPr/>
        </p:nvSpPr>
        <p:spPr>
          <a:xfrm>
            <a:off x="7747023" y="3327121"/>
            <a:ext cx="4114037" cy="1761069"/>
          </a:xfrm>
          <a:prstGeom prst="rect">
            <a:avLst/>
          </a:prstGeom>
          <a:solidFill>
            <a:srgbClr val="00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54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con bà nông dân</a:t>
            </a:r>
            <a:endParaRPr lang="zh-CN" altLang="en-US" sz="5400" b="1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37">
            <a:extLst>
              <a:ext uri="{FF2B5EF4-FFF2-40B4-BE49-F238E27FC236}">
                <a16:creationId xmlns:a16="http://schemas.microsoft.com/office/drawing/2014/main" id="{F4122544-3094-4A9A-A0E4-A5FB0C656D1E}"/>
              </a:ext>
            </a:extLst>
          </p:cNvPr>
          <p:cNvSpPr/>
          <p:nvPr/>
        </p:nvSpPr>
        <p:spPr>
          <a:xfrm>
            <a:off x="3234016" y="3327121"/>
            <a:ext cx="4114037" cy="1761068"/>
          </a:xfrm>
          <a:prstGeom prst="rect">
            <a:avLst/>
          </a:prstGeom>
          <a:solidFill>
            <a:srgbClr val="FF9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54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 Mèn</a:t>
            </a:r>
            <a:endParaRPr lang="zh-CN" altLang="en-US" sz="5400" b="1" i="1">
              <a:ln w="0"/>
              <a:solidFill>
                <a:schemeClr val="tx1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5">
            <a:extLst>
              <a:ext uri="{FF2B5EF4-FFF2-40B4-BE49-F238E27FC236}">
                <a16:creationId xmlns:a16="http://schemas.microsoft.com/office/drawing/2014/main" id="{D6792088-8DB6-4D84-8BED-72B200149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9021"/>
            <a:ext cx="3805084" cy="38050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326198" y="1196908"/>
            <a:ext cx="5034565" cy="150477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>
              <a:lnSpc>
                <a:spcPct val="90000"/>
              </a:lnSpc>
            </a:pPr>
            <a:r>
              <a:rPr lang="en-US" altLang="en-US" sz="4400" b="1">
                <a:ln w="0"/>
                <a:solidFill>
                  <a:srgbClr val="00B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cách nhân vật:</a:t>
            </a:r>
            <a:endParaRPr lang="en-US" altLang="en-US" sz="4101" b="1" dirty="0">
              <a:ln w="0"/>
              <a:solidFill>
                <a:srgbClr val="00B4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94661-5360-4824-9EA9-FE4943F1BBC3}"/>
              </a:ext>
            </a:extLst>
          </p:cNvPr>
          <p:cNvSpPr/>
          <p:nvPr/>
        </p:nvSpPr>
        <p:spPr>
          <a:xfrm>
            <a:off x="493209" y="76218"/>
            <a:ext cx="4496841" cy="1172867"/>
          </a:xfrm>
          <a:custGeom>
            <a:avLst/>
            <a:gdLst>
              <a:gd name="connsiteX0" fmla="*/ 0 w 4496841"/>
              <a:gd name="connsiteY0" fmla="*/ 0 h 1172867"/>
              <a:gd name="connsiteX1" fmla="*/ 427200 w 4496841"/>
              <a:gd name="connsiteY1" fmla="*/ 0 h 1172867"/>
              <a:gd name="connsiteX2" fmla="*/ 1079242 w 4496841"/>
              <a:gd name="connsiteY2" fmla="*/ 0 h 1172867"/>
              <a:gd name="connsiteX3" fmla="*/ 1641347 w 4496841"/>
              <a:gd name="connsiteY3" fmla="*/ 0 h 1172867"/>
              <a:gd name="connsiteX4" fmla="*/ 2068547 w 4496841"/>
              <a:gd name="connsiteY4" fmla="*/ 0 h 1172867"/>
              <a:gd name="connsiteX5" fmla="*/ 2675620 w 4496841"/>
              <a:gd name="connsiteY5" fmla="*/ 0 h 1172867"/>
              <a:gd name="connsiteX6" fmla="*/ 3237726 w 4496841"/>
              <a:gd name="connsiteY6" fmla="*/ 0 h 1172867"/>
              <a:gd name="connsiteX7" fmla="*/ 3889767 w 4496841"/>
              <a:gd name="connsiteY7" fmla="*/ 0 h 1172867"/>
              <a:gd name="connsiteX8" fmla="*/ 4496841 w 4496841"/>
              <a:gd name="connsiteY8" fmla="*/ 0 h 1172867"/>
              <a:gd name="connsiteX9" fmla="*/ 4496841 w 4496841"/>
              <a:gd name="connsiteY9" fmla="*/ 609891 h 1172867"/>
              <a:gd name="connsiteX10" fmla="*/ 4496841 w 4496841"/>
              <a:gd name="connsiteY10" fmla="*/ 1172867 h 1172867"/>
              <a:gd name="connsiteX11" fmla="*/ 3889767 w 4496841"/>
              <a:gd name="connsiteY11" fmla="*/ 1172867 h 1172867"/>
              <a:gd name="connsiteX12" fmla="*/ 3282694 w 4496841"/>
              <a:gd name="connsiteY12" fmla="*/ 1172867 h 1172867"/>
              <a:gd name="connsiteX13" fmla="*/ 2765557 w 4496841"/>
              <a:gd name="connsiteY13" fmla="*/ 1172867 h 1172867"/>
              <a:gd name="connsiteX14" fmla="*/ 2248421 w 4496841"/>
              <a:gd name="connsiteY14" fmla="*/ 1172867 h 1172867"/>
              <a:gd name="connsiteX15" fmla="*/ 1776252 w 4496841"/>
              <a:gd name="connsiteY15" fmla="*/ 1172867 h 1172867"/>
              <a:gd name="connsiteX16" fmla="*/ 1259115 w 4496841"/>
              <a:gd name="connsiteY16" fmla="*/ 1172867 h 1172867"/>
              <a:gd name="connsiteX17" fmla="*/ 786947 w 4496841"/>
              <a:gd name="connsiteY17" fmla="*/ 1172867 h 1172867"/>
              <a:gd name="connsiteX18" fmla="*/ 0 w 4496841"/>
              <a:gd name="connsiteY18" fmla="*/ 1172867 h 1172867"/>
              <a:gd name="connsiteX19" fmla="*/ 0 w 4496841"/>
              <a:gd name="connsiteY19" fmla="*/ 598162 h 1172867"/>
              <a:gd name="connsiteX20" fmla="*/ 0 w 4496841"/>
              <a:gd name="connsiteY20" fmla="*/ 0 h 117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96841" h="1172867" fill="none" extrusionOk="0">
                <a:moveTo>
                  <a:pt x="0" y="0"/>
                </a:moveTo>
                <a:cubicBezTo>
                  <a:pt x="106395" y="-33770"/>
                  <a:pt x="340481" y="15587"/>
                  <a:pt x="427200" y="0"/>
                </a:cubicBezTo>
                <a:cubicBezTo>
                  <a:pt x="513919" y="-15587"/>
                  <a:pt x="795695" y="66858"/>
                  <a:pt x="1079242" y="0"/>
                </a:cubicBezTo>
                <a:cubicBezTo>
                  <a:pt x="1362789" y="-66858"/>
                  <a:pt x="1385333" y="5697"/>
                  <a:pt x="1641347" y="0"/>
                </a:cubicBezTo>
                <a:cubicBezTo>
                  <a:pt x="1897361" y="-5697"/>
                  <a:pt x="1909630" y="40615"/>
                  <a:pt x="2068547" y="0"/>
                </a:cubicBezTo>
                <a:cubicBezTo>
                  <a:pt x="2227464" y="-40615"/>
                  <a:pt x="2393283" y="54744"/>
                  <a:pt x="2675620" y="0"/>
                </a:cubicBezTo>
                <a:cubicBezTo>
                  <a:pt x="2957957" y="-54744"/>
                  <a:pt x="3016676" y="47199"/>
                  <a:pt x="3237726" y="0"/>
                </a:cubicBezTo>
                <a:cubicBezTo>
                  <a:pt x="3458776" y="-47199"/>
                  <a:pt x="3636674" y="60964"/>
                  <a:pt x="3889767" y="0"/>
                </a:cubicBezTo>
                <a:cubicBezTo>
                  <a:pt x="4142860" y="-60964"/>
                  <a:pt x="4286100" y="46829"/>
                  <a:pt x="4496841" y="0"/>
                </a:cubicBezTo>
                <a:cubicBezTo>
                  <a:pt x="4525032" y="128417"/>
                  <a:pt x="4487063" y="372299"/>
                  <a:pt x="4496841" y="609891"/>
                </a:cubicBezTo>
                <a:cubicBezTo>
                  <a:pt x="4506619" y="847483"/>
                  <a:pt x="4440242" y="940322"/>
                  <a:pt x="4496841" y="1172867"/>
                </a:cubicBezTo>
                <a:cubicBezTo>
                  <a:pt x="4317101" y="1221628"/>
                  <a:pt x="4167673" y="1101224"/>
                  <a:pt x="3889767" y="1172867"/>
                </a:cubicBezTo>
                <a:cubicBezTo>
                  <a:pt x="3611861" y="1244510"/>
                  <a:pt x="3481219" y="1112855"/>
                  <a:pt x="3282694" y="1172867"/>
                </a:cubicBezTo>
                <a:cubicBezTo>
                  <a:pt x="3084169" y="1232879"/>
                  <a:pt x="2876040" y="1116121"/>
                  <a:pt x="2765557" y="1172867"/>
                </a:cubicBezTo>
                <a:cubicBezTo>
                  <a:pt x="2655074" y="1229613"/>
                  <a:pt x="2463572" y="1155870"/>
                  <a:pt x="2248421" y="1172867"/>
                </a:cubicBezTo>
                <a:cubicBezTo>
                  <a:pt x="2033270" y="1189864"/>
                  <a:pt x="1951856" y="1151629"/>
                  <a:pt x="1776252" y="1172867"/>
                </a:cubicBezTo>
                <a:cubicBezTo>
                  <a:pt x="1600648" y="1194105"/>
                  <a:pt x="1421480" y="1117285"/>
                  <a:pt x="1259115" y="1172867"/>
                </a:cubicBezTo>
                <a:cubicBezTo>
                  <a:pt x="1096750" y="1228449"/>
                  <a:pt x="970449" y="1170428"/>
                  <a:pt x="786947" y="1172867"/>
                </a:cubicBezTo>
                <a:cubicBezTo>
                  <a:pt x="603445" y="1175306"/>
                  <a:pt x="302652" y="1135173"/>
                  <a:pt x="0" y="1172867"/>
                </a:cubicBezTo>
                <a:cubicBezTo>
                  <a:pt x="-15994" y="991469"/>
                  <a:pt x="5255" y="829868"/>
                  <a:pt x="0" y="598162"/>
                </a:cubicBezTo>
                <a:cubicBezTo>
                  <a:pt x="-5255" y="366457"/>
                  <a:pt x="65035" y="262254"/>
                  <a:pt x="0" y="0"/>
                </a:cubicBezTo>
                <a:close/>
              </a:path>
              <a:path w="4496841" h="1172867" stroke="0" extrusionOk="0">
                <a:moveTo>
                  <a:pt x="0" y="0"/>
                </a:moveTo>
                <a:cubicBezTo>
                  <a:pt x="156255" y="-49413"/>
                  <a:pt x="494872" y="59978"/>
                  <a:pt x="652042" y="0"/>
                </a:cubicBezTo>
                <a:cubicBezTo>
                  <a:pt x="809212" y="-59978"/>
                  <a:pt x="1081656" y="76170"/>
                  <a:pt x="1304084" y="0"/>
                </a:cubicBezTo>
                <a:cubicBezTo>
                  <a:pt x="1526512" y="-76170"/>
                  <a:pt x="1756838" y="50360"/>
                  <a:pt x="1911157" y="0"/>
                </a:cubicBezTo>
                <a:cubicBezTo>
                  <a:pt x="2065476" y="-50360"/>
                  <a:pt x="2228958" y="41143"/>
                  <a:pt x="2473263" y="0"/>
                </a:cubicBezTo>
                <a:cubicBezTo>
                  <a:pt x="2717568" y="-41143"/>
                  <a:pt x="2865871" y="49157"/>
                  <a:pt x="2990399" y="0"/>
                </a:cubicBezTo>
                <a:cubicBezTo>
                  <a:pt x="3114927" y="-49157"/>
                  <a:pt x="3331188" y="45937"/>
                  <a:pt x="3507536" y="0"/>
                </a:cubicBezTo>
                <a:cubicBezTo>
                  <a:pt x="3683884" y="-45937"/>
                  <a:pt x="4205959" y="95380"/>
                  <a:pt x="4496841" y="0"/>
                </a:cubicBezTo>
                <a:cubicBezTo>
                  <a:pt x="4506552" y="163087"/>
                  <a:pt x="4468425" y="334170"/>
                  <a:pt x="4496841" y="562976"/>
                </a:cubicBezTo>
                <a:cubicBezTo>
                  <a:pt x="4525257" y="791782"/>
                  <a:pt x="4436941" y="1017421"/>
                  <a:pt x="4496841" y="1172867"/>
                </a:cubicBezTo>
                <a:cubicBezTo>
                  <a:pt x="4372966" y="1186218"/>
                  <a:pt x="4234860" y="1149120"/>
                  <a:pt x="4069641" y="1172867"/>
                </a:cubicBezTo>
                <a:cubicBezTo>
                  <a:pt x="3904422" y="1196614"/>
                  <a:pt x="3792637" y="1156562"/>
                  <a:pt x="3642441" y="1172867"/>
                </a:cubicBezTo>
                <a:cubicBezTo>
                  <a:pt x="3492245" y="1189172"/>
                  <a:pt x="3322038" y="1106698"/>
                  <a:pt x="3080336" y="1172867"/>
                </a:cubicBezTo>
                <a:cubicBezTo>
                  <a:pt x="2838635" y="1239036"/>
                  <a:pt x="2702553" y="1153329"/>
                  <a:pt x="2563199" y="1172867"/>
                </a:cubicBezTo>
                <a:cubicBezTo>
                  <a:pt x="2423845" y="1192405"/>
                  <a:pt x="2225827" y="1136224"/>
                  <a:pt x="2135999" y="1172867"/>
                </a:cubicBezTo>
                <a:cubicBezTo>
                  <a:pt x="2046171" y="1209510"/>
                  <a:pt x="1783697" y="1160767"/>
                  <a:pt x="1663831" y="1172867"/>
                </a:cubicBezTo>
                <a:cubicBezTo>
                  <a:pt x="1543965" y="1184967"/>
                  <a:pt x="1385485" y="1142606"/>
                  <a:pt x="1191663" y="1172867"/>
                </a:cubicBezTo>
                <a:cubicBezTo>
                  <a:pt x="997841" y="1203128"/>
                  <a:pt x="849216" y="1127588"/>
                  <a:pt x="719495" y="1172867"/>
                </a:cubicBezTo>
                <a:cubicBezTo>
                  <a:pt x="589774" y="1218146"/>
                  <a:pt x="286606" y="1169966"/>
                  <a:pt x="0" y="1172867"/>
                </a:cubicBezTo>
                <a:cubicBezTo>
                  <a:pt x="-70732" y="966552"/>
                  <a:pt x="243" y="754439"/>
                  <a:pt x="0" y="574705"/>
                </a:cubicBezTo>
                <a:cubicBezTo>
                  <a:pt x="-243" y="394971"/>
                  <a:pt x="21052" y="258423"/>
                  <a:pt x="0" y="0"/>
                </a:cubicBezTo>
                <a:close/>
              </a:path>
            </a:pathLst>
          </a:custGeom>
          <a:solidFill>
            <a:srgbClr val="00B49C"/>
          </a:solidFill>
          <a:ln>
            <a:solidFill>
              <a:srgbClr val="00B49C"/>
            </a:solidFill>
            <a:extLst>
              <a:ext uri="{C807C97D-BFC1-408E-A445-0C87EB9F89A2}">
                <ask:lineSketchStyleProps xmlns:ask="http://schemas.microsoft.com/office/drawing/2018/sketchyshapes" sd="18248569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en-US" sz="6001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endParaRPr lang="en-US" altLang="en-US" sz="6001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矩形 26">
            <a:extLst>
              <a:ext uri="{FF2B5EF4-FFF2-40B4-BE49-F238E27FC236}">
                <a16:creationId xmlns:a16="http://schemas.microsoft.com/office/drawing/2014/main" id="{4AAF0324-19C9-4763-9CCF-67547E856BFB}"/>
              </a:ext>
            </a:extLst>
          </p:cNvPr>
          <p:cNvSpPr/>
          <p:nvPr/>
        </p:nvSpPr>
        <p:spPr>
          <a:xfrm>
            <a:off x="3613355" y="3429794"/>
            <a:ext cx="8082116" cy="17610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buClr>
                <a:srgbClr val="C3260C"/>
              </a:buClr>
              <a:buSzPct val="130000"/>
            </a:pPr>
            <a:r>
              <a:rPr lang="en-US" altLang="en-US"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cảm, gan dạ, </a:t>
            </a:r>
          </a:p>
          <a:p>
            <a:pPr algn="ctr" eaLnBrk="1" hangingPunct="1">
              <a:buClr>
                <a:srgbClr val="C3260C"/>
              </a:buClr>
              <a:buSzPct val="130000"/>
            </a:pPr>
            <a:r>
              <a:rPr lang="en-US" altLang="en-US"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tấm lòng nghĩa hiệp.</a:t>
            </a:r>
            <a:endParaRPr lang="en-US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37">
            <a:extLst>
              <a:ext uri="{FF2B5EF4-FFF2-40B4-BE49-F238E27FC236}">
                <a16:creationId xmlns:a16="http://schemas.microsoft.com/office/drawing/2014/main" id="{F4122544-3094-4A9A-A0E4-A5FB0C656D1E}"/>
              </a:ext>
            </a:extLst>
          </p:cNvPr>
          <p:cNvSpPr/>
          <p:nvPr/>
        </p:nvSpPr>
        <p:spPr>
          <a:xfrm>
            <a:off x="5527774" y="917127"/>
            <a:ext cx="4114037" cy="1761068"/>
          </a:xfrm>
          <a:prstGeom prst="rect">
            <a:avLst/>
          </a:prstGeom>
          <a:solidFill>
            <a:srgbClr val="FF9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54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 Mèn</a:t>
            </a:r>
            <a:endParaRPr lang="zh-CN" altLang="en-US" sz="5400" b="1" i="1">
              <a:ln w="0"/>
              <a:solidFill>
                <a:schemeClr val="tx1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AE224A-282E-41F3-8DAB-F2647E4567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816" y="76218"/>
            <a:ext cx="2695399" cy="30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6845</TotalTime>
  <Words>695</Words>
  <Application>Microsoft Office PowerPoint</Application>
  <PresentationFormat>Tùy chỉnh</PresentationFormat>
  <Paragraphs>170</Paragraphs>
  <Slides>23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10</vt:i4>
      </vt:variant>
      <vt:variant>
        <vt:lpstr>Tiêu đề Bản chiếu</vt:lpstr>
      </vt:variant>
      <vt:variant>
        <vt:i4>23</vt:i4>
      </vt:variant>
    </vt:vector>
  </HeadingPairs>
  <TitlesOfParts>
    <vt:vector size="43" baseType="lpstr">
      <vt:lpstr>ITC Avant Garde Std Bk</vt:lpstr>
      <vt:lpstr>迷你简汉真广标</vt:lpstr>
      <vt:lpstr>Impact</vt:lpstr>
      <vt:lpstr>Signika</vt:lpstr>
      <vt:lpstr>Times New Roman</vt:lpstr>
      <vt:lpstr>等线</vt:lpstr>
      <vt:lpstr>Calibri</vt:lpstr>
      <vt:lpstr>字魂59号-创粗黑</vt:lpstr>
      <vt:lpstr>Arial</vt:lpstr>
      <vt:lpstr>LiHei Pro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Vân Nguyễn</cp:lastModifiedBy>
  <cp:revision>3575</cp:revision>
  <dcterms:created xsi:type="dcterms:W3CDTF">2015-12-01T09:06:39Z</dcterms:created>
  <dcterms:modified xsi:type="dcterms:W3CDTF">2021-09-10T02:39:41Z</dcterms:modified>
</cp:coreProperties>
</file>