
<file path=[Content_Types].xml><?xml version="1.0" encoding="utf-8"?>
<Types xmlns="http://schemas.openxmlformats.org/package/2006/content-types">
  <Default Extension="fntdata" ContentType="application/x-fontdata"/>
  <Default Extension="gif" ContentType="image/gif"/>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6"/>
  </p:notesMasterIdLst>
  <p:sldIdLst>
    <p:sldId id="256" r:id="rId2"/>
    <p:sldId id="313" r:id="rId3"/>
    <p:sldId id="257" r:id="rId4"/>
    <p:sldId id="314" r:id="rId5"/>
    <p:sldId id="315" r:id="rId6"/>
    <p:sldId id="331" r:id="rId7"/>
    <p:sldId id="316" r:id="rId8"/>
    <p:sldId id="318" r:id="rId9"/>
    <p:sldId id="320" r:id="rId10"/>
    <p:sldId id="319" r:id="rId11"/>
    <p:sldId id="321" r:id="rId12"/>
    <p:sldId id="322" r:id="rId13"/>
    <p:sldId id="266" r:id="rId14"/>
    <p:sldId id="332" r:id="rId15"/>
    <p:sldId id="323" r:id="rId16"/>
    <p:sldId id="317" r:id="rId17"/>
    <p:sldId id="333" r:id="rId18"/>
    <p:sldId id="334" r:id="rId19"/>
    <p:sldId id="326" r:id="rId20"/>
    <p:sldId id="327" r:id="rId21"/>
    <p:sldId id="328" r:id="rId22"/>
    <p:sldId id="329" r:id="rId23"/>
    <p:sldId id="280" r:id="rId24"/>
    <p:sldId id="330" r:id="rId25"/>
  </p:sldIdLst>
  <p:sldSz cx="9144000" cy="5143500" type="screen16x9"/>
  <p:notesSz cx="6858000" cy="9144000"/>
  <p:embeddedFontLst>
    <p:embeddedFont>
      <p:font typeface="Alfa Slab One" panose="020B0604020202020204" charset="0"/>
      <p:regular r:id="rId27"/>
    </p:embeddedFont>
    <p:embeddedFont>
      <p:font typeface="Catamaran" panose="020B0604020202020204" charset="0"/>
      <p:regular r:id="rId28"/>
      <p:bold r:id="rId29"/>
    </p:embeddedFont>
    <p:embeddedFont>
      <p:font typeface="Catamaran ExtraBold" panose="020B0604020202020204" charset="0"/>
      <p:bold r:id="rId30"/>
    </p:embeddedFont>
    <p:embeddedFont>
      <p:font typeface="Catamaran Medium" panose="020B0604020202020204" charset="0"/>
      <p:regular r:id="rId31"/>
      <p:bold r:id="rId32"/>
    </p:embeddedFont>
    <p:embeddedFont>
      <p:font typeface="Comfortaa Medium" panose="020B0604020202020204" charset="0"/>
      <p:regular r:id="rId33"/>
      <p:bold r:id="rId34"/>
    </p:embeddedFont>
    <p:embeddedFont>
      <p:font typeface="Dosis" pitchFamily="2" charset="0"/>
      <p:regular r:id="rId35"/>
    </p:embeddedFont>
    <p:embeddedFont>
      <p:font typeface="Pacifico"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8B9C"/>
    <a:srgbClr val="FEFAE7"/>
    <a:srgbClr val="FD4345"/>
    <a:srgbClr val="FCE888"/>
    <a:srgbClr val="F1F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4B0772-46EB-4390-882F-C2387CDBC045}">
  <a:tblStyle styleId="{364B0772-46EB-4390-882F-C2387CDBC0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8" autoAdjust="0"/>
    <p:restoredTop sz="94660"/>
  </p:normalViewPr>
  <p:slideViewPr>
    <p:cSldViewPr snapToGrid="0">
      <p:cViewPr varScale="1">
        <p:scale>
          <a:sx n="138" d="100"/>
          <a:sy n="138" d="100"/>
        </p:scale>
        <p:origin x="85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99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33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79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96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03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720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896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958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ddba04b64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ddba04b64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79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ddba04b64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ddba04b64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03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ddba04b64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ddba04b64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470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92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19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37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1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399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942050" y="1399074"/>
            <a:ext cx="5259900"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59200" y="3419076"/>
            <a:ext cx="50256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5292553" y="11248"/>
            <a:ext cx="3851452"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a:off x="4297638" y="193850"/>
            <a:ext cx="548725" cy="598600"/>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3022529">
            <a:off x="8189662" y="1558918"/>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a:spLocks noGrp="1"/>
          </p:cNvSpPr>
          <p:nvPr>
            <p:ph type="title"/>
          </p:nvPr>
        </p:nvSpPr>
        <p:spPr>
          <a:xfrm>
            <a:off x="713225" y="54864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713225" y="1021650"/>
            <a:ext cx="7717500" cy="357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rot="7888966" flipH="1">
            <a:off x="8461293" y="-928919"/>
            <a:ext cx="1515812" cy="3091552"/>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4"/>
          <p:cNvGrpSpPr/>
          <p:nvPr/>
        </p:nvGrpSpPr>
        <p:grpSpPr>
          <a:xfrm>
            <a:off x="8156400" y="4300125"/>
            <a:ext cx="548725" cy="598600"/>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574" name="Google Shape;1574;p24"/>
          <p:cNvSpPr txBox="1">
            <a:spLocks noGrp="1"/>
          </p:cNvSpPr>
          <p:nvPr>
            <p:ph type="subTitle" idx="1"/>
          </p:nvPr>
        </p:nvSpPr>
        <p:spPr>
          <a:xfrm>
            <a:off x="4818875" y="2880360"/>
            <a:ext cx="14355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4690775"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713225" y="548640"/>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1577" name="Google Shape;1577;p24"/>
          <p:cNvSpPr txBox="1">
            <a:spLocks noGrp="1"/>
          </p:cNvSpPr>
          <p:nvPr>
            <p:ph type="subTitle" idx="3"/>
          </p:nvPr>
        </p:nvSpPr>
        <p:spPr>
          <a:xfrm>
            <a:off x="6748250" y="2880360"/>
            <a:ext cx="14355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6620150"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960125" y="2880360"/>
            <a:ext cx="14355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832025"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2738600" y="2880360"/>
            <a:ext cx="1737300" cy="2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2761400"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8355589" y="4053993"/>
            <a:ext cx="514207" cy="791925"/>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24"/>
          <p:cNvGrpSpPr/>
          <p:nvPr/>
        </p:nvGrpSpPr>
        <p:grpSpPr>
          <a:xfrm rot="-669090">
            <a:off x="8541311" y="3171976"/>
            <a:ext cx="543964" cy="660337"/>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24"/>
          <p:cNvGrpSpPr/>
          <p:nvPr/>
        </p:nvGrpSpPr>
        <p:grpSpPr>
          <a:xfrm rot="-949166">
            <a:off x="359682" y="44785"/>
            <a:ext cx="441819" cy="815168"/>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24"/>
          <p:cNvGrpSpPr/>
          <p:nvPr/>
        </p:nvGrpSpPr>
        <p:grpSpPr>
          <a:xfrm>
            <a:off x="211413" y="1098725"/>
            <a:ext cx="548725" cy="598600"/>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24"/>
          <p:cNvGrpSpPr/>
          <p:nvPr/>
        </p:nvGrpSpPr>
        <p:grpSpPr>
          <a:xfrm flipH="1">
            <a:off x="2770099" y="4132589"/>
            <a:ext cx="3851452" cy="1263131"/>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0" name="Google Shape;1640;p24"/>
          <p:cNvSpPr/>
          <p:nvPr/>
        </p:nvSpPr>
        <p:spPr>
          <a:xfrm rot="3676830">
            <a:off x="1015121" y="72944"/>
            <a:ext cx="315856" cy="60493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1713"/>
        <p:cNvGrpSpPr/>
        <p:nvPr/>
      </p:nvGrpSpPr>
      <p:grpSpPr>
        <a:xfrm>
          <a:off x="0" y="0"/>
          <a:ext cx="0" cy="0"/>
          <a:chOff x="0" y="0"/>
          <a:chExt cx="0" cy="0"/>
        </a:xfrm>
      </p:grpSpPr>
      <p:pic>
        <p:nvPicPr>
          <p:cNvPr id="1714" name="Google Shape;1714;p2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15" name="Google Shape;1715;p26"/>
          <p:cNvSpPr txBox="1">
            <a:spLocks noGrp="1"/>
          </p:cNvSpPr>
          <p:nvPr>
            <p:ph type="subTitle" idx="1"/>
          </p:nvPr>
        </p:nvSpPr>
        <p:spPr>
          <a:xfrm>
            <a:off x="878663" y="1910373"/>
            <a:ext cx="14631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16" name="Google Shape;1716;p26"/>
          <p:cNvSpPr txBox="1">
            <a:spLocks noGrp="1"/>
          </p:cNvSpPr>
          <p:nvPr>
            <p:ph type="subTitle" idx="2"/>
          </p:nvPr>
        </p:nvSpPr>
        <p:spPr>
          <a:xfrm>
            <a:off x="714563" y="2229437"/>
            <a:ext cx="1791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17" name="Google Shape;1717;p26"/>
          <p:cNvSpPr txBox="1">
            <a:spLocks noGrp="1"/>
          </p:cNvSpPr>
          <p:nvPr>
            <p:ph type="subTitle" idx="3"/>
          </p:nvPr>
        </p:nvSpPr>
        <p:spPr>
          <a:xfrm>
            <a:off x="3840450" y="1910373"/>
            <a:ext cx="14631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18" name="Google Shape;1718;p26"/>
          <p:cNvSpPr txBox="1">
            <a:spLocks noGrp="1"/>
          </p:cNvSpPr>
          <p:nvPr>
            <p:ph type="subTitle" idx="4"/>
          </p:nvPr>
        </p:nvSpPr>
        <p:spPr>
          <a:xfrm>
            <a:off x="3674700" y="2229437"/>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19" name="Google Shape;1719;p26"/>
          <p:cNvSpPr txBox="1">
            <a:spLocks noGrp="1"/>
          </p:cNvSpPr>
          <p:nvPr>
            <p:ph type="subTitle" idx="5"/>
          </p:nvPr>
        </p:nvSpPr>
        <p:spPr>
          <a:xfrm>
            <a:off x="6802237" y="1910373"/>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0" name="Google Shape;1720;p26"/>
          <p:cNvSpPr txBox="1">
            <a:spLocks noGrp="1"/>
          </p:cNvSpPr>
          <p:nvPr>
            <p:ph type="subTitle" idx="6"/>
          </p:nvPr>
        </p:nvSpPr>
        <p:spPr>
          <a:xfrm>
            <a:off x="6636487" y="2229437"/>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1" name="Google Shape;1721;p26"/>
          <p:cNvSpPr txBox="1">
            <a:spLocks noGrp="1"/>
          </p:cNvSpPr>
          <p:nvPr>
            <p:ph type="subTitle" idx="7"/>
          </p:nvPr>
        </p:nvSpPr>
        <p:spPr>
          <a:xfrm>
            <a:off x="878663" y="372593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2" name="Google Shape;1722;p26"/>
          <p:cNvSpPr txBox="1">
            <a:spLocks noGrp="1"/>
          </p:cNvSpPr>
          <p:nvPr>
            <p:ph type="subTitle" idx="8"/>
          </p:nvPr>
        </p:nvSpPr>
        <p:spPr>
          <a:xfrm>
            <a:off x="712913"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3" name="Google Shape;1723;p26"/>
          <p:cNvSpPr txBox="1">
            <a:spLocks noGrp="1"/>
          </p:cNvSpPr>
          <p:nvPr>
            <p:ph type="subTitle" idx="9"/>
          </p:nvPr>
        </p:nvSpPr>
        <p:spPr>
          <a:xfrm>
            <a:off x="3840450" y="372593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4" name="Google Shape;1724;p26"/>
          <p:cNvSpPr txBox="1">
            <a:spLocks noGrp="1"/>
          </p:cNvSpPr>
          <p:nvPr>
            <p:ph type="subTitle" idx="13"/>
          </p:nvPr>
        </p:nvSpPr>
        <p:spPr>
          <a:xfrm>
            <a:off x="3674700"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5" name="Google Shape;1725;p26"/>
          <p:cNvSpPr txBox="1">
            <a:spLocks noGrp="1"/>
          </p:cNvSpPr>
          <p:nvPr>
            <p:ph type="subTitle" idx="14"/>
          </p:nvPr>
        </p:nvSpPr>
        <p:spPr>
          <a:xfrm>
            <a:off x="6802237" y="372593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6" name="Google Shape;1726;p26"/>
          <p:cNvSpPr txBox="1">
            <a:spLocks noGrp="1"/>
          </p:cNvSpPr>
          <p:nvPr>
            <p:ph type="subTitle" idx="15"/>
          </p:nvPr>
        </p:nvSpPr>
        <p:spPr>
          <a:xfrm>
            <a:off x="6636487"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7" name="Google Shape;1727;p26"/>
          <p:cNvSpPr txBox="1">
            <a:spLocks noGrp="1"/>
          </p:cNvSpPr>
          <p:nvPr>
            <p:ph type="title"/>
          </p:nvPr>
        </p:nvSpPr>
        <p:spPr>
          <a:xfrm>
            <a:off x="713225" y="548640"/>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grpSp>
        <p:nvGrpSpPr>
          <p:cNvPr id="1728" name="Google Shape;1728;p26"/>
          <p:cNvGrpSpPr/>
          <p:nvPr/>
        </p:nvGrpSpPr>
        <p:grpSpPr>
          <a:xfrm>
            <a:off x="-22062" y="4204800"/>
            <a:ext cx="719750" cy="789225"/>
            <a:chOff x="641925" y="383000"/>
            <a:chExt cx="719750" cy="789225"/>
          </a:xfrm>
        </p:grpSpPr>
        <p:sp>
          <p:nvSpPr>
            <p:cNvPr id="1729" name="Google Shape;1729;p26"/>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6"/>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6"/>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6"/>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6"/>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6"/>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6"/>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6"/>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6"/>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26"/>
          <p:cNvGrpSpPr/>
          <p:nvPr/>
        </p:nvGrpSpPr>
        <p:grpSpPr>
          <a:xfrm flipH="1">
            <a:off x="8265313" y="71463"/>
            <a:ext cx="798125" cy="1094450"/>
            <a:chOff x="532675" y="3247050"/>
            <a:chExt cx="798125" cy="1094450"/>
          </a:xfrm>
        </p:grpSpPr>
        <p:sp>
          <p:nvSpPr>
            <p:cNvPr id="1746" name="Google Shape;1746;p26"/>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26"/>
          <p:cNvGrpSpPr/>
          <p:nvPr/>
        </p:nvGrpSpPr>
        <p:grpSpPr>
          <a:xfrm>
            <a:off x="6200249" y="4599414"/>
            <a:ext cx="3851452" cy="1263131"/>
            <a:chOff x="238125" y="548775"/>
            <a:chExt cx="2842400" cy="932200"/>
          </a:xfrm>
        </p:grpSpPr>
        <p:sp>
          <p:nvSpPr>
            <p:cNvPr id="1750" name="Google Shape;1750;p2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26"/>
          <p:cNvGrpSpPr/>
          <p:nvPr/>
        </p:nvGrpSpPr>
        <p:grpSpPr>
          <a:xfrm>
            <a:off x="-1401851" y="-839461"/>
            <a:ext cx="3851452" cy="1263131"/>
            <a:chOff x="238125" y="548775"/>
            <a:chExt cx="2842400" cy="932200"/>
          </a:xfrm>
        </p:grpSpPr>
        <p:sp>
          <p:nvSpPr>
            <p:cNvPr id="1753" name="Google Shape;1753;p2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1808"/>
        <p:cNvGrpSpPr/>
        <p:nvPr/>
      </p:nvGrpSpPr>
      <p:grpSpPr>
        <a:xfrm>
          <a:off x="0" y="0"/>
          <a:ext cx="0" cy="0"/>
          <a:chOff x="0" y="0"/>
          <a:chExt cx="0" cy="0"/>
        </a:xfrm>
      </p:grpSpPr>
      <p:pic>
        <p:nvPicPr>
          <p:cNvPr id="1809" name="Google Shape;1809;p2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810" name="Google Shape;1810;p29"/>
          <p:cNvSpPr txBox="1">
            <a:spLocks noGrp="1"/>
          </p:cNvSpPr>
          <p:nvPr>
            <p:ph type="title"/>
          </p:nvPr>
        </p:nvSpPr>
        <p:spPr>
          <a:xfrm>
            <a:off x="713225" y="548640"/>
            <a:ext cx="7717500" cy="2925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a:endParaRPr/>
          </a:p>
        </p:txBody>
      </p:sp>
      <p:sp>
        <p:nvSpPr>
          <p:cNvPr id="1811" name="Google Shape;1811;p29"/>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 name="Google Shape;1812;p29"/>
          <p:cNvGrpSpPr/>
          <p:nvPr/>
        </p:nvGrpSpPr>
        <p:grpSpPr>
          <a:xfrm rot="-5400000">
            <a:off x="6586699" y="2608614"/>
            <a:ext cx="3851452" cy="1263131"/>
            <a:chOff x="238125" y="548775"/>
            <a:chExt cx="2842400" cy="932200"/>
          </a:xfrm>
        </p:grpSpPr>
        <p:sp>
          <p:nvSpPr>
            <p:cNvPr id="1813" name="Google Shape;1813;p2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29"/>
          <p:cNvGrpSpPr/>
          <p:nvPr/>
        </p:nvGrpSpPr>
        <p:grpSpPr>
          <a:xfrm rot="-669090">
            <a:off x="180461" y="3395764"/>
            <a:ext cx="543964" cy="660337"/>
            <a:chOff x="3703100" y="2534450"/>
            <a:chExt cx="543975" cy="660350"/>
          </a:xfrm>
        </p:grpSpPr>
        <p:sp>
          <p:nvSpPr>
            <p:cNvPr id="1816" name="Google Shape;1816;p2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4" name="Google Shape;1844;p29"/>
          <p:cNvSpPr/>
          <p:nvPr/>
        </p:nvSpPr>
        <p:spPr>
          <a:xfrm rot="857046">
            <a:off x="302824" y="4278371"/>
            <a:ext cx="491045" cy="509904"/>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5" name="Google Shape;1845;p29"/>
          <p:cNvGrpSpPr/>
          <p:nvPr/>
        </p:nvGrpSpPr>
        <p:grpSpPr>
          <a:xfrm rot="-420628">
            <a:off x="8466425" y="232794"/>
            <a:ext cx="466694" cy="613404"/>
            <a:chOff x="1391550" y="1144975"/>
            <a:chExt cx="545075" cy="716425"/>
          </a:xfrm>
        </p:grpSpPr>
        <p:sp>
          <p:nvSpPr>
            <p:cNvPr id="1846" name="Google Shape;1846;p29"/>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9"/>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9"/>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9"/>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9"/>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9"/>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9"/>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9"/>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9"/>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9"/>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29"/>
          <p:cNvGrpSpPr/>
          <p:nvPr/>
        </p:nvGrpSpPr>
        <p:grpSpPr>
          <a:xfrm rot="755532">
            <a:off x="8285341" y="4182683"/>
            <a:ext cx="673393" cy="781463"/>
            <a:chOff x="2038000" y="238125"/>
            <a:chExt cx="673425" cy="781500"/>
          </a:xfrm>
        </p:grpSpPr>
        <p:sp>
          <p:nvSpPr>
            <p:cNvPr id="1861" name="Google Shape;1861;p29"/>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9"/>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9"/>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9"/>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1"/>
          <p:cNvGrpSpPr/>
          <p:nvPr/>
        </p:nvGrpSpPr>
        <p:grpSpPr>
          <a:xfrm rot="10800000" flipH="1">
            <a:off x="6740353" y="11248"/>
            <a:ext cx="3851452"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32"/>
          <p:cNvSpPr/>
          <p:nvPr/>
        </p:nvSpPr>
        <p:spPr>
          <a:xfrm>
            <a:off x="150988" y="898925"/>
            <a:ext cx="463063"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2"/>
          <p:cNvGrpSpPr/>
          <p:nvPr/>
        </p:nvGrpSpPr>
        <p:grpSpPr>
          <a:xfrm rot="-5400000" flipH="1">
            <a:off x="6595065" y="1294148"/>
            <a:ext cx="3851452" cy="1263131"/>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Google Shape;2118;p32"/>
          <p:cNvSpPr/>
          <p:nvPr/>
        </p:nvSpPr>
        <p:spPr>
          <a:xfrm rot="8100000">
            <a:off x="-580547" y="3104419"/>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9" name="Google Shape;2119;p32"/>
          <p:cNvGrpSpPr/>
          <p:nvPr/>
        </p:nvGrpSpPr>
        <p:grpSpPr>
          <a:xfrm rot="389517" flipH="1">
            <a:off x="2922097" y="4289521"/>
            <a:ext cx="3851419"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32"/>
          <p:cNvSpPr/>
          <p:nvPr/>
        </p:nvSpPr>
        <p:spPr>
          <a:xfrm rot="2179724">
            <a:off x="4016335" y="-112873"/>
            <a:ext cx="1111330"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67B31C11-29D7-437A-8BB3-1E623E16EBB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0" r:id="rId4"/>
    <p:sldLayoutId id="2147483672" r:id="rId5"/>
    <p:sldLayoutId id="2147483675" r:id="rId6"/>
    <p:sldLayoutId id="2147483677" r:id="rId7"/>
    <p:sldLayoutId id="214748367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slide" Target="slide4.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3.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microsoft.com/office/2007/relationships/hdphoto" Target="../media/hdphoto10.wd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2.xml"/><Relationship Id="rId18" Type="http://schemas.microsoft.com/office/2007/relationships/hdphoto" Target="../media/hdphoto5.wdp"/><Relationship Id="rId3" Type="http://schemas.openxmlformats.org/officeDocument/2006/relationships/slideLayout" Target="../slideLayouts/slideLayout4.xml"/><Relationship Id="rId21" Type="http://schemas.openxmlformats.org/officeDocument/2006/relationships/slide" Target="slide5.xml"/><Relationship Id="rId7" Type="http://schemas.openxmlformats.org/officeDocument/2006/relationships/slide" Target="slide7.xml"/><Relationship Id="rId12" Type="http://schemas.microsoft.com/office/2007/relationships/hdphoto" Target="../media/hdphoto3.wdp"/><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9.png"/><Relationship Id="rId20" Type="http://schemas.microsoft.com/office/2007/relationships/hdphoto" Target="../media/hdphoto6.wdp"/><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7.png"/><Relationship Id="rId24" Type="http://schemas.openxmlformats.org/officeDocument/2006/relationships/image" Target="../media/image13.gif"/><Relationship Id="rId5" Type="http://schemas.openxmlformats.org/officeDocument/2006/relationships/image" Target="../media/image4.jpg"/><Relationship Id="rId15" Type="http://schemas.microsoft.com/office/2007/relationships/hdphoto" Target="../media/hdphoto4.wdp"/><Relationship Id="rId23" Type="http://schemas.microsoft.com/office/2007/relationships/hdphoto" Target="../media/hdphoto7.wdp"/><Relationship Id="rId10" Type="http://schemas.openxmlformats.org/officeDocument/2006/relationships/slide" Target="slide16.xml"/><Relationship Id="rId19" Type="http://schemas.openxmlformats.org/officeDocument/2006/relationships/image" Target="../media/image11.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8.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17.png"/><Relationship Id="rId10" Type="http://schemas.openxmlformats.org/officeDocument/2006/relationships/image" Target="../media/image19.gif"/><Relationship Id="rId4" Type="http://schemas.microsoft.com/office/2007/relationships/hdphoto" Target="../media/hdphoto8.wdp"/><Relationship Id="rId9" Type="http://schemas.microsoft.com/office/2007/relationships/hdphoto" Target="../media/hdphoto10.wdp"/></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34"/>
        <p:cNvGrpSpPr/>
        <p:nvPr/>
      </p:nvGrpSpPr>
      <p:grpSpPr>
        <a:xfrm>
          <a:off x="0" y="0"/>
          <a:ext cx="0" cy="0"/>
          <a:chOff x="0" y="0"/>
          <a:chExt cx="0" cy="0"/>
        </a:xfrm>
      </p:grpSpPr>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57825"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a:solidFill>
                  <a:schemeClr val="lt1"/>
                </a:solidFill>
              </a:rPr>
              <a:t>Toán</a:t>
            </a:r>
            <a:endParaRPr sz="1800" dirty="0">
              <a:solidFill>
                <a:schemeClr val="lt1"/>
              </a:solidFill>
            </a:endParaRPr>
          </a:p>
        </p:txBody>
      </p:sp>
      <p:sp>
        <p:nvSpPr>
          <p:cNvPr id="9" name="Google Shape;2136;p37"/>
          <p:cNvSpPr/>
          <p:nvPr/>
        </p:nvSpPr>
        <p:spPr>
          <a:xfrm>
            <a:off x="1940165" y="1491175"/>
            <a:ext cx="5263670" cy="974522"/>
          </a:xfrm>
          <a:prstGeom prst="rect">
            <a:avLst/>
          </a:prstGeom>
        </p:spPr>
        <p:txBody>
          <a:bodyPr>
            <a:prstTxWarp prst="textPlain">
              <a:avLst/>
            </a:prstTxWarp>
          </a:bodyPr>
          <a:lstStyle/>
          <a:p>
            <a:pPr lvl="0" algn="ctr"/>
            <a:r>
              <a:rPr lang="vi-VN" b="1" i="0" dirty="0">
                <a:ln w="6600">
                  <a:solidFill>
                    <a:schemeClr val="accent2"/>
                  </a:solidFill>
                  <a:prstDash val="solid"/>
                </a:ln>
                <a:solidFill>
                  <a:srgbClr val="FFFFFF"/>
                </a:solidFill>
                <a:effectLst>
                  <a:outerShdw dist="38100" dir="2700000" algn="tl" rotWithShape="0">
                    <a:schemeClr val="accent2"/>
                  </a:outerShdw>
                </a:effectLst>
                <a:latin typeface="Alfa Slab One"/>
              </a:rPr>
              <a:t>Chương ba</a:t>
            </a:r>
            <a:endParaRPr b="1" i="0" dirty="0">
              <a:ln w="6600">
                <a:solidFill>
                  <a:schemeClr val="accent2"/>
                </a:solidFill>
                <a:prstDash val="solid"/>
              </a:ln>
              <a:solidFill>
                <a:srgbClr val="FFFFFF"/>
              </a:solidFill>
              <a:effectLst>
                <a:outerShdw dist="38100" dir="2700000" algn="tl" rotWithShape="0">
                  <a:schemeClr val="accent2"/>
                </a:outerShdw>
              </a:effectLst>
              <a:latin typeface="Alfa Slab One"/>
            </a:endParaRPr>
          </a:p>
        </p:txBody>
      </p:sp>
      <p:sp>
        <p:nvSpPr>
          <p:cNvPr id="11" name="Google Shape;2146;p38"/>
          <p:cNvSpPr txBox="1">
            <a:spLocks/>
          </p:cNvSpPr>
          <p:nvPr/>
        </p:nvSpPr>
        <p:spPr>
          <a:xfrm>
            <a:off x="2131924" y="2465697"/>
            <a:ext cx="4880151" cy="14677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Alfa Slab One"/>
              <a:buNone/>
              <a:defRPr sz="5000" b="0" i="0" u="none" strike="noStrike" cap="none">
                <a:solidFill>
                  <a:schemeClr val="lt1"/>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9pPr>
          </a:lstStyle>
          <a:p>
            <a:r>
              <a:rPr lang="vi-VN" sz="6000" b="1" dirty="0">
                <a:ln w="6600">
                  <a:solidFill>
                    <a:schemeClr val="accent2"/>
                  </a:solidFill>
                  <a:prstDash val="solid"/>
                </a:ln>
                <a:solidFill>
                  <a:srgbClr val="FFFFFF"/>
                </a:solidFill>
                <a:effectLst>
                  <a:outerShdw dist="38100" dir="2700000" algn="tl" rotWithShape="0">
                    <a:schemeClr val="accent2"/>
                  </a:outerShdw>
                </a:effectLst>
              </a:rPr>
              <a:t>HÌNH HỌC</a:t>
            </a:r>
            <a:endParaRPr lang="en-US" sz="6000"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6" name="Google Shape;3423;p73"/>
          <p:cNvGrpSpPr/>
          <p:nvPr/>
        </p:nvGrpSpPr>
        <p:grpSpPr>
          <a:xfrm>
            <a:off x="1312474" y="3933468"/>
            <a:ext cx="1739070" cy="1116997"/>
            <a:chOff x="1001550" y="1304750"/>
            <a:chExt cx="392300" cy="397375"/>
          </a:xfrm>
        </p:grpSpPr>
        <p:sp>
          <p:nvSpPr>
            <p:cNvPr id="7" name="Google Shape;3424;p73"/>
            <p:cNvSpPr/>
            <p:nvPr/>
          </p:nvSpPr>
          <p:spPr>
            <a:xfrm>
              <a:off x="1197675" y="1310475"/>
              <a:ext cx="61375" cy="35825"/>
            </a:xfrm>
            <a:custGeom>
              <a:avLst/>
              <a:gdLst/>
              <a:ahLst/>
              <a:cxnLst/>
              <a:rect l="l" t="t" r="r" b="b"/>
              <a:pathLst>
                <a:path w="2455" h="1433" extrusionOk="0">
                  <a:moveTo>
                    <a:pt x="1" y="1"/>
                  </a:moveTo>
                  <a:lnTo>
                    <a:pt x="1" y="1432"/>
                  </a:lnTo>
                  <a:lnTo>
                    <a:pt x="2250" y="1432"/>
                  </a:lnTo>
                  <a:lnTo>
                    <a:pt x="2326" y="1406"/>
                  </a:lnTo>
                  <a:lnTo>
                    <a:pt x="2403" y="1381"/>
                  </a:lnTo>
                  <a:lnTo>
                    <a:pt x="2454" y="1304"/>
                  </a:lnTo>
                  <a:lnTo>
                    <a:pt x="2454" y="1228"/>
                  </a:lnTo>
                  <a:lnTo>
                    <a:pt x="2454" y="205"/>
                  </a:lnTo>
                  <a:lnTo>
                    <a:pt x="2454" y="129"/>
                  </a:lnTo>
                  <a:lnTo>
                    <a:pt x="2403" y="52"/>
                  </a:lnTo>
                  <a:lnTo>
                    <a:pt x="232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25;p73"/>
            <p:cNvSpPr/>
            <p:nvPr/>
          </p:nvSpPr>
          <p:spPr>
            <a:xfrm>
              <a:off x="1238575" y="1310475"/>
              <a:ext cx="20475" cy="35825"/>
            </a:xfrm>
            <a:custGeom>
              <a:avLst/>
              <a:gdLst/>
              <a:ahLst/>
              <a:cxnLst/>
              <a:rect l="l" t="t" r="r" b="b"/>
              <a:pathLst>
                <a:path w="819" h="1433" extrusionOk="0">
                  <a:moveTo>
                    <a:pt x="0" y="1"/>
                  </a:moveTo>
                  <a:lnTo>
                    <a:pt x="0" y="1432"/>
                  </a:lnTo>
                  <a:lnTo>
                    <a:pt x="614" y="1432"/>
                  </a:lnTo>
                  <a:lnTo>
                    <a:pt x="690" y="1406"/>
                  </a:lnTo>
                  <a:lnTo>
                    <a:pt x="767" y="1381"/>
                  </a:lnTo>
                  <a:lnTo>
                    <a:pt x="818" y="1304"/>
                  </a:lnTo>
                  <a:lnTo>
                    <a:pt x="818" y="1228"/>
                  </a:lnTo>
                  <a:lnTo>
                    <a:pt x="818" y="205"/>
                  </a:lnTo>
                  <a:lnTo>
                    <a:pt x="818" y="129"/>
                  </a:lnTo>
                  <a:lnTo>
                    <a:pt x="767" y="52"/>
                  </a:lnTo>
                  <a:lnTo>
                    <a:pt x="69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26;p73"/>
            <p:cNvSpPr/>
            <p:nvPr/>
          </p:nvSpPr>
          <p:spPr>
            <a:xfrm>
              <a:off x="1191925" y="1304750"/>
              <a:ext cx="11525" cy="90725"/>
            </a:xfrm>
            <a:custGeom>
              <a:avLst/>
              <a:gdLst/>
              <a:ahLst/>
              <a:cxnLst/>
              <a:rect l="l" t="t" r="r" b="b"/>
              <a:pathLst>
                <a:path w="461" h="3629" extrusionOk="0">
                  <a:moveTo>
                    <a:pt x="154" y="0"/>
                  </a:moveTo>
                  <a:lnTo>
                    <a:pt x="77" y="51"/>
                  </a:lnTo>
                  <a:lnTo>
                    <a:pt x="26" y="128"/>
                  </a:lnTo>
                  <a:lnTo>
                    <a:pt x="1" y="230"/>
                  </a:lnTo>
                  <a:lnTo>
                    <a:pt x="1" y="3399"/>
                  </a:lnTo>
                  <a:lnTo>
                    <a:pt x="26" y="3501"/>
                  </a:lnTo>
                  <a:lnTo>
                    <a:pt x="77" y="3578"/>
                  </a:lnTo>
                  <a:lnTo>
                    <a:pt x="154" y="3629"/>
                  </a:lnTo>
                  <a:lnTo>
                    <a:pt x="333" y="3629"/>
                  </a:lnTo>
                  <a:lnTo>
                    <a:pt x="410" y="3578"/>
                  </a:lnTo>
                  <a:lnTo>
                    <a:pt x="461" y="3501"/>
                  </a:lnTo>
                  <a:lnTo>
                    <a:pt x="461" y="3399"/>
                  </a:lnTo>
                  <a:lnTo>
                    <a:pt x="461" y="230"/>
                  </a:lnTo>
                  <a:lnTo>
                    <a:pt x="461" y="128"/>
                  </a:lnTo>
                  <a:lnTo>
                    <a:pt x="410" y="51"/>
                  </a:lnTo>
                  <a:lnTo>
                    <a:pt x="333"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27;p73"/>
            <p:cNvSpPr/>
            <p:nvPr/>
          </p:nvSpPr>
          <p:spPr>
            <a:xfrm>
              <a:off x="1001550" y="1679750"/>
              <a:ext cx="392300" cy="22375"/>
            </a:xfrm>
            <a:custGeom>
              <a:avLst/>
              <a:gdLst/>
              <a:ahLst/>
              <a:cxnLst/>
              <a:rect l="l" t="t" r="r" b="b"/>
              <a:pathLst>
                <a:path w="15692" h="895" extrusionOk="0">
                  <a:moveTo>
                    <a:pt x="103" y="0"/>
                  </a:moveTo>
                  <a:lnTo>
                    <a:pt x="52" y="52"/>
                  </a:lnTo>
                  <a:lnTo>
                    <a:pt x="26" y="103"/>
                  </a:lnTo>
                  <a:lnTo>
                    <a:pt x="1" y="154"/>
                  </a:lnTo>
                  <a:lnTo>
                    <a:pt x="1" y="742"/>
                  </a:lnTo>
                  <a:lnTo>
                    <a:pt x="26" y="793"/>
                  </a:lnTo>
                  <a:lnTo>
                    <a:pt x="52" y="844"/>
                  </a:lnTo>
                  <a:lnTo>
                    <a:pt x="103" y="895"/>
                  </a:lnTo>
                  <a:lnTo>
                    <a:pt x="15589" y="895"/>
                  </a:lnTo>
                  <a:lnTo>
                    <a:pt x="15640" y="844"/>
                  </a:lnTo>
                  <a:lnTo>
                    <a:pt x="15691" y="793"/>
                  </a:lnTo>
                  <a:lnTo>
                    <a:pt x="15691" y="742"/>
                  </a:lnTo>
                  <a:lnTo>
                    <a:pt x="15691" y="154"/>
                  </a:lnTo>
                  <a:lnTo>
                    <a:pt x="15691" y="103"/>
                  </a:lnTo>
                  <a:lnTo>
                    <a:pt x="15640" y="52"/>
                  </a:lnTo>
                  <a:lnTo>
                    <a:pt x="15589" y="0"/>
                  </a:lnTo>
                  <a:close/>
                </a:path>
              </a:pathLst>
            </a:custGeom>
            <a:solidFill>
              <a:srgbClr val="005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28;p73"/>
            <p:cNvSpPr/>
            <p:nvPr/>
          </p:nvSpPr>
          <p:spPr>
            <a:xfrm>
              <a:off x="1363150" y="1679750"/>
              <a:ext cx="30700" cy="22375"/>
            </a:xfrm>
            <a:custGeom>
              <a:avLst/>
              <a:gdLst/>
              <a:ahLst/>
              <a:cxnLst/>
              <a:rect l="l" t="t" r="r" b="b"/>
              <a:pathLst>
                <a:path w="1228" h="895" extrusionOk="0">
                  <a:moveTo>
                    <a:pt x="0" y="0"/>
                  </a:moveTo>
                  <a:lnTo>
                    <a:pt x="0" y="895"/>
                  </a:lnTo>
                  <a:lnTo>
                    <a:pt x="1125" y="895"/>
                  </a:lnTo>
                  <a:lnTo>
                    <a:pt x="1176" y="844"/>
                  </a:lnTo>
                  <a:lnTo>
                    <a:pt x="1227" y="793"/>
                  </a:lnTo>
                  <a:lnTo>
                    <a:pt x="1227" y="742"/>
                  </a:lnTo>
                  <a:lnTo>
                    <a:pt x="1227" y="154"/>
                  </a:lnTo>
                  <a:lnTo>
                    <a:pt x="1227" y="103"/>
                  </a:lnTo>
                  <a:lnTo>
                    <a:pt x="1176" y="52"/>
                  </a:lnTo>
                  <a:lnTo>
                    <a:pt x="1125" y="0"/>
                  </a:lnTo>
                  <a:close/>
                </a:path>
              </a:pathLst>
            </a:custGeom>
            <a:solidFill>
              <a:srgbClr val="005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29;p73"/>
            <p:cNvSpPr/>
            <p:nvPr/>
          </p:nvSpPr>
          <p:spPr>
            <a:xfrm>
              <a:off x="1126125" y="1380125"/>
              <a:ext cx="143775" cy="299650"/>
            </a:xfrm>
            <a:custGeom>
              <a:avLst/>
              <a:gdLst/>
              <a:ahLst/>
              <a:cxnLst/>
              <a:rect l="l" t="t" r="r" b="b"/>
              <a:pathLst>
                <a:path w="5751" h="11986" extrusionOk="0">
                  <a:moveTo>
                    <a:pt x="2863" y="0"/>
                  </a:moveTo>
                  <a:lnTo>
                    <a:pt x="1" y="2045"/>
                  </a:lnTo>
                  <a:lnTo>
                    <a:pt x="1" y="11985"/>
                  </a:lnTo>
                  <a:lnTo>
                    <a:pt x="5750" y="11985"/>
                  </a:lnTo>
                  <a:lnTo>
                    <a:pt x="5750" y="2045"/>
                  </a:lnTo>
                  <a:lnTo>
                    <a:pt x="2863"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0;p73"/>
            <p:cNvSpPr/>
            <p:nvPr/>
          </p:nvSpPr>
          <p:spPr>
            <a:xfrm>
              <a:off x="1126125" y="1380125"/>
              <a:ext cx="143775" cy="299650"/>
            </a:xfrm>
            <a:custGeom>
              <a:avLst/>
              <a:gdLst/>
              <a:ahLst/>
              <a:cxnLst/>
              <a:rect l="l" t="t" r="r" b="b"/>
              <a:pathLst>
                <a:path w="5751" h="11986" extrusionOk="0">
                  <a:moveTo>
                    <a:pt x="2863" y="0"/>
                  </a:moveTo>
                  <a:lnTo>
                    <a:pt x="2735" y="77"/>
                  </a:lnTo>
                  <a:lnTo>
                    <a:pt x="1943" y="665"/>
                  </a:lnTo>
                  <a:lnTo>
                    <a:pt x="1" y="2121"/>
                  </a:lnTo>
                  <a:lnTo>
                    <a:pt x="1" y="3195"/>
                  </a:lnTo>
                  <a:lnTo>
                    <a:pt x="2249" y="1483"/>
                  </a:lnTo>
                  <a:lnTo>
                    <a:pt x="2377" y="1406"/>
                  </a:lnTo>
                  <a:lnTo>
                    <a:pt x="2531" y="1329"/>
                  </a:lnTo>
                  <a:lnTo>
                    <a:pt x="2709" y="1304"/>
                  </a:lnTo>
                  <a:lnTo>
                    <a:pt x="2863" y="1278"/>
                  </a:lnTo>
                  <a:lnTo>
                    <a:pt x="3042" y="1304"/>
                  </a:lnTo>
                  <a:lnTo>
                    <a:pt x="3195" y="1329"/>
                  </a:lnTo>
                  <a:lnTo>
                    <a:pt x="3348" y="1406"/>
                  </a:lnTo>
                  <a:lnTo>
                    <a:pt x="3502" y="1483"/>
                  </a:lnTo>
                  <a:lnTo>
                    <a:pt x="4677" y="2377"/>
                  </a:lnTo>
                  <a:lnTo>
                    <a:pt x="4856" y="2556"/>
                  </a:lnTo>
                  <a:lnTo>
                    <a:pt x="4984" y="2760"/>
                  </a:lnTo>
                  <a:lnTo>
                    <a:pt x="5060" y="2965"/>
                  </a:lnTo>
                  <a:lnTo>
                    <a:pt x="5086" y="3220"/>
                  </a:lnTo>
                  <a:lnTo>
                    <a:pt x="5086" y="11985"/>
                  </a:lnTo>
                  <a:lnTo>
                    <a:pt x="5750" y="11985"/>
                  </a:lnTo>
                  <a:lnTo>
                    <a:pt x="5750" y="2045"/>
                  </a:lnTo>
                  <a:lnTo>
                    <a:pt x="3783" y="665"/>
                  </a:lnTo>
                  <a:lnTo>
                    <a:pt x="2991" y="77"/>
                  </a:lnTo>
                  <a:lnTo>
                    <a:pt x="2863" y="0"/>
                  </a:lnTo>
                  <a:close/>
                </a:path>
              </a:pathLst>
            </a:custGeom>
            <a:solidFill>
              <a:srgbClr val="E0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1;p73"/>
            <p:cNvSpPr/>
            <p:nvPr/>
          </p:nvSpPr>
          <p:spPr>
            <a:xfrm>
              <a:off x="1085250" y="1366075"/>
              <a:ext cx="224900" cy="97775"/>
            </a:xfrm>
            <a:custGeom>
              <a:avLst/>
              <a:gdLst/>
              <a:ahLst/>
              <a:cxnLst/>
              <a:rect l="l" t="t" r="r" b="b"/>
              <a:pathLst>
                <a:path w="8996" h="3911" extrusionOk="0">
                  <a:moveTo>
                    <a:pt x="4498" y="0"/>
                  </a:moveTo>
                  <a:lnTo>
                    <a:pt x="4370" y="26"/>
                  </a:lnTo>
                  <a:lnTo>
                    <a:pt x="4242" y="77"/>
                  </a:lnTo>
                  <a:lnTo>
                    <a:pt x="154" y="3169"/>
                  </a:lnTo>
                  <a:lnTo>
                    <a:pt x="102" y="3220"/>
                  </a:lnTo>
                  <a:lnTo>
                    <a:pt x="51" y="3297"/>
                  </a:lnTo>
                  <a:lnTo>
                    <a:pt x="26" y="3348"/>
                  </a:lnTo>
                  <a:lnTo>
                    <a:pt x="0" y="3450"/>
                  </a:lnTo>
                  <a:lnTo>
                    <a:pt x="0" y="3527"/>
                  </a:lnTo>
                  <a:lnTo>
                    <a:pt x="0" y="3603"/>
                  </a:lnTo>
                  <a:lnTo>
                    <a:pt x="26" y="3680"/>
                  </a:lnTo>
                  <a:lnTo>
                    <a:pt x="77" y="3757"/>
                  </a:lnTo>
                  <a:lnTo>
                    <a:pt x="128" y="3808"/>
                  </a:lnTo>
                  <a:lnTo>
                    <a:pt x="205" y="3859"/>
                  </a:lnTo>
                  <a:lnTo>
                    <a:pt x="281" y="3884"/>
                  </a:lnTo>
                  <a:lnTo>
                    <a:pt x="358" y="3910"/>
                  </a:lnTo>
                  <a:lnTo>
                    <a:pt x="511" y="3910"/>
                  </a:lnTo>
                  <a:lnTo>
                    <a:pt x="614" y="3884"/>
                  </a:lnTo>
                  <a:lnTo>
                    <a:pt x="665" y="3833"/>
                  </a:lnTo>
                  <a:lnTo>
                    <a:pt x="4498" y="946"/>
                  </a:lnTo>
                  <a:lnTo>
                    <a:pt x="8331" y="3833"/>
                  </a:lnTo>
                  <a:lnTo>
                    <a:pt x="8459" y="3910"/>
                  </a:lnTo>
                  <a:lnTo>
                    <a:pt x="8689" y="3910"/>
                  </a:lnTo>
                  <a:lnTo>
                    <a:pt x="8765" y="3884"/>
                  </a:lnTo>
                  <a:lnTo>
                    <a:pt x="8842" y="3833"/>
                  </a:lnTo>
                  <a:lnTo>
                    <a:pt x="8919" y="3757"/>
                  </a:lnTo>
                  <a:lnTo>
                    <a:pt x="8970" y="3680"/>
                  </a:lnTo>
                  <a:lnTo>
                    <a:pt x="8995" y="3603"/>
                  </a:lnTo>
                  <a:lnTo>
                    <a:pt x="8995" y="3527"/>
                  </a:lnTo>
                  <a:lnTo>
                    <a:pt x="8995" y="3450"/>
                  </a:lnTo>
                  <a:lnTo>
                    <a:pt x="8995" y="3348"/>
                  </a:lnTo>
                  <a:lnTo>
                    <a:pt x="8944" y="3297"/>
                  </a:lnTo>
                  <a:lnTo>
                    <a:pt x="8893" y="3220"/>
                  </a:lnTo>
                  <a:lnTo>
                    <a:pt x="8842" y="3169"/>
                  </a:lnTo>
                  <a:lnTo>
                    <a:pt x="4753" y="77"/>
                  </a:lnTo>
                  <a:lnTo>
                    <a:pt x="4626" y="26"/>
                  </a:lnTo>
                  <a:lnTo>
                    <a:pt x="4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2;p73"/>
            <p:cNvSpPr/>
            <p:nvPr/>
          </p:nvSpPr>
          <p:spPr>
            <a:xfrm>
              <a:off x="1013700" y="1502150"/>
              <a:ext cx="112450" cy="177625"/>
            </a:xfrm>
            <a:custGeom>
              <a:avLst/>
              <a:gdLst/>
              <a:ahLst/>
              <a:cxnLst/>
              <a:rect l="l" t="t" r="r" b="b"/>
              <a:pathLst>
                <a:path w="4498" h="7105" extrusionOk="0">
                  <a:moveTo>
                    <a:pt x="4498" y="0"/>
                  </a:moveTo>
                  <a:lnTo>
                    <a:pt x="332" y="1406"/>
                  </a:lnTo>
                  <a:lnTo>
                    <a:pt x="205" y="1482"/>
                  </a:lnTo>
                  <a:lnTo>
                    <a:pt x="102" y="1585"/>
                  </a:lnTo>
                  <a:lnTo>
                    <a:pt x="26" y="1738"/>
                  </a:lnTo>
                  <a:lnTo>
                    <a:pt x="0" y="1891"/>
                  </a:lnTo>
                  <a:lnTo>
                    <a:pt x="0" y="7104"/>
                  </a:lnTo>
                  <a:lnTo>
                    <a:pt x="4498" y="7104"/>
                  </a:lnTo>
                  <a:lnTo>
                    <a:pt x="4498"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33;p73"/>
            <p:cNvSpPr/>
            <p:nvPr/>
          </p:nvSpPr>
          <p:spPr>
            <a:xfrm>
              <a:off x="1106325" y="1502150"/>
              <a:ext cx="19825" cy="177625"/>
            </a:xfrm>
            <a:custGeom>
              <a:avLst/>
              <a:gdLst/>
              <a:ahLst/>
              <a:cxnLst/>
              <a:rect l="l" t="t" r="r" b="b"/>
              <a:pathLst>
                <a:path w="793" h="7105" extrusionOk="0">
                  <a:moveTo>
                    <a:pt x="793" y="0"/>
                  </a:moveTo>
                  <a:lnTo>
                    <a:pt x="1" y="281"/>
                  </a:lnTo>
                  <a:lnTo>
                    <a:pt x="1" y="7104"/>
                  </a:lnTo>
                  <a:lnTo>
                    <a:pt x="793" y="7104"/>
                  </a:lnTo>
                  <a:lnTo>
                    <a:pt x="793" y="0"/>
                  </a:lnTo>
                  <a:close/>
                </a:path>
              </a:pathLst>
            </a:custGeom>
            <a:solidFill>
              <a:srgbClr val="E0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34;p73"/>
            <p:cNvSpPr/>
            <p:nvPr/>
          </p:nvSpPr>
          <p:spPr>
            <a:xfrm>
              <a:off x="1157425" y="1598625"/>
              <a:ext cx="80525" cy="81150"/>
            </a:xfrm>
            <a:custGeom>
              <a:avLst/>
              <a:gdLst/>
              <a:ahLst/>
              <a:cxnLst/>
              <a:rect l="l" t="t" r="r" b="b"/>
              <a:pathLst>
                <a:path w="3221" h="3246" extrusionOk="0">
                  <a:moveTo>
                    <a:pt x="256" y="0"/>
                  </a:moveTo>
                  <a:lnTo>
                    <a:pt x="154" y="26"/>
                  </a:lnTo>
                  <a:lnTo>
                    <a:pt x="78" y="77"/>
                  </a:lnTo>
                  <a:lnTo>
                    <a:pt x="26" y="179"/>
                  </a:lnTo>
                  <a:lnTo>
                    <a:pt x="1" y="256"/>
                  </a:lnTo>
                  <a:lnTo>
                    <a:pt x="1" y="3245"/>
                  </a:lnTo>
                  <a:lnTo>
                    <a:pt x="3221" y="3245"/>
                  </a:lnTo>
                  <a:lnTo>
                    <a:pt x="3221" y="256"/>
                  </a:lnTo>
                  <a:lnTo>
                    <a:pt x="3221" y="179"/>
                  </a:lnTo>
                  <a:lnTo>
                    <a:pt x="3170" y="77"/>
                  </a:lnTo>
                  <a:lnTo>
                    <a:pt x="3067" y="26"/>
                  </a:lnTo>
                  <a:lnTo>
                    <a:pt x="2965"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35;p73"/>
            <p:cNvSpPr/>
            <p:nvPr/>
          </p:nvSpPr>
          <p:spPr>
            <a:xfrm>
              <a:off x="1219400" y="1598625"/>
              <a:ext cx="18550" cy="81150"/>
            </a:xfrm>
            <a:custGeom>
              <a:avLst/>
              <a:gdLst/>
              <a:ahLst/>
              <a:cxnLst/>
              <a:rect l="l" t="t" r="r" b="b"/>
              <a:pathLst>
                <a:path w="742" h="3246" extrusionOk="0">
                  <a:moveTo>
                    <a:pt x="1" y="0"/>
                  </a:moveTo>
                  <a:lnTo>
                    <a:pt x="1" y="3245"/>
                  </a:lnTo>
                  <a:lnTo>
                    <a:pt x="742" y="3245"/>
                  </a:lnTo>
                  <a:lnTo>
                    <a:pt x="742" y="256"/>
                  </a:lnTo>
                  <a:lnTo>
                    <a:pt x="742" y="179"/>
                  </a:lnTo>
                  <a:lnTo>
                    <a:pt x="691" y="77"/>
                  </a:lnTo>
                  <a:lnTo>
                    <a:pt x="588" y="26"/>
                  </a:lnTo>
                  <a:lnTo>
                    <a:pt x="486"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36;p73"/>
            <p:cNvSpPr/>
            <p:nvPr/>
          </p:nvSpPr>
          <p:spPr>
            <a:xfrm>
              <a:off x="1156800" y="1452950"/>
              <a:ext cx="81800" cy="81175"/>
            </a:xfrm>
            <a:custGeom>
              <a:avLst/>
              <a:gdLst/>
              <a:ahLst/>
              <a:cxnLst/>
              <a:rect l="l" t="t" r="r" b="b"/>
              <a:pathLst>
                <a:path w="3272" h="3247" extrusionOk="0">
                  <a:moveTo>
                    <a:pt x="1482" y="1"/>
                  </a:moveTo>
                  <a:lnTo>
                    <a:pt x="1304" y="26"/>
                  </a:lnTo>
                  <a:lnTo>
                    <a:pt x="1150" y="77"/>
                  </a:lnTo>
                  <a:lnTo>
                    <a:pt x="997" y="128"/>
                  </a:lnTo>
                  <a:lnTo>
                    <a:pt x="869" y="180"/>
                  </a:lnTo>
                  <a:lnTo>
                    <a:pt x="716" y="282"/>
                  </a:lnTo>
                  <a:lnTo>
                    <a:pt x="486" y="461"/>
                  </a:lnTo>
                  <a:lnTo>
                    <a:pt x="281" y="716"/>
                  </a:lnTo>
                  <a:lnTo>
                    <a:pt x="205" y="844"/>
                  </a:lnTo>
                  <a:lnTo>
                    <a:pt x="128" y="997"/>
                  </a:lnTo>
                  <a:lnTo>
                    <a:pt x="77" y="1151"/>
                  </a:lnTo>
                  <a:lnTo>
                    <a:pt x="51" y="1304"/>
                  </a:lnTo>
                  <a:lnTo>
                    <a:pt x="26" y="1457"/>
                  </a:lnTo>
                  <a:lnTo>
                    <a:pt x="0" y="1636"/>
                  </a:lnTo>
                  <a:lnTo>
                    <a:pt x="26" y="1789"/>
                  </a:lnTo>
                  <a:lnTo>
                    <a:pt x="51" y="1943"/>
                  </a:lnTo>
                  <a:lnTo>
                    <a:pt x="77" y="2122"/>
                  </a:lnTo>
                  <a:lnTo>
                    <a:pt x="128" y="2249"/>
                  </a:lnTo>
                  <a:lnTo>
                    <a:pt x="205" y="2403"/>
                  </a:lnTo>
                  <a:lnTo>
                    <a:pt x="281" y="2531"/>
                  </a:lnTo>
                  <a:lnTo>
                    <a:pt x="486" y="2786"/>
                  </a:lnTo>
                  <a:lnTo>
                    <a:pt x="716" y="2990"/>
                  </a:lnTo>
                  <a:lnTo>
                    <a:pt x="869" y="3067"/>
                  </a:lnTo>
                  <a:lnTo>
                    <a:pt x="997" y="3118"/>
                  </a:lnTo>
                  <a:lnTo>
                    <a:pt x="1150" y="3195"/>
                  </a:lnTo>
                  <a:lnTo>
                    <a:pt x="1304" y="3220"/>
                  </a:lnTo>
                  <a:lnTo>
                    <a:pt x="1482" y="3246"/>
                  </a:lnTo>
                  <a:lnTo>
                    <a:pt x="1815" y="3246"/>
                  </a:lnTo>
                  <a:lnTo>
                    <a:pt x="1968" y="3220"/>
                  </a:lnTo>
                  <a:lnTo>
                    <a:pt x="2121" y="3195"/>
                  </a:lnTo>
                  <a:lnTo>
                    <a:pt x="2275" y="3118"/>
                  </a:lnTo>
                  <a:lnTo>
                    <a:pt x="2428" y="3067"/>
                  </a:lnTo>
                  <a:lnTo>
                    <a:pt x="2556" y="2990"/>
                  </a:lnTo>
                  <a:lnTo>
                    <a:pt x="2786" y="2786"/>
                  </a:lnTo>
                  <a:lnTo>
                    <a:pt x="2990" y="2531"/>
                  </a:lnTo>
                  <a:lnTo>
                    <a:pt x="3067" y="2403"/>
                  </a:lnTo>
                  <a:lnTo>
                    <a:pt x="3144" y="2249"/>
                  </a:lnTo>
                  <a:lnTo>
                    <a:pt x="3195" y="2122"/>
                  </a:lnTo>
                  <a:lnTo>
                    <a:pt x="3246" y="1943"/>
                  </a:lnTo>
                  <a:lnTo>
                    <a:pt x="3271" y="1789"/>
                  </a:lnTo>
                  <a:lnTo>
                    <a:pt x="3271" y="1636"/>
                  </a:lnTo>
                  <a:lnTo>
                    <a:pt x="3271" y="1457"/>
                  </a:lnTo>
                  <a:lnTo>
                    <a:pt x="3246" y="1304"/>
                  </a:lnTo>
                  <a:lnTo>
                    <a:pt x="3195" y="1151"/>
                  </a:lnTo>
                  <a:lnTo>
                    <a:pt x="3144" y="997"/>
                  </a:lnTo>
                  <a:lnTo>
                    <a:pt x="3067" y="844"/>
                  </a:lnTo>
                  <a:lnTo>
                    <a:pt x="2990" y="716"/>
                  </a:lnTo>
                  <a:lnTo>
                    <a:pt x="2786" y="461"/>
                  </a:lnTo>
                  <a:lnTo>
                    <a:pt x="2556" y="282"/>
                  </a:lnTo>
                  <a:lnTo>
                    <a:pt x="2428" y="180"/>
                  </a:lnTo>
                  <a:lnTo>
                    <a:pt x="2275" y="128"/>
                  </a:lnTo>
                  <a:lnTo>
                    <a:pt x="2121" y="77"/>
                  </a:lnTo>
                  <a:lnTo>
                    <a:pt x="1968" y="26"/>
                  </a:lnTo>
                  <a:lnTo>
                    <a:pt x="1815"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7;p73"/>
            <p:cNvSpPr/>
            <p:nvPr/>
          </p:nvSpPr>
          <p:spPr>
            <a:xfrm>
              <a:off x="1188100" y="1452950"/>
              <a:ext cx="50500" cy="81175"/>
            </a:xfrm>
            <a:custGeom>
              <a:avLst/>
              <a:gdLst/>
              <a:ahLst/>
              <a:cxnLst/>
              <a:rect l="l" t="t" r="r" b="b"/>
              <a:pathLst>
                <a:path w="2020" h="3247" extrusionOk="0">
                  <a:moveTo>
                    <a:pt x="205" y="1"/>
                  </a:moveTo>
                  <a:lnTo>
                    <a:pt x="0" y="26"/>
                  </a:lnTo>
                  <a:lnTo>
                    <a:pt x="282" y="128"/>
                  </a:lnTo>
                  <a:lnTo>
                    <a:pt x="512" y="256"/>
                  </a:lnTo>
                  <a:lnTo>
                    <a:pt x="716" y="409"/>
                  </a:lnTo>
                  <a:lnTo>
                    <a:pt x="895" y="614"/>
                  </a:lnTo>
                  <a:lnTo>
                    <a:pt x="1048" y="818"/>
                  </a:lnTo>
                  <a:lnTo>
                    <a:pt x="1176" y="1074"/>
                  </a:lnTo>
                  <a:lnTo>
                    <a:pt x="1227" y="1355"/>
                  </a:lnTo>
                  <a:lnTo>
                    <a:pt x="1253" y="1636"/>
                  </a:lnTo>
                  <a:lnTo>
                    <a:pt x="1227" y="1917"/>
                  </a:lnTo>
                  <a:lnTo>
                    <a:pt x="1176" y="2173"/>
                  </a:lnTo>
                  <a:lnTo>
                    <a:pt x="1048" y="2428"/>
                  </a:lnTo>
                  <a:lnTo>
                    <a:pt x="895" y="2633"/>
                  </a:lnTo>
                  <a:lnTo>
                    <a:pt x="716" y="2837"/>
                  </a:lnTo>
                  <a:lnTo>
                    <a:pt x="512" y="2990"/>
                  </a:lnTo>
                  <a:lnTo>
                    <a:pt x="256" y="3118"/>
                  </a:lnTo>
                  <a:lnTo>
                    <a:pt x="0" y="3220"/>
                  </a:lnTo>
                  <a:lnTo>
                    <a:pt x="205" y="3246"/>
                  </a:lnTo>
                  <a:lnTo>
                    <a:pt x="563" y="3246"/>
                  </a:lnTo>
                  <a:lnTo>
                    <a:pt x="716" y="3220"/>
                  </a:lnTo>
                  <a:lnTo>
                    <a:pt x="869" y="3195"/>
                  </a:lnTo>
                  <a:lnTo>
                    <a:pt x="1023" y="3118"/>
                  </a:lnTo>
                  <a:lnTo>
                    <a:pt x="1176" y="3067"/>
                  </a:lnTo>
                  <a:lnTo>
                    <a:pt x="1304" y="2990"/>
                  </a:lnTo>
                  <a:lnTo>
                    <a:pt x="1534" y="2786"/>
                  </a:lnTo>
                  <a:lnTo>
                    <a:pt x="1738" y="2531"/>
                  </a:lnTo>
                  <a:lnTo>
                    <a:pt x="1815" y="2403"/>
                  </a:lnTo>
                  <a:lnTo>
                    <a:pt x="1892" y="2249"/>
                  </a:lnTo>
                  <a:lnTo>
                    <a:pt x="1943" y="2122"/>
                  </a:lnTo>
                  <a:lnTo>
                    <a:pt x="1994" y="1943"/>
                  </a:lnTo>
                  <a:lnTo>
                    <a:pt x="2019" y="1789"/>
                  </a:lnTo>
                  <a:lnTo>
                    <a:pt x="2019" y="1636"/>
                  </a:lnTo>
                  <a:lnTo>
                    <a:pt x="2019" y="1457"/>
                  </a:lnTo>
                  <a:lnTo>
                    <a:pt x="1994" y="1304"/>
                  </a:lnTo>
                  <a:lnTo>
                    <a:pt x="1943" y="1151"/>
                  </a:lnTo>
                  <a:lnTo>
                    <a:pt x="1892" y="997"/>
                  </a:lnTo>
                  <a:lnTo>
                    <a:pt x="1815" y="844"/>
                  </a:lnTo>
                  <a:lnTo>
                    <a:pt x="1738" y="716"/>
                  </a:lnTo>
                  <a:lnTo>
                    <a:pt x="1534" y="461"/>
                  </a:lnTo>
                  <a:lnTo>
                    <a:pt x="1304" y="282"/>
                  </a:lnTo>
                  <a:lnTo>
                    <a:pt x="1176" y="180"/>
                  </a:lnTo>
                  <a:lnTo>
                    <a:pt x="1023" y="128"/>
                  </a:lnTo>
                  <a:lnTo>
                    <a:pt x="869" y="77"/>
                  </a:lnTo>
                  <a:lnTo>
                    <a:pt x="716" y="26"/>
                  </a:lnTo>
                  <a:lnTo>
                    <a:pt x="563"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38;p73"/>
            <p:cNvSpPr/>
            <p:nvPr/>
          </p:nvSpPr>
          <p:spPr>
            <a:xfrm>
              <a:off x="1043075" y="1556450"/>
              <a:ext cx="53700" cy="54325"/>
            </a:xfrm>
            <a:custGeom>
              <a:avLst/>
              <a:gdLst/>
              <a:ahLst/>
              <a:cxnLst/>
              <a:rect l="l" t="t" r="r" b="b"/>
              <a:pathLst>
                <a:path w="2148" h="2173" extrusionOk="0">
                  <a:moveTo>
                    <a:pt x="1048" y="0"/>
                  </a:moveTo>
                  <a:lnTo>
                    <a:pt x="844" y="26"/>
                  </a:lnTo>
                  <a:lnTo>
                    <a:pt x="639" y="103"/>
                  </a:lnTo>
                  <a:lnTo>
                    <a:pt x="461" y="179"/>
                  </a:lnTo>
                  <a:lnTo>
                    <a:pt x="307" y="333"/>
                  </a:lnTo>
                  <a:lnTo>
                    <a:pt x="180" y="486"/>
                  </a:lnTo>
                  <a:lnTo>
                    <a:pt x="77" y="665"/>
                  </a:lnTo>
                  <a:lnTo>
                    <a:pt x="1" y="869"/>
                  </a:lnTo>
                  <a:lnTo>
                    <a:pt x="1" y="1074"/>
                  </a:lnTo>
                  <a:lnTo>
                    <a:pt x="1" y="2173"/>
                  </a:lnTo>
                  <a:lnTo>
                    <a:pt x="2147" y="2173"/>
                  </a:lnTo>
                  <a:lnTo>
                    <a:pt x="2147" y="1074"/>
                  </a:lnTo>
                  <a:lnTo>
                    <a:pt x="2147" y="869"/>
                  </a:lnTo>
                  <a:lnTo>
                    <a:pt x="2071" y="665"/>
                  </a:lnTo>
                  <a:lnTo>
                    <a:pt x="1968" y="486"/>
                  </a:lnTo>
                  <a:lnTo>
                    <a:pt x="1841" y="333"/>
                  </a:lnTo>
                  <a:lnTo>
                    <a:pt x="1687" y="179"/>
                  </a:lnTo>
                  <a:lnTo>
                    <a:pt x="1508" y="103"/>
                  </a:lnTo>
                  <a:lnTo>
                    <a:pt x="1304" y="26"/>
                  </a:lnTo>
                  <a:lnTo>
                    <a:pt x="1099"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39;p73"/>
            <p:cNvSpPr/>
            <p:nvPr/>
          </p:nvSpPr>
          <p:spPr>
            <a:xfrm>
              <a:off x="1063525" y="1556450"/>
              <a:ext cx="33250" cy="54325"/>
            </a:xfrm>
            <a:custGeom>
              <a:avLst/>
              <a:gdLst/>
              <a:ahLst/>
              <a:cxnLst/>
              <a:rect l="l" t="t" r="r" b="b"/>
              <a:pathLst>
                <a:path w="1330" h="2173" extrusionOk="0">
                  <a:moveTo>
                    <a:pt x="230" y="0"/>
                  </a:moveTo>
                  <a:lnTo>
                    <a:pt x="0" y="26"/>
                  </a:lnTo>
                  <a:lnTo>
                    <a:pt x="128" y="128"/>
                  </a:lnTo>
                  <a:lnTo>
                    <a:pt x="256" y="230"/>
                  </a:lnTo>
                  <a:lnTo>
                    <a:pt x="358" y="333"/>
                  </a:lnTo>
                  <a:lnTo>
                    <a:pt x="435" y="486"/>
                  </a:lnTo>
                  <a:lnTo>
                    <a:pt x="511" y="614"/>
                  </a:lnTo>
                  <a:lnTo>
                    <a:pt x="563" y="767"/>
                  </a:lnTo>
                  <a:lnTo>
                    <a:pt x="614" y="920"/>
                  </a:lnTo>
                  <a:lnTo>
                    <a:pt x="614" y="1099"/>
                  </a:lnTo>
                  <a:lnTo>
                    <a:pt x="614" y="2173"/>
                  </a:lnTo>
                  <a:lnTo>
                    <a:pt x="1329" y="2173"/>
                  </a:lnTo>
                  <a:lnTo>
                    <a:pt x="1329" y="1074"/>
                  </a:lnTo>
                  <a:lnTo>
                    <a:pt x="1329" y="869"/>
                  </a:lnTo>
                  <a:lnTo>
                    <a:pt x="1253" y="665"/>
                  </a:lnTo>
                  <a:lnTo>
                    <a:pt x="1150" y="486"/>
                  </a:lnTo>
                  <a:lnTo>
                    <a:pt x="1023" y="333"/>
                  </a:lnTo>
                  <a:lnTo>
                    <a:pt x="869" y="179"/>
                  </a:lnTo>
                  <a:lnTo>
                    <a:pt x="690" y="103"/>
                  </a:lnTo>
                  <a:lnTo>
                    <a:pt x="486" y="26"/>
                  </a:lnTo>
                  <a:lnTo>
                    <a:pt x="281"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0;p73"/>
            <p:cNvSpPr/>
            <p:nvPr/>
          </p:nvSpPr>
          <p:spPr>
            <a:xfrm>
              <a:off x="1269875" y="1502150"/>
              <a:ext cx="111825" cy="177625"/>
            </a:xfrm>
            <a:custGeom>
              <a:avLst/>
              <a:gdLst/>
              <a:ahLst/>
              <a:cxnLst/>
              <a:rect l="l" t="t" r="r" b="b"/>
              <a:pathLst>
                <a:path w="4473" h="7105" extrusionOk="0">
                  <a:moveTo>
                    <a:pt x="0" y="0"/>
                  </a:moveTo>
                  <a:lnTo>
                    <a:pt x="0" y="7104"/>
                  </a:lnTo>
                  <a:lnTo>
                    <a:pt x="4472" y="7104"/>
                  </a:lnTo>
                  <a:lnTo>
                    <a:pt x="4472" y="1891"/>
                  </a:lnTo>
                  <a:lnTo>
                    <a:pt x="4447" y="1738"/>
                  </a:lnTo>
                  <a:lnTo>
                    <a:pt x="4370" y="1585"/>
                  </a:lnTo>
                  <a:lnTo>
                    <a:pt x="4268" y="1482"/>
                  </a:lnTo>
                  <a:lnTo>
                    <a:pt x="4140" y="1406"/>
                  </a:lnTo>
                  <a:lnTo>
                    <a:pt x="0"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1;p73"/>
            <p:cNvSpPr/>
            <p:nvPr/>
          </p:nvSpPr>
          <p:spPr>
            <a:xfrm>
              <a:off x="1363150" y="1534100"/>
              <a:ext cx="18550" cy="145675"/>
            </a:xfrm>
            <a:custGeom>
              <a:avLst/>
              <a:gdLst/>
              <a:ahLst/>
              <a:cxnLst/>
              <a:rect l="l" t="t" r="r" b="b"/>
              <a:pathLst>
                <a:path w="742" h="5827" extrusionOk="0">
                  <a:moveTo>
                    <a:pt x="0" y="0"/>
                  </a:moveTo>
                  <a:lnTo>
                    <a:pt x="0" y="5826"/>
                  </a:lnTo>
                  <a:lnTo>
                    <a:pt x="741" y="5826"/>
                  </a:lnTo>
                  <a:lnTo>
                    <a:pt x="741" y="613"/>
                  </a:lnTo>
                  <a:lnTo>
                    <a:pt x="716" y="460"/>
                  </a:lnTo>
                  <a:lnTo>
                    <a:pt x="639" y="307"/>
                  </a:lnTo>
                  <a:lnTo>
                    <a:pt x="537" y="204"/>
                  </a:lnTo>
                  <a:lnTo>
                    <a:pt x="409" y="128"/>
                  </a:lnTo>
                  <a:lnTo>
                    <a:pt x="0" y="0"/>
                  </a:lnTo>
                  <a:close/>
                </a:path>
              </a:pathLst>
            </a:custGeom>
            <a:solidFill>
              <a:srgbClr val="E0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2;p73"/>
            <p:cNvSpPr/>
            <p:nvPr/>
          </p:nvSpPr>
          <p:spPr>
            <a:xfrm>
              <a:off x="1298625" y="1556450"/>
              <a:ext cx="54325" cy="54325"/>
            </a:xfrm>
            <a:custGeom>
              <a:avLst/>
              <a:gdLst/>
              <a:ahLst/>
              <a:cxnLst/>
              <a:rect l="l" t="t" r="r" b="b"/>
              <a:pathLst>
                <a:path w="2173" h="2173" extrusionOk="0">
                  <a:moveTo>
                    <a:pt x="1074" y="0"/>
                  </a:moveTo>
                  <a:lnTo>
                    <a:pt x="844" y="26"/>
                  </a:lnTo>
                  <a:lnTo>
                    <a:pt x="639" y="103"/>
                  </a:lnTo>
                  <a:lnTo>
                    <a:pt x="460" y="179"/>
                  </a:lnTo>
                  <a:lnTo>
                    <a:pt x="307" y="333"/>
                  </a:lnTo>
                  <a:lnTo>
                    <a:pt x="179" y="486"/>
                  </a:lnTo>
                  <a:lnTo>
                    <a:pt x="77" y="665"/>
                  </a:lnTo>
                  <a:lnTo>
                    <a:pt x="26" y="869"/>
                  </a:lnTo>
                  <a:lnTo>
                    <a:pt x="0" y="1074"/>
                  </a:lnTo>
                  <a:lnTo>
                    <a:pt x="0" y="2173"/>
                  </a:lnTo>
                  <a:lnTo>
                    <a:pt x="2173" y="2173"/>
                  </a:lnTo>
                  <a:lnTo>
                    <a:pt x="2173" y="1074"/>
                  </a:lnTo>
                  <a:lnTo>
                    <a:pt x="2147" y="869"/>
                  </a:lnTo>
                  <a:lnTo>
                    <a:pt x="2070" y="665"/>
                  </a:lnTo>
                  <a:lnTo>
                    <a:pt x="1994" y="486"/>
                  </a:lnTo>
                  <a:lnTo>
                    <a:pt x="1866" y="333"/>
                  </a:lnTo>
                  <a:lnTo>
                    <a:pt x="1687" y="179"/>
                  </a:lnTo>
                  <a:lnTo>
                    <a:pt x="1508" y="103"/>
                  </a:lnTo>
                  <a:lnTo>
                    <a:pt x="1304" y="26"/>
                  </a:lnTo>
                  <a:lnTo>
                    <a:pt x="1099"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43;p73"/>
            <p:cNvSpPr/>
            <p:nvPr/>
          </p:nvSpPr>
          <p:spPr>
            <a:xfrm>
              <a:off x="1317150" y="1556450"/>
              <a:ext cx="35800" cy="54325"/>
            </a:xfrm>
            <a:custGeom>
              <a:avLst/>
              <a:gdLst/>
              <a:ahLst/>
              <a:cxnLst/>
              <a:rect l="l" t="t" r="r" b="b"/>
              <a:pathLst>
                <a:path w="1432" h="2173" extrusionOk="0">
                  <a:moveTo>
                    <a:pt x="333" y="0"/>
                  </a:moveTo>
                  <a:lnTo>
                    <a:pt x="154" y="26"/>
                  </a:lnTo>
                  <a:lnTo>
                    <a:pt x="0" y="52"/>
                  </a:lnTo>
                  <a:lnTo>
                    <a:pt x="128" y="154"/>
                  </a:lnTo>
                  <a:lnTo>
                    <a:pt x="256" y="230"/>
                  </a:lnTo>
                  <a:lnTo>
                    <a:pt x="358" y="358"/>
                  </a:lnTo>
                  <a:lnTo>
                    <a:pt x="435" y="486"/>
                  </a:lnTo>
                  <a:lnTo>
                    <a:pt x="512" y="614"/>
                  </a:lnTo>
                  <a:lnTo>
                    <a:pt x="563" y="767"/>
                  </a:lnTo>
                  <a:lnTo>
                    <a:pt x="614" y="920"/>
                  </a:lnTo>
                  <a:lnTo>
                    <a:pt x="614" y="1099"/>
                  </a:lnTo>
                  <a:lnTo>
                    <a:pt x="614" y="2173"/>
                  </a:lnTo>
                  <a:lnTo>
                    <a:pt x="1432" y="2173"/>
                  </a:lnTo>
                  <a:lnTo>
                    <a:pt x="1432" y="1074"/>
                  </a:lnTo>
                  <a:lnTo>
                    <a:pt x="1406" y="869"/>
                  </a:lnTo>
                  <a:lnTo>
                    <a:pt x="1329" y="665"/>
                  </a:lnTo>
                  <a:lnTo>
                    <a:pt x="1253" y="486"/>
                  </a:lnTo>
                  <a:lnTo>
                    <a:pt x="1125" y="333"/>
                  </a:lnTo>
                  <a:lnTo>
                    <a:pt x="946" y="179"/>
                  </a:lnTo>
                  <a:lnTo>
                    <a:pt x="767" y="103"/>
                  </a:lnTo>
                  <a:lnTo>
                    <a:pt x="563" y="26"/>
                  </a:lnTo>
                  <a:lnTo>
                    <a:pt x="358"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44;p73"/>
            <p:cNvSpPr/>
            <p:nvPr/>
          </p:nvSpPr>
          <p:spPr>
            <a:xfrm>
              <a:off x="1175950" y="1467000"/>
              <a:ext cx="27500" cy="32625"/>
            </a:xfrm>
            <a:custGeom>
              <a:avLst/>
              <a:gdLst/>
              <a:ahLst/>
              <a:cxnLst/>
              <a:rect l="l" t="t" r="r" b="b"/>
              <a:pathLst>
                <a:path w="1100" h="1305" extrusionOk="0">
                  <a:moveTo>
                    <a:pt x="870" y="1"/>
                  </a:moveTo>
                  <a:lnTo>
                    <a:pt x="793" y="26"/>
                  </a:lnTo>
                  <a:lnTo>
                    <a:pt x="716" y="77"/>
                  </a:lnTo>
                  <a:lnTo>
                    <a:pt x="665" y="154"/>
                  </a:lnTo>
                  <a:lnTo>
                    <a:pt x="640" y="231"/>
                  </a:lnTo>
                  <a:lnTo>
                    <a:pt x="640" y="819"/>
                  </a:lnTo>
                  <a:lnTo>
                    <a:pt x="231" y="819"/>
                  </a:lnTo>
                  <a:lnTo>
                    <a:pt x="129" y="844"/>
                  </a:lnTo>
                  <a:lnTo>
                    <a:pt x="52" y="895"/>
                  </a:lnTo>
                  <a:lnTo>
                    <a:pt x="1" y="972"/>
                  </a:lnTo>
                  <a:lnTo>
                    <a:pt x="1" y="1074"/>
                  </a:lnTo>
                  <a:lnTo>
                    <a:pt x="1" y="1151"/>
                  </a:lnTo>
                  <a:lnTo>
                    <a:pt x="52" y="1227"/>
                  </a:lnTo>
                  <a:lnTo>
                    <a:pt x="129" y="1279"/>
                  </a:lnTo>
                  <a:lnTo>
                    <a:pt x="231" y="1304"/>
                  </a:lnTo>
                  <a:lnTo>
                    <a:pt x="870" y="1304"/>
                  </a:lnTo>
                  <a:lnTo>
                    <a:pt x="972" y="1279"/>
                  </a:lnTo>
                  <a:lnTo>
                    <a:pt x="1049" y="1227"/>
                  </a:lnTo>
                  <a:lnTo>
                    <a:pt x="1100" y="1151"/>
                  </a:lnTo>
                  <a:lnTo>
                    <a:pt x="1100" y="1074"/>
                  </a:lnTo>
                  <a:lnTo>
                    <a:pt x="1100" y="231"/>
                  </a:lnTo>
                  <a:lnTo>
                    <a:pt x="1100" y="154"/>
                  </a:lnTo>
                  <a:lnTo>
                    <a:pt x="1049" y="77"/>
                  </a:lnTo>
                  <a:lnTo>
                    <a:pt x="972" y="26"/>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45;p73"/>
            <p:cNvSpPr/>
            <p:nvPr/>
          </p:nvSpPr>
          <p:spPr>
            <a:xfrm>
              <a:off x="1026475" y="1605000"/>
              <a:ext cx="86900" cy="11525"/>
            </a:xfrm>
            <a:custGeom>
              <a:avLst/>
              <a:gdLst/>
              <a:ahLst/>
              <a:cxnLst/>
              <a:rect l="l" t="t" r="r" b="b"/>
              <a:pathLst>
                <a:path w="3476" h="461" extrusionOk="0">
                  <a:moveTo>
                    <a:pt x="230" y="1"/>
                  </a:moveTo>
                  <a:lnTo>
                    <a:pt x="128" y="26"/>
                  </a:lnTo>
                  <a:lnTo>
                    <a:pt x="77" y="77"/>
                  </a:lnTo>
                  <a:lnTo>
                    <a:pt x="26" y="154"/>
                  </a:lnTo>
                  <a:lnTo>
                    <a:pt x="0" y="231"/>
                  </a:lnTo>
                  <a:lnTo>
                    <a:pt x="26" y="333"/>
                  </a:lnTo>
                  <a:lnTo>
                    <a:pt x="77" y="409"/>
                  </a:lnTo>
                  <a:lnTo>
                    <a:pt x="128" y="461"/>
                  </a:lnTo>
                  <a:lnTo>
                    <a:pt x="3348" y="461"/>
                  </a:lnTo>
                  <a:lnTo>
                    <a:pt x="3425" y="409"/>
                  </a:lnTo>
                  <a:lnTo>
                    <a:pt x="3476" y="333"/>
                  </a:lnTo>
                  <a:lnTo>
                    <a:pt x="3476" y="231"/>
                  </a:lnTo>
                  <a:lnTo>
                    <a:pt x="3476" y="154"/>
                  </a:lnTo>
                  <a:lnTo>
                    <a:pt x="3425" y="77"/>
                  </a:lnTo>
                  <a:lnTo>
                    <a:pt x="3348"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46;p73"/>
            <p:cNvSpPr/>
            <p:nvPr/>
          </p:nvSpPr>
          <p:spPr>
            <a:xfrm>
              <a:off x="1282000" y="1605000"/>
              <a:ext cx="87550" cy="11525"/>
            </a:xfrm>
            <a:custGeom>
              <a:avLst/>
              <a:gdLst/>
              <a:ahLst/>
              <a:cxnLst/>
              <a:rect l="l" t="t" r="r" b="b"/>
              <a:pathLst>
                <a:path w="3502" h="461" extrusionOk="0">
                  <a:moveTo>
                    <a:pt x="231" y="1"/>
                  </a:moveTo>
                  <a:lnTo>
                    <a:pt x="154" y="26"/>
                  </a:lnTo>
                  <a:lnTo>
                    <a:pt x="78" y="77"/>
                  </a:lnTo>
                  <a:lnTo>
                    <a:pt x="27" y="154"/>
                  </a:lnTo>
                  <a:lnTo>
                    <a:pt x="1" y="231"/>
                  </a:lnTo>
                  <a:lnTo>
                    <a:pt x="27" y="333"/>
                  </a:lnTo>
                  <a:lnTo>
                    <a:pt x="78" y="409"/>
                  </a:lnTo>
                  <a:lnTo>
                    <a:pt x="154" y="461"/>
                  </a:lnTo>
                  <a:lnTo>
                    <a:pt x="3349" y="461"/>
                  </a:lnTo>
                  <a:lnTo>
                    <a:pt x="3425" y="409"/>
                  </a:lnTo>
                  <a:lnTo>
                    <a:pt x="3476" y="333"/>
                  </a:lnTo>
                  <a:lnTo>
                    <a:pt x="3502" y="231"/>
                  </a:lnTo>
                  <a:lnTo>
                    <a:pt x="3476" y="154"/>
                  </a:lnTo>
                  <a:lnTo>
                    <a:pt x="3425" y="77"/>
                  </a:lnTo>
                  <a:lnTo>
                    <a:pt x="3349"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47;p73"/>
            <p:cNvSpPr/>
            <p:nvPr/>
          </p:nvSpPr>
          <p:spPr>
            <a:xfrm>
              <a:off x="1191925" y="1598625"/>
              <a:ext cx="11525" cy="81150"/>
            </a:xfrm>
            <a:custGeom>
              <a:avLst/>
              <a:gdLst/>
              <a:ahLst/>
              <a:cxnLst/>
              <a:rect l="l" t="t" r="r" b="b"/>
              <a:pathLst>
                <a:path w="461" h="3246" extrusionOk="0">
                  <a:moveTo>
                    <a:pt x="1" y="0"/>
                  </a:moveTo>
                  <a:lnTo>
                    <a:pt x="1" y="3245"/>
                  </a:lnTo>
                  <a:lnTo>
                    <a:pt x="461" y="3245"/>
                  </a:lnTo>
                  <a:lnTo>
                    <a:pt x="461"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448;p73"/>
          <p:cNvGrpSpPr/>
          <p:nvPr/>
        </p:nvGrpSpPr>
        <p:grpSpPr>
          <a:xfrm>
            <a:off x="7070234" y="1078046"/>
            <a:ext cx="549115" cy="495232"/>
            <a:chOff x="1746475" y="1329650"/>
            <a:chExt cx="397375" cy="346925"/>
          </a:xfrm>
        </p:grpSpPr>
        <p:sp>
          <p:nvSpPr>
            <p:cNvPr id="34" name="Google Shape;3449;p73"/>
            <p:cNvSpPr/>
            <p:nvPr/>
          </p:nvSpPr>
          <p:spPr>
            <a:xfrm>
              <a:off x="2117650" y="1422300"/>
              <a:ext cx="12150" cy="72200"/>
            </a:xfrm>
            <a:custGeom>
              <a:avLst/>
              <a:gdLst/>
              <a:ahLst/>
              <a:cxnLst/>
              <a:rect l="l" t="t" r="r" b="b"/>
              <a:pathLst>
                <a:path w="486" h="2888" extrusionOk="0">
                  <a:moveTo>
                    <a:pt x="230" y="0"/>
                  </a:moveTo>
                  <a:lnTo>
                    <a:pt x="128" y="26"/>
                  </a:lnTo>
                  <a:lnTo>
                    <a:pt x="51" y="77"/>
                  </a:lnTo>
                  <a:lnTo>
                    <a:pt x="0" y="153"/>
                  </a:lnTo>
                  <a:lnTo>
                    <a:pt x="0" y="230"/>
                  </a:lnTo>
                  <a:lnTo>
                    <a:pt x="0" y="2632"/>
                  </a:lnTo>
                  <a:lnTo>
                    <a:pt x="0" y="2734"/>
                  </a:lnTo>
                  <a:lnTo>
                    <a:pt x="51" y="2811"/>
                  </a:lnTo>
                  <a:lnTo>
                    <a:pt x="128" y="2862"/>
                  </a:lnTo>
                  <a:lnTo>
                    <a:pt x="230" y="2888"/>
                  </a:lnTo>
                  <a:lnTo>
                    <a:pt x="332" y="2862"/>
                  </a:lnTo>
                  <a:lnTo>
                    <a:pt x="409" y="2811"/>
                  </a:lnTo>
                  <a:lnTo>
                    <a:pt x="460" y="2734"/>
                  </a:lnTo>
                  <a:lnTo>
                    <a:pt x="486" y="2632"/>
                  </a:lnTo>
                  <a:lnTo>
                    <a:pt x="486" y="230"/>
                  </a:lnTo>
                  <a:lnTo>
                    <a:pt x="460" y="153"/>
                  </a:lnTo>
                  <a:lnTo>
                    <a:pt x="409" y="77"/>
                  </a:lnTo>
                  <a:lnTo>
                    <a:pt x="332" y="26"/>
                  </a:lnTo>
                  <a:lnTo>
                    <a:pt x="2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0;p73"/>
            <p:cNvSpPr/>
            <p:nvPr/>
          </p:nvSpPr>
          <p:spPr>
            <a:xfrm>
              <a:off x="1816750" y="1461250"/>
              <a:ext cx="255550" cy="215325"/>
            </a:xfrm>
            <a:custGeom>
              <a:avLst/>
              <a:gdLst/>
              <a:ahLst/>
              <a:cxnLst/>
              <a:rect l="l" t="t" r="r" b="b"/>
              <a:pathLst>
                <a:path w="10222" h="8613" extrusionOk="0">
                  <a:moveTo>
                    <a:pt x="0" y="1"/>
                  </a:moveTo>
                  <a:lnTo>
                    <a:pt x="0" y="5597"/>
                  </a:lnTo>
                  <a:lnTo>
                    <a:pt x="26" y="5751"/>
                  </a:lnTo>
                  <a:lnTo>
                    <a:pt x="51" y="5904"/>
                  </a:lnTo>
                  <a:lnTo>
                    <a:pt x="128" y="6032"/>
                  </a:lnTo>
                  <a:lnTo>
                    <a:pt x="230" y="6159"/>
                  </a:lnTo>
                  <a:lnTo>
                    <a:pt x="332" y="6262"/>
                  </a:lnTo>
                  <a:lnTo>
                    <a:pt x="460" y="6364"/>
                  </a:lnTo>
                  <a:lnTo>
                    <a:pt x="613" y="6415"/>
                  </a:lnTo>
                  <a:lnTo>
                    <a:pt x="767" y="6441"/>
                  </a:lnTo>
                  <a:lnTo>
                    <a:pt x="1252" y="6543"/>
                  </a:lnTo>
                  <a:lnTo>
                    <a:pt x="1763" y="6671"/>
                  </a:lnTo>
                  <a:lnTo>
                    <a:pt x="2223" y="6849"/>
                  </a:lnTo>
                  <a:lnTo>
                    <a:pt x="2683" y="7079"/>
                  </a:lnTo>
                  <a:lnTo>
                    <a:pt x="3143" y="7335"/>
                  </a:lnTo>
                  <a:lnTo>
                    <a:pt x="3578" y="7642"/>
                  </a:lnTo>
                  <a:lnTo>
                    <a:pt x="4012" y="7999"/>
                  </a:lnTo>
                  <a:lnTo>
                    <a:pt x="4447" y="8357"/>
                  </a:lnTo>
                  <a:lnTo>
                    <a:pt x="4600" y="8485"/>
                  </a:lnTo>
                  <a:lnTo>
                    <a:pt x="4753" y="8562"/>
                  </a:lnTo>
                  <a:lnTo>
                    <a:pt x="4932" y="8613"/>
                  </a:lnTo>
                  <a:lnTo>
                    <a:pt x="5290" y="8613"/>
                  </a:lnTo>
                  <a:lnTo>
                    <a:pt x="5469" y="8562"/>
                  </a:lnTo>
                  <a:lnTo>
                    <a:pt x="5622" y="8485"/>
                  </a:lnTo>
                  <a:lnTo>
                    <a:pt x="5775" y="8357"/>
                  </a:lnTo>
                  <a:lnTo>
                    <a:pt x="6210" y="7999"/>
                  </a:lnTo>
                  <a:lnTo>
                    <a:pt x="6619" y="7642"/>
                  </a:lnTo>
                  <a:lnTo>
                    <a:pt x="7079" y="7335"/>
                  </a:lnTo>
                  <a:lnTo>
                    <a:pt x="7513" y="7079"/>
                  </a:lnTo>
                  <a:lnTo>
                    <a:pt x="7999" y="6849"/>
                  </a:lnTo>
                  <a:lnTo>
                    <a:pt x="8459" y="6671"/>
                  </a:lnTo>
                  <a:lnTo>
                    <a:pt x="8944" y="6543"/>
                  </a:lnTo>
                  <a:lnTo>
                    <a:pt x="9455" y="6441"/>
                  </a:lnTo>
                  <a:lnTo>
                    <a:pt x="9609" y="6415"/>
                  </a:lnTo>
                  <a:lnTo>
                    <a:pt x="9762" y="6364"/>
                  </a:lnTo>
                  <a:lnTo>
                    <a:pt x="9890" y="6262"/>
                  </a:lnTo>
                  <a:lnTo>
                    <a:pt x="9992" y="6159"/>
                  </a:lnTo>
                  <a:lnTo>
                    <a:pt x="10094" y="6032"/>
                  </a:lnTo>
                  <a:lnTo>
                    <a:pt x="10145" y="5904"/>
                  </a:lnTo>
                  <a:lnTo>
                    <a:pt x="10196" y="5751"/>
                  </a:lnTo>
                  <a:lnTo>
                    <a:pt x="10222" y="5597"/>
                  </a:lnTo>
                  <a:lnTo>
                    <a:pt x="10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1;p73"/>
            <p:cNvSpPr/>
            <p:nvPr/>
          </p:nvSpPr>
          <p:spPr>
            <a:xfrm>
              <a:off x="1746475" y="1329650"/>
              <a:ext cx="396100" cy="182100"/>
            </a:xfrm>
            <a:custGeom>
              <a:avLst/>
              <a:gdLst/>
              <a:ahLst/>
              <a:cxnLst/>
              <a:rect l="l" t="t" r="r" b="b"/>
              <a:pathLst>
                <a:path w="15844" h="7284" extrusionOk="0">
                  <a:moveTo>
                    <a:pt x="7948" y="1"/>
                  </a:moveTo>
                  <a:lnTo>
                    <a:pt x="7666" y="26"/>
                  </a:lnTo>
                  <a:lnTo>
                    <a:pt x="7385" y="77"/>
                  </a:lnTo>
                  <a:lnTo>
                    <a:pt x="7104" y="154"/>
                  </a:lnTo>
                  <a:lnTo>
                    <a:pt x="6849" y="256"/>
                  </a:lnTo>
                  <a:lnTo>
                    <a:pt x="383" y="3118"/>
                  </a:lnTo>
                  <a:lnTo>
                    <a:pt x="307" y="3169"/>
                  </a:lnTo>
                  <a:lnTo>
                    <a:pt x="205" y="3220"/>
                  </a:lnTo>
                  <a:lnTo>
                    <a:pt x="102" y="3374"/>
                  </a:lnTo>
                  <a:lnTo>
                    <a:pt x="26" y="3527"/>
                  </a:lnTo>
                  <a:lnTo>
                    <a:pt x="0" y="3706"/>
                  </a:lnTo>
                  <a:lnTo>
                    <a:pt x="26" y="3885"/>
                  </a:lnTo>
                  <a:lnTo>
                    <a:pt x="77" y="4064"/>
                  </a:lnTo>
                  <a:lnTo>
                    <a:pt x="205" y="4217"/>
                  </a:lnTo>
                  <a:lnTo>
                    <a:pt x="281" y="4268"/>
                  </a:lnTo>
                  <a:lnTo>
                    <a:pt x="383" y="4319"/>
                  </a:lnTo>
                  <a:lnTo>
                    <a:pt x="6798" y="7079"/>
                  </a:lnTo>
                  <a:lnTo>
                    <a:pt x="7053" y="7156"/>
                  </a:lnTo>
                  <a:lnTo>
                    <a:pt x="7334" y="7233"/>
                  </a:lnTo>
                  <a:lnTo>
                    <a:pt x="7615" y="7284"/>
                  </a:lnTo>
                  <a:lnTo>
                    <a:pt x="8178" y="7284"/>
                  </a:lnTo>
                  <a:lnTo>
                    <a:pt x="8459" y="7233"/>
                  </a:lnTo>
                  <a:lnTo>
                    <a:pt x="8740" y="7156"/>
                  </a:lnTo>
                  <a:lnTo>
                    <a:pt x="8995" y="7054"/>
                  </a:lnTo>
                  <a:lnTo>
                    <a:pt x="15461" y="4192"/>
                  </a:lnTo>
                  <a:lnTo>
                    <a:pt x="15537" y="4140"/>
                  </a:lnTo>
                  <a:lnTo>
                    <a:pt x="15614" y="4089"/>
                  </a:lnTo>
                  <a:lnTo>
                    <a:pt x="15742" y="3936"/>
                  </a:lnTo>
                  <a:lnTo>
                    <a:pt x="15818" y="3757"/>
                  </a:lnTo>
                  <a:lnTo>
                    <a:pt x="15844" y="3578"/>
                  </a:lnTo>
                  <a:lnTo>
                    <a:pt x="15818" y="3399"/>
                  </a:lnTo>
                  <a:lnTo>
                    <a:pt x="15742" y="3246"/>
                  </a:lnTo>
                  <a:lnTo>
                    <a:pt x="15639" y="3093"/>
                  </a:lnTo>
                  <a:lnTo>
                    <a:pt x="15563" y="3042"/>
                  </a:lnTo>
                  <a:lnTo>
                    <a:pt x="15461" y="2990"/>
                  </a:lnTo>
                  <a:lnTo>
                    <a:pt x="9046" y="231"/>
                  </a:lnTo>
                  <a:lnTo>
                    <a:pt x="8791" y="128"/>
                  </a:lnTo>
                  <a:lnTo>
                    <a:pt x="8510" y="77"/>
                  </a:lnTo>
                  <a:lnTo>
                    <a:pt x="8229" y="26"/>
                  </a:lnTo>
                  <a:lnTo>
                    <a:pt x="79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2;p73"/>
            <p:cNvSpPr/>
            <p:nvPr/>
          </p:nvSpPr>
          <p:spPr>
            <a:xfrm>
              <a:off x="2104225" y="1481700"/>
              <a:ext cx="38350" cy="29425"/>
            </a:xfrm>
            <a:custGeom>
              <a:avLst/>
              <a:gdLst/>
              <a:ahLst/>
              <a:cxnLst/>
              <a:rect l="l" t="t" r="r" b="b"/>
              <a:pathLst>
                <a:path w="1534" h="1177" extrusionOk="0">
                  <a:moveTo>
                    <a:pt x="128" y="1"/>
                  </a:moveTo>
                  <a:lnTo>
                    <a:pt x="77" y="52"/>
                  </a:lnTo>
                  <a:lnTo>
                    <a:pt x="26" y="128"/>
                  </a:lnTo>
                  <a:lnTo>
                    <a:pt x="1" y="205"/>
                  </a:lnTo>
                  <a:lnTo>
                    <a:pt x="1" y="972"/>
                  </a:lnTo>
                  <a:lnTo>
                    <a:pt x="26" y="1048"/>
                  </a:lnTo>
                  <a:lnTo>
                    <a:pt x="77" y="1099"/>
                  </a:lnTo>
                  <a:lnTo>
                    <a:pt x="128" y="1151"/>
                  </a:lnTo>
                  <a:lnTo>
                    <a:pt x="205" y="1176"/>
                  </a:lnTo>
                  <a:lnTo>
                    <a:pt x="1329" y="1176"/>
                  </a:lnTo>
                  <a:lnTo>
                    <a:pt x="1406" y="1151"/>
                  </a:lnTo>
                  <a:lnTo>
                    <a:pt x="1483" y="1099"/>
                  </a:lnTo>
                  <a:lnTo>
                    <a:pt x="1508" y="1048"/>
                  </a:lnTo>
                  <a:lnTo>
                    <a:pt x="1534" y="972"/>
                  </a:lnTo>
                  <a:lnTo>
                    <a:pt x="1534" y="205"/>
                  </a:lnTo>
                  <a:lnTo>
                    <a:pt x="1508" y="128"/>
                  </a:lnTo>
                  <a:lnTo>
                    <a:pt x="1483" y="52"/>
                  </a:lnTo>
                  <a:lnTo>
                    <a:pt x="140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53;p73"/>
            <p:cNvSpPr/>
            <p:nvPr/>
          </p:nvSpPr>
          <p:spPr>
            <a:xfrm>
              <a:off x="2125300" y="1481700"/>
              <a:ext cx="17275" cy="29425"/>
            </a:xfrm>
            <a:custGeom>
              <a:avLst/>
              <a:gdLst/>
              <a:ahLst/>
              <a:cxnLst/>
              <a:rect l="l" t="t" r="r" b="b"/>
              <a:pathLst>
                <a:path w="691" h="1177" extrusionOk="0">
                  <a:moveTo>
                    <a:pt x="1" y="1"/>
                  </a:moveTo>
                  <a:lnTo>
                    <a:pt x="78" y="77"/>
                  </a:lnTo>
                  <a:lnTo>
                    <a:pt x="103" y="179"/>
                  </a:lnTo>
                  <a:lnTo>
                    <a:pt x="103" y="972"/>
                  </a:lnTo>
                  <a:lnTo>
                    <a:pt x="78" y="1099"/>
                  </a:lnTo>
                  <a:lnTo>
                    <a:pt x="1" y="1176"/>
                  </a:lnTo>
                  <a:lnTo>
                    <a:pt x="486" y="1176"/>
                  </a:lnTo>
                  <a:lnTo>
                    <a:pt x="563" y="1151"/>
                  </a:lnTo>
                  <a:lnTo>
                    <a:pt x="640" y="1099"/>
                  </a:lnTo>
                  <a:lnTo>
                    <a:pt x="665" y="1048"/>
                  </a:lnTo>
                  <a:lnTo>
                    <a:pt x="691" y="972"/>
                  </a:lnTo>
                  <a:lnTo>
                    <a:pt x="691" y="205"/>
                  </a:lnTo>
                  <a:lnTo>
                    <a:pt x="665" y="128"/>
                  </a:lnTo>
                  <a:lnTo>
                    <a:pt x="640" y="52"/>
                  </a:lnTo>
                  <a:lnTo>
                    <a:pt x="563"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54;p73"/>
            <p:cNvSpPr/>
            <p:nvPr/>
          </p:nvSpPr>
          <p:spPr>
            <a:xfrm>
              <a:off x="2102950" y="1511100"/>
              <a:ext cx="40900" cy="81800"/>
            </a:xfrm>
            <a:custGeom>
              <a:avLst/>
              <a:gdLst/>
              <a:ahLst/>
              <a:cxnLst/>
              <a:rect l="l" t="t" r="r" b="b"/>
              <a:pathLst>
                <a:path w="1636" h="3272" extrusionOk="0">
                  <a:moveTo>
                    <a:pt x="256" y="0"/>
                  </a:moveTo>
                  <a:lnTo>
                    <a:pt x="0" y="2326"/>
                  </a:lnTo>
                  <a:lnTo>
                    <a:pt x="0" y="2504"/>
                  </a:lnTo>
                  <a:lnTo>
                    <a:pt x="52" y="2683"/>
                  </a:lnTo>
                  <a:lnTo>
                    <a:pt x="103" y="2837"/>
                  </a:lnTo>
                  <a:lnTo>
                    <a:pt x="205" y="2990"/>
                  </a:lnTo>
                  <a:lnTo>
                    <a:pt x="333" y="3092"/>
                  </a:lnTo>
                  <a:lnTo>
                    <a:pt x="486" y="3194"/>
                  </a:lnTo>
                  <a:lnTo>
                    <a:pt x="639" y="3245"/>
                  </a:lnTo>
                  <a:lnTo>
                    <a:pt x="818" y="3271"/>
                  </a:lnTo>
                  <a:lnTo>
                    <a:pt x="844" y="3271"/>
                  </a:lnTo>
                  <a:lnTo>
                    <a:pt x="997" y="3245"/>
                  </a:lnTo>
                  <a:lnTo>
                    <a:pt x="1176" y="3194"/>
                  </a:lnTo>
                  <a:lnTo>
                    <a:pt x="1329" y="3092"/>
                  </a:lnTo>
                  <a:lnTo>
                    <a:pt x="1432" y="2990"/>
                  </a:lnTo>
                  <a:lnTo>
                    <a:pt x="1534" y="2837"/>
                  </a:lnTo>
                  <a:lnTo>
                    <a:pt x="1610" y="2683"/>
                  </a:lnTo>
                  <a:lnTo>
                    <a:pt x="1636" y="2504"/>
                  </a:lnTo>
                  <a:lnTo>
                    <a:pt x="1636" y="2326"/>
                  </a:lnTo>
                  <a:lnTo>
                    <a:pt x="138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55;p73"/>
            <p:cNvSpPr/>
            <p:nvPr/>
          </p:nvSpPr>
          <p:spPr>
            <a:xfrm>
              <a:off x="2115725" y="1511100"/>
              <a:ext cx="28125" cy="81800"/>
            </a:xfrm>
            <a:custGeom>
              <a:avLst/>
              <a:gdLst/>
              <a:ahLst/>
              <a:cxnLst/>
              <a:rect l="l" t="t" r="r" b="b"/>
              <a:pathLst>
                <a:path w="1125" h="3272" extrusionOk="0">
                  <a:moveTo>
                    <a:pt x="103" y="0"/>
                  </a:moveTo>
                  <a:lnTo>
                    <a:pt x="358" y="2377"/>
                  </a:lnTo>
                  <a:lnTo>
                    <a:pt x="358" y="2504"/>
                  </a:lnTo>
                  <a:lnTo>
                    <a:pt x="358" y="2632"/>
                  </a:lnTo>
                  <a:lnTo>
                    <a:pt x="333" y="2734"/>
                  </a:lnTo>
                  <a:lnTo>
                    <a:pt x="282" y="2837"/>
                  </a:lnTo>
                  <a:lnTo>
                    <a:pt x="154" y="3041"/>
                  </a:lnTo>
                  <a:lnTo>
                    <a:pt x="1" y="3194"/>
                  </a:lnTo>
                  <a:lnTo>
                    <a:pt x="154" y="3245"/>
                  </a:lnTo>
                  <a:lnTo>
                    <a:pt x="307" y="3271"/>
                  </a:lnTo>
                  <a:lnTo>
                    <a:pt x="333" y="3271"/>
                  </a:lnTo>
                  <a:lnTo>
                    <a:pt x="486" y="3245"/>
                  </a:lnTo>
                  <a:lnTo>
                    <a:pt x="665" y="3194"/>
                  </a:lnTo>
                  <a:lnTo>
                    <a:pt x="818" y="3092"/>
                  </a:lnTo>
                  <a:lnTo>
                    <a:pt x="921" y="2990"/>
                  </a:lnTo>
                  <a:lnTo>
                    <a:pt x="1023" y="2837"/>
                  </a:lnTo>
                  <a:lnTo>
                    <a:pt x="1099" y="2683"/>
                  </a:lnTo>
                  <a:lnTo>
                    <a:pt x="1125" y="2504"/>
                  </a:lnTo>
                  <a:lnTo>
                    <a:pt x="1125" y="2326"/>
                  </a:lnTo>
                  <a:lnTo>
                    <a:pt x="869"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3456;p73"/>
          <p:cNvGrpSpPr/>
          <p:nvPr/>
        </p:nvGrpSpPr>
        <p:grpSpPr>
          <a:xfrm>
            <a:off x="6987177" y="2480288"/>
            <a:ext cx="166114" cy="967659"/>
            <a:chOff x="2628725" y="1304750"/>
            <a:chExt cx="127175" cy="397375"/>
          </a:xfrm>
        </p:grpSpPr>
        <p:sp>
          <p:nvSpPr>
            <p:cNvPr id="42" name="Google Shape;3457;p73"/>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58;p73"/>
            <p:cNvSpPr/>
            <p:nvPr/>
          </p:nvSpPr>
          <p:spPr>
            <a:xfrm>
              <a:off x="2726475" y="1378850"/>
              <a:ext cx="29425" cy="257475"/>
            </a:xfrm>
            <a:custGeom>
              <a:avLst/>
              <a:gdLst/>
              <a:ahLst/>
              <a:cxnLst/>
              <a:rect l="l" t="t" r="r" b="b"/>
              <a:pathLst>
                <a:path w="1177" h="10299" extrusionOk="0">
                  <a:moveTo>
                    <a:pt x="1" y="0"/>
                  </a:moveTo>
                  <a:lnTo>
                    <a:pt x="1" y="10299"/>
                  </a:lnTo>
                  <a:lnTo>
                    <a:pt x="1176" y="10299"/>
                  </a:lnTo>
                  <a:lnTo>
                    <a:pt x="1176"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59;p73"/>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0;p73"/>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1;p73"/>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2;p73"/>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63;p73"/>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64;p73"/>
            <p:cNvSpPr/>
            <p:nvPr/>
          </p:nvSpPr>
          <p:spPr>
            <a:xfrm>
              <a:off x="2726475" y="1378850"/>
              <a:ext cx="29425" cy="46025"/>
            </a:xfrm>
            <a:custGeom>
              <a:avLst/>
              <a:gdLst/>
              <a:ahLst/>
              <a:cxnLst/>
              <a:rect l="l" t="t" r="r" b="b"/>
              <a:pathLst>
                <a:path w="1177" h="1841" extrusionOk="0">
                  <a:moveTo>
                    <a:pt x="1" y="0"/>
                  </a:moveTo>
                  <a:lnTo>
                    <a:pt x="1" y="1840"/>
                  </a:lnTo>
                  <a:lnTo>
                    <a:pt x="1176" y="1840"/>
                  </a:lnTo>
                  <a:lnTo>
                    <a:pt x="1176"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65;p73"/>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3019;p66"/>
          <p:cNvGrpSpPr/>
          <p:nvPr/>
        </p:nvGrpSpPr>
        <p:grpSpPr>
          <a:xfrm>
            <a:off x="1279762" y="163676"/>
            <a:ext cx="1534723" cy="1147604"/>
            <a:chOff x="2888498" y="1239838"/>
            <a:chExt cx="3390118" cy="2937367"/>
          </a:xfrm>
        </p:grpSpPr>
        <p:sp>
          <p:nvSpPr>
            <p:cNvPr id="87" name="Google Shape;3020;p66"/>
            <p:cNvSpPr/>
            <p:nvPr/>
          </p:nvSpPr>
          <p:spPr>
            <a:xfrm>
              <a:off x="2897554" y="1239838"/>
              <a:ext cx="3381063" cy="2937367"/>
            </a:xfrm>
            <a:custGeom>
              <a:avLst/>
              <a:gdLst/>
              <a:ahLst/>
              <a:cxnLst/>
              <a:rect l="l" t="t" r="r" b="b"/>
              <a:pathLst>
                <a:path w="241203" h="209550" extrusionOk="0">
                  <a:moveTo>
                    <a:pt x="157001" y="66535"/>
                  </a:moveTo>
                  <a:lnTo>
                    <a:pt x="157096" y="66559"/>
                  </a:lnTo>
                  <a:lnTo>
                    <a:pt x="157192" y="66607"/>
                  </a:lnTo>
                  <a:lnTo>
                    <a:pt x="157240" y="66702"/>
                  </a:lnTo>
                  <a:lnTo>
                    <a:pt x="157264" y="66798"/>
                  </a:lnTo>
                  <a:lnTo>
                    <a:pt x="157264" y="79015"/>
                  </a:lnTo>
                  <a:lnTo>
                    <a:pt x="157240" y="79110"/>
                  </a:lnTo>
                  <a:lnTo>
                    <a:pt x="157192" y="79182"/>
                  </a:lnTo>
                  <a:lnTo>
                    <a:pt x="157096" y="79254"/>
                  </a:lnTo>
                  <a:lnTo>
                    <a:pt x="73396" y="79254"/>
                  </a:lnTo>
                  <a:lnTo>
                    <a:pt x="73301" y="79182"/>
                  </a:lnTo>
                  <a:lnTo>
                    <a:pt x="73253" y="79110"/>
                  </a:lnTo>
                  <a:lnTo>
                    <a:pt x="73229" y="79015"/>
                  </a:lnTo>
                  <a:lnTo>
                    <a:pt x="73229" y="66798"/>
                  </a:lnTo>
                  <a:lnTo>
                    <a:pt x="73253" y="66702"/>
                  </a:lnTo>
                  <a:lnTo>
                    <a:pt x="73301" y="66607"/>
                  </a:lnTo>
                  <a:lnTo>
                    <a:pt x="73396" y="66559"/>
                  </a:lnTo>
                  <a:lnTo>
                    <a:pt x="73492" y="66535"/>
                  </a:lnTo>
                  <a:close/>
                  <a:moveTo>
                    <a:pt x="170915" y="79301"/>
                  </a:moveTo>
                  <a:lnTo>
                    <a:pt x="171011" y="79325"/>
                  </a:lnTo>
                  <a:lnTo>
                    <a:pt x="171082" y="79373"/>
                  </a:lnTo>
                  <a:lnTo>
                    <a:pt x="171154" y="79469"/>
                  </a:lnTo>
                  <a:lnTo>
                    <a:pt x="171154" y="79564"/>
                  </a:lnTo>
                  <a:lnTo>
                    <a:pt x="171154" y="91781"/>
                  </a:lnTo>
                  <a:lnTo>
                    <a:pt x="171154" y="91877"/>
                  </a:lnTo>
                  <a:lnTo>
                    <a:pt x="171082" y="91972"/>
                  </a:lnTo>
                  <a:lnTo>
                    <a:pt x="171011" y="92020"/>
                  </a:lnTo>
                  <a:lnTo>
                    <a:pt x="170915" y="92044"/>
                  </a:lnTo>
                  <a:lnTo>
                    <a:pt x="166612" y="92044"/>
                  </a:lnTo>
                  <a:lnTo>
                    <a:pt x="166707" y="92068"/>
                  </a:lnTo>
                  <a:lnTo>
                    <a:pt x="166803" y="92116"/>
                  </a:lnTo>
                  <a:lnTo>
                    <a:pt x="166851" y="92188"/>
                  </a:lnTo>
                  <a:lnTo>
                    <a:pt x="166875" y="92307"/>
                  </a:lnTo>
                  <a:lnTo>
                    <a:pt x="166875" y="104500"/>
                  </a:lnTo>
                  <a:lnTo>
                    <a:pt x="166851" y="104620"/>
                  </a:lnTo>
                  <a:lnTo>
                    <a:pt x="166803" y="104691"/>
                  </a:lnTo>
                  <a:lnTo>
                    <a:pt x="166707" y="104739"/>
                  </a:lnTo>
                  <a:lnTo>
                    <a:pt x="166612" y="104763"/>
                  </a:lnTo>
                  <a:lnTo>
                    <a:pt x="83103" y="104763"/>
                  </a:lnTo>
                  <a:lnTo>
                    <a:pt x="82983" y="104739"/>
                  </a:lnTo>
                  <a:lnTo>
                    <a:pt x="82911" y="104691"/>
                  </a:lnTo>
                  <a:lnTo>
                    <a:pt x="82864" y="104620"/>
                  </a:lnTo>
                  <a:lnTo>
                    <a:pt x="82840" y="104500"/>
                  </a:lnTo>
                  <a:lnTo>
                    <a:pt x="82840" y="92307"/>
                  </a:lnTo>
                  <a:lnTo>
                    <a:pt x="82864" y="92188"/>
                  </a:lnTo>
                  <a:lnTo>
                    <a:pt x="82911" y="92116"/>
                  </a:lnTo>
                  <a:lnTo>
                    <a:pt x="82983" y="92068"/>
                  </a:lnTo>
                  <a:lnTo>
                    <a:pt x="83103" y="92044"/>
                  </a:lnTo>
                  <a:lnTo>
                    <a:pt x="87382" y="92044"/>
                  </a:lnTo>
                  <a:lnTo>
                    <a:pt x="87286" y="92020"/>
                  </a:lnTo>
                  <a:lnTo>
                    <a:pt x="87215" y="91972"/>
                  </a:lnTo>
                  <a:lnTo>
                    <a:pt x="87143" y="91877"/>
                  </a:lnTo>
                  <a:lnTo>
                    <a:pt x="87143" y="91781"/>
                  </a:lnTo>
                  <a:lnTo>
                    <a:pt x="87143" y="79564"/>
                  </a:lnTo>
                  <a:lnTo>
                    <a:pt x="87143" y="79469"/>
                  </a:lnTo>
                  <a:lnTo>
                    <a:pt x="87215" y="79373"/>
                  </a:lnTo>
                  <a:lnTo>
                    <a:pt x="87286" y="79325"/>
                  </a:lnTo>
                  <a:lnTo>
                    <a:pt x="87382" y="79301"/>
                  </a:lnTo>
                  <a:close/>
                  <a:moveTo>
                    <a:pt x="104117" y="0"/>
                  </a:moveTo>
                  <a:lnTo>
                    <a:pt x="102874" y="72"/>
                  </a:lnTo>
                  <a:lnTo>
                    <a:pt x="101655" y="167"/>
                  </a:lnTo>
                  <a:lnTo>
                    <a:pt x="100436" y="311"/>
                  </a:lnTo>
                  <a:lnTo>
                    <a:pt x="99240" y="502"/>
                  </a:lnTo>
                  <a:lnTo>
                    <a:pt x="98045" y="717"/>
                  </a:lnTo>
                  <a:lnTo>
                    <a:pt x="96849" y="980"/>
                  </a:lnTo>
                  <a:lnTo>
                    <a:pt x="95678" y="1291"/>
                  </a:lnTo>
                  <a:lnTo>
                    <a:pt x="94507" y="1626"/>
                  </a:lnTo>
                  <a:lnTo>
                    <a:pt x="93359" y="2008"/>
                  </a:lnTo>
                  <a:lnTo>
                    <a:pt x="92235" y="2415"/>
                  </a:lnTo>
                  <a:lnTo>
                    <a:pt x="91112" y="2845"/>
                  </a:lnTo>
                  <a:lnTo>
                    <a:pt x="90012" y="3323"/>
                  </a:lnTo>
                  <a:lnTo>
                    <a:pt x="88912" y="3849"/>
                  </a:lnTo>
                  <a:lnTo>
                    <a:pt x="87836" y="4375"/>
                  </a:lnTo>
                  <a:lnTo>
                    <a:pt x="86784" y="4949"/>
                  </a:lnTo>
                  <a:lnTo>
                    <a:pt x="85732" y="5570"/>
                  </a:lnTo>
                  <a:lnTo>
                    <a:pt x="84704" y="6216"/>
                  </a:lnTo>
                  <a:lnTo>
                    <a:pt x="83700" y="6885"/>
                  </a:lnTo>
                  <a:lnTo>
                    <a:pt x="82696" y="7579"/>
                  </a:lnTo>
                  <a:lnTo>
                    <a:pt x="81716" y="8296"/>
                  </a:lnTo>
                  <a:lnTo>
                    <a:pt x="80760" y="9061"/>
                  </a:lnTo>
                  <a:lnTo>
                    <a:pt x="79827" y="9826"/>
                  </a:lnTo>
                  <a:lnTo>
                    <a:pt x="78895" y="10639"/>
                  </a:lnTo>
                  <a:lnTo>
                    <a:pt x="78010" y="11476"/>
                  </a:lnTo>
                  <a:lnTo>
                    <a:pt x="77126" y="12336"/>
                  </a:lnTo>
                  <a:lnTo>
                    <a:pt x="76265" y="13221"/>
                  </a:lnTo>
                  <a:lnTo>
                    <a:pt x="75428" y="14129"/>
                  </a:lnTo>
                  <a:lnTo>
                    <a:pt x="74615" y="15062"/>
                  </a:lnTo>
                  <a:lnTo>
                    <a:pt x="73803" y="16018"/>
                  </a:lnTo>
                  <a:lnTo>
                    <a:pt x="73038" y="16998"/>
                  </a:lnTo>
                  <a:lnTo>
                    <a:pt x="72296" y="18002"/>
                  </a:lnTo>
                  <a:lnTo>
                    <a:pt x="71938" y="18457"/>
                  </a:lnTo>
                  <a:lnTo>
                    <a:pt x="71603" y="18911"/>
                  </a:lnTo>
                  <a:lnTo>
                    <a:pt x="71221" y="19341"/>
                  </a:lnTo>
                  <a:lnTo>
                    <a:pt x="70862" y="19748"/>
                  </a:lnTo>
                  <a:lnTo>
                    <a:pt x="70456" y="20154"/>
                  </a:lnTo>
                  <a:lnTo>
                    <a:pt x="70073" y="20537"/>
                  </a:lnTo>
                  <a:lnTo>
                    <a:pt x="69667" y="20919"/>
                  </a:lnTo>
                  <a:lnTo>
                    <a:pt x="69236" y="21278"/>
                  </a:lnTo>
                  <a:lnTo>
                    <a:pt x="68830" y="21636"/>
                  </a:lnTo>
                  <a:lnTo>
                    <a:pt x="68376" y="21971"/>
                  </a:lnTo>
                  <a:lnTo>
                    <a:pt x="67945" y="22306"/>
                  </a:lnTo>
                  <a:lnTo>
                    <a:pt x="67491" y="22617"/>
                  </a:lnTo>
                  <a:lnTo>
                    <a:pt x="66559" y="23214"/>
                  </a:lnTo>
                  <a:lnTo>
                    <a:pt x="65602" y="23764"/>
                  </a:lnTo>
                  <a:lnTo>
                    <a:pt x="64598" y="24266"/>
                  </a:lnTo>
                  <a:lnTo>
                    <a:pt x="63570" y="24744"/>
                  </a:lnTo>
                  <a:lnTo>
                    <a:pt x="62518" y="25175"/>
                  </a:lnTo>
                  <a:lnTo>
                    <a:pt x="61419" y="25557"/>
                  </a:lnTo>
                  <a:lnTo>
                    <a:pt x="60319" y="25916"/>
                  </a:lnTo>
                  <a:lnTo>
                    <a:pt x="59171" y="26251"/>
                  </a:lnTo>
                  <a:lnTo>
                    <a:pt x="58024" y="26537"/>
                  </a:lnTo>
                  <a:lnTo>
                    <a:pt x="56852" y="26776"/>
                  </a:lnTo>
                  <a:lnTo>
                    <a:pt x="55657" y="27016"/>
                  </a:lnTo>
                  <a:lnTo>
                    <a:pt x="54438" y="27207"/>
                  </a:lnTo>
                  <a:lnTo>
                    <a:pt x="53194" y="27398"/>
                  </a:lnTo>
                  <a:lnTo>
                    <a:pt x="51951" y="27542"/>
                  </a:lnTo>
                  <a:lnTo>
                    <a:pt x="50684" y="27685"/>
                  </a:lnTo>
                  <a:lnTo>
                    <a:pt x="49393" y="27781"/>
                  </a:lnTo>
                  <a:lnTo>
                    <a:pt x="48126" y="27876"/>
                  </a:lnTo>
                  <a:lnTo>
                    <a:pt x="46811" y="27948"/>
                  </a:lnTo>
                  <a:lnTo>
                    <a:pt x="44205" y="28068"/>
                  </a:lnTo>
                  <a:lnTo>
                    <a:pt x="41575" y="28115"/>
                  </a:lnTo>
                  <a:lnTo>
                    <a:pt x="38922" y="28139"/>
                  </a:lnTo>
                  <a:lnTo>
                    <a:pt x="31941" y="28139"/>
                  </a:lnTo>
                  <a:lnTo>
                    <a:pt x="29741" y="28163"/>
                  </a:lnTo>
                  <a:lnTo>
                    <a:pt x="27542" y="28211"/>
                  </a:lnTo>
                  <a:lnTo>
                    <a:pt x="25414" y="28259"/>
                  </a:lnTo>
                  <a:lnTo>
                    <a:pt x="23334" y="28378"/>
                  </a:lnTo>
                  <a:lnTo>
                    <a:pt x="22306" y="28450"/>
                  </a:lnTo>
                  <a:lnTo>
                    <a:pt x="21302" y="28522"/>
                  </a:lnTo>
                  <a:lnTo>
                    <a:pt x="20322" y="28641"/>
                  </a:lnTo>
                  <a:lnTo>
                    <a:pt x="19341" y="28737"/>
                  </a:lnTo>
                  <a:lnTo>
                    <a:pt x="18385" y="28880"/>
                  </a:lnTo>
                  <a:lnTo>
                    <a:pt x="17453" y="29024"/>
                  </a:lnTo>
                  <a:lnTo>
                    <a:pt x="16664" y="29167"/>
                  </a:lnTo>
                  <a:lnTo>
                    <a:pt x="15875" y="29359"/>
                  </a:lnTo>
                  <a:lnTo>
                    <a:pt x="15110" y="29550"/>
                  </a:lnTo>
                  <a:lnTo>
                    <a:pt x="14369" y="29789"/>
                  </a:lnTo>
                  <a:lnTo>
                    <a:pt x="13627" y="30052"/>
                  </a:lnTo>
                  <a:lnTo>
                    <a:pt x="12910" y="30339"/>
                  </a:lnTo>
                  <a:lnTo>
                    <a:pt x="12217" y="30673"/>
                  </a:lnTo>
                  <a:lnTo>
                    <a:pt x="11524" y="31008"/>
                  </a:lnTo>
                  <a:lnTo>
                    <a:pt x="10854" y="31367"/>
                  </a:lnTo>
                  <a:lnTo>
                    <a:pt x="10185" y="31773"/>
                  </a:lnTo>
                  <a:lnTo>
                    <a:pt x="9563" y="32180"/>
                  </a:lnTo>
                  <a:lnTo>
                    <a:pt x="8942" y="32634"/>
                  </a:lnTo>
                  <a:lnTo>
                    <a:pt x="8320" y="33088"/>
                  </a:lnTo>
                  <a:lnTo>
                    <a:pt x="7746" y="33566"/>
                  </a:lnTo>
                  <a:lnTo>
                    <a:pt x="7172" y="34092"/>
                  </a:lnTo>
                  <a:lnTo>
                    <a:pt x="6623" y="34618"/>
                  </a:lnTo>
                  <a:lnTo>
                    <a:pt x="6097" y="35168"/>
                  </a:lnTo>
                  <a:lnTo>
                    <a:pt x="5594" y="35742"/>
                  </a:lnTo>
                  <a:lnTo>
                    <a:pt x="5092" y="36316"/>
                  </a:lnTo>
                  <a:lnTo>
                    <a:pt x="4614" y="36937"/>
                  </a:lnTo>
                  <a:lnTo>
                    <a:pt x="4184" y="37559"/>
                  </a:lnTo>
                  <a:lnTo>
                    <a:pt x="3754" y="38204"/>
                  </a:lnTo>
                  <a:lnTo>
                    <a:pt x="3347" y="38874"/>
                  </a:lnTo>
                  <a:lnTo>
                    <a:pt x="2941" y="39543"/>
                  </a:lnTo>
                  <a:lnTo>
                    <a:pt x="2582" y="40260"/>
                  </a:lnTo>
                  <a:lnTo>
                    <a:pt x="2247" y="40954"/>
                  </a:lnTo>
                  <a:lnTo>
                    <a:pt x="1913" y="41695"/>
                  </a:lnTo>
                  <a:lnTo>
                    <a:pt x="1626" y="42436"/>
                  </a:lnTo>
                  <a:lnTo>
                    <a:pt x="1363" y="43177"/>
                  </a:lnTo>
                  <a:lnTo>
                    <a:pt x="1100" y="43966"/>
                  </a:lnTo>
                  <a:lnTo>
                    <a:pt x="885" y="44731"/>
                  </a:lnTo>
                  <a:lnTo>
                    <a:pt x="670" y="45544"/>
                  </a:lnTo>
                  <a:lnTo>
                    <a:pt x="502" y="46333"/>
                  </a:lnTo>
                  <a:lnTo>
                    <a:pt x="359" y="47170"/>
                  </a:lnTo>
                  <a:lnTo>
                    <a:pt x="215" y="47983"/>
                  </a:lnTo>
                  <a:lnTo>
                    <a:pt x="120" y="48843"/>
                  </a:lnTo>
                  <a:lnTo>
                    <a:pt x="48" y="49680"/>
                  </a:lnTo>
                  <a:lnTo>
                    <a:pt x="0" y="50541"/>
                  </a:lnTo>
                  <a:lnTo>
                    <a:pt x="0" y="51401"/>
                  </a:lnTo>
                  <a:lnTo>
                    <a:pt x="0" y="52286"/>
                  </a:lnTo>
                  <a:lnTo>
                    <a:pt x="24" y="53170"/>
                  </a:lnTo>
                  <a:lnTo>
                    <a:pt x="96" y="54055"/>
                  </a:lnTo>
                  <a:lnTo>
                    <a:pt x="191" y="54940"/>
                  </a:lnTo>
                  <a:lnTo>
                    <a:pt x="311" y="55848"/>
                  </a:lnTo>
                  <a:lnTo>
                    <a:pt x="454" y="56757"/>
                  </a:lnTo>
                  <a:lnTo>
                    <a:pt x="646" y="57665"/>
                  </a:lnTo>
                  <a:lnTo>
                    <a:pt x="861" y="58574"/>
                  </a:lnTo>
                  <a:lnTo>
                    <a:pt x="1100" y="59482"/>
                  </a:lnTo>
                  <a:lnTo>
                    <a:pt x="1363" y="60414"/>
                  </a:lnTo>
                  <a:lnTo>
                    <a:pt x="1674" y="61347"/>
                  </a:lnTo>
                  <a:lnTo>
                    <a:pt x="2008" y="62255"/>
                  </a:lnTo>
                  <a:lnTo>
                    <a:pt x="2367" y="63188"/>
                  </a:lnTo>
                  <a:lnTo>
                    <a:pt x="2773" y="64120"/>
                  </a:lnTo>
                  <a:lnTo>
                    <a:pt x="3204" y="65029"/>
                  </a:lnTo>
                  <a:lnTo>
                    <a:pt x="3658" y="65961"/>
                  </a:lnTo>
                  <a:lnTo>
                    <a:pt x="4160" y="66893"/>
                  </a:lnTo>
                  <a:lnTo>
                    <a:pt x="4686" y="67802"/>
                  </a:lnTo>
                  <a:lnTo>
                    <a:pt x="5260" y="68734"/>
                  </a:lnTo>
                  <a:lnTo>
                    <a:pt x="5857" y="69643"/>
                  </a:lnTo>
                  <a:lnTo>
                    <a:pt x="6479" y="70551"/>
                  </a:lnTo>
                  <a:lnTo>
                    <a:pt x="7148" y="71484"/>
                  </a:lnTo>
                  <a:lnTo>
                    <a:pt x="7842" y="72368"/>
                  </a:lnTo>
                  <a:lnTo>
                    <a:pt x="8583" y="73277"/>
                  </a:lnTo>
                  <a:lnTo>
                    <a:pt x="9372" y="74185"/>
                  </a:lnTo>
                  <a:lnTo>
                    <a:pt x="10137" y="75070"/>
                  </a:lnTo>
                  <a:lnTo>
                    <a:pt x="10854" y="75954"/>
                  </a:lnTo>
                  <a:lnTo>
                    <a:pt x="11547" y="76863"/>
                  </a:lnTo>
                  <a:lnTo>
                    <a:pt x="12193" y="77747"/>
                  </a:lnTo>
                  <a:lnTo>
                    <a:pt x="12815" y="78656"/>
                  </a:lnTo>
                  <a:lnTo>
                    <a:pt x="13388" y="79541"/>
                  </a:lnTo>
                  <a:lnTo>
                    <a:pt x="13914" y="80449"/>
                  </a:lnTo>
                  <a:lnTo>
                    <a:pt x="14416" y="81334"/>
                  </a:lnTo>
                  <a:lnTo>
                    <a:pt x="14871" y="82242"/>
                  </a:lnTo>
                  <a:lnTo>
                    <a:pt x="15301" y="83127"/>
                  </a:lnTo>
                  <a:lnTo>
                    <a:pt x="15683" y="84011"/>
                  </a:lnTo>
                  <a:lnTo>
                    <a:pt x="16042" y="84896"/>
                  </a:lnTo>
                  <a:lnTo>
                    <a:pt x="16377" y="85780"/>
                  </a:lnTo>
                  <a:lnTo>
                    <a:pt x="16664" y="86641"/>
                  </a:lnTo>
                  <a:lnTo>
                    <a:pt x="16927" y="87526"/>
                  </a:lnTo>
                  <a:lnTo>
                    <a:pt x="17166" y="88386"/>
                  </a:lnTo>
                  <a:lnTo>
                    <a:pt x="17381" y="89247"/>
                  </a:lnTo>
                  <a:lnTo>
                    <a:pt x="17572" y="90108"/>
                  </a:lnTo>
                  <a:lnTo>
                    <a:pt x="17716" y="90944"/>
                  </a:lnTo>
                  <a:lnTo>
                    <a:pt x="17859" y="91781"/>
                  </a:lnTo>
                  <a:lnTo>
                    <a:pt x="17955" y="92618"/>
                  </a:lnTo>
                  <a:lnTo>
                    <a:pt x="18050" y="93431"/>
                  </a:lnTo>
                  <a:lnTo>
                    <a:pt x="18098" y="94244"/>
                  </a:lnTo>
                  <a:lnTo>
                    <a:pt x="18146" y="95057"/>
                  </a:lnTo>
                  <a:lnTo>
                    <a:pt x="18170" y="95846"/>
                  </a:lnTo>
                  <a:lnTo>
                    <a:pt x="18170" y="96634"/>
                  </a:lnTo>
                  <a:lnTo>
                    <a:pt x="18146" y="97400"/>
                  </a:lnTo>
                  <a:lnTo>
                    <a:pt x="18122" y="98165"/>
                  </a:lnTo>
                  <a:lnTo>
                    <a:pt x="18074" y="98906"/>
                  </a:lnTo>
                  <a:lnTo>
                    <a:pt x="18002" y="99647"/>
                  </a:lnTo>
                  <a:lnTo>
                    <a:pt x="17931" y="100364"/>
                  </a:lnTo>
                  <a:lnTo>
                    <a:pt x="17835" y="101081"/>
                  </a:lnTo>
                  <a:lnTo>
                    <a:pt x="17620" y="102468"/>
                  </a:lnTo>
                  <a:lnTo>
                    <a:pt x="17357" y="103783"/>
                  </a:lnTo>
                  <a:lnTo>
                    <a:pt x="17070" y="105026"/>
                  </a:lnTo>
                  <a:lnTo>
                    <a:pt x="16735" y="106221"/>
                  </a:lnTo>
                  <a:lnTo>
                    <a:pt x="16401" y="107345"/>
                  </a:lnTo>
                  <a:lnTo>
                    <a:pt x="16042" y="108373"/>
                  </a:lnTo>
                  <a:lnTo>
                    <a:pt x="15683" y="109329"/>
                  </a:lnTo>
                  <a:lnTo>
                    <a:pt x="15349" y="110214"/>
                  </a:lnTo>
                  <a:lnTo>
                    <a:pt x="14990" y="111003"/>
                  </a:lnTo>
                  <a:lnTo>
                    <a:pt x="14679" y="111696"/>
                  </a:lnTo>
                  <a:lnTo>
                    <a:pt x="14392" y="112294"/>
                  </a:lnTo>
                  <a:lnTo>
                    <a:pt x="14129" y="112796"/>
                  </a:lnTo>
                  <a:lnTo>
                    <a:pt x="13771" y="113465"/>
                  </a:lnTo>
                  <a:lnTo>
                    <a:pt x="13627" y="113704"/>
                  </a:lnTo>
                  <a:lnTo>
                    <a:pt x="12743" y="115474"/>
                  </a:lnTo>
                  <a:lnTo>
                    <a:pt x="11906" y="117219"/>
                  </a:lnTo>
                  <a:lnTo>
                    <a:pt x="11165" y="118940"/>
                  </a:lnTo>
                  <a:lnTo>
                    <a:pt x="10496" y="120614"/>
                  </a:lnTo>
                  <a:lnTo>
                    <a:pt x="9898" y="122263"/>
                  </a:lnTo>
                  <a:lnTo>
                    <a:pt x="9635" y="123076"/>
                  </a:lnTo>
                  <a:lnTo>
                    <a:pt x="9372" y="123889"/>
                  </a:lnTo>
                  <a:lnTo>
                    <a:pt x="9133" y="124702"/>
                  </a:lnTo>
                  <a:lnTo>
                    <a:pt x="8918" y="125491"/>
                  </a:lnTo>
                  <a:lnTo>
                    <a:pt x="8726" y="126280"/>
                  </a:lnTo>
                  <a:lnTo>
                    <a:pt x="8535" y="127069"/>
                  </a:lnTo>
                  <a:lnTo>
                    <a:pt x="8368" y="127858"/>
                  </a:lnTo>
                  <a:lnTo>
                    <a:pt x="8200" y="128623"/>
                  </a:lnTo>
                  <a:lnTo>
                    <a:pt x="8057" y="129388"/>
                  </a:lnTo>
                  <a:lnTo>
                    <a:pt x="7937" y="130129"/>
                  </a:lnTo>
                  <a:lnTo>
                    <a:pt x="7842" y="130870"/>
                  </a:lnTo>
                  <a:lnTo>
                    <a:pt x="7746" y="131611"/>
                  </a:lnTo>
                  <a:lnTo>
                    <a:pt x="7674" y="132352"/>
                  </a:lnTo>
                  <a:lnTo>
                    <a:pt x="7603" y="133070"/>
                  </a:lnTo>
                  <a:lnTo>
                    <a:pt x="7555" y="133811"/>
                  </a:lnTo>
                  <a:lnTo>
                    <a:pt x="7531" y="134504"/>
                  </a:lnTo>
                  <a:lnTo>
                    <a:pt x="7507" y="135221"/>
                  </a:lnTo>
                  <a:lnTo>
                    <a:pt x="7507" y="135915"/>
                  </a:lnTo>
                  <a:lnTo>
                    <a:pt x="7531" y="136608"/>
                  </a:lnTo>
                  <a:lnTo>
                    <a:pt x="7555" y="137301"/>
                  </a:lnTo>
                  <a:lnTo>
                    <a:pt x="7651" y="138640"/>
                  </a:lnTo>
                  <a:lnTo>
                    <a:pt x="7794" y="139955"/>
                  </a:lnTo>
                  <a:lnTo>
                    <a:pt x="8009" y="141270"/>
                  </a:lnTo>
                  <a:lnTo>
                    <a:pt x="8248" y="142513"/>
                  </a:lnTo>
                  <a:lnTo>
                    <a:pt x="8559" y="143756"/>
                  </a:lnTo>
                  <a:lnTo>
                    <a:pt x="8918" y="144976"/>
                  </a:lnTo>
                  <a:lnTo>
                    <a:pt x="9324" y="146147"/>
                  </a:lnTo>
                  <a:lnTo>
                    <a:pt x="9754" y="147319"/>
                  </a:lnTo>
                  <a:lnTo>
                    <a:pt x="10256" y="148442"/>
                  </a:lnTo>
                  <a:lnTo>
                    <a:pt x="10782" y="149542"/>
                  </a:lnTo>
                  <a:lnTo>
                    <a:pt x="11356" y="150618"/>
                  </a:lnTo>
                  <a:lnTo>
                    <a:pt x="11978" y="151670"/>
                  </a:lnTo>
                  <a:lnTo>
                    <a:pt x="12647" y="152698"/>
                  </a:lnTo>
                  <a:lnTo>
                    <a:pt x="13341" y="153678"/>
                  </a:lnTo>
                  <a:lnTo>
                    <a:pt x="14058" y="154658"/>
                  </a:lnTo>
                  <a:lnTo>
                    <a:pt x="14823" y="155591"/>
                  </a:lnTo>
                  <a:lnTo>
                    <a:pt x="15612" y="156499"/>
                  </a:lnTo>
                  <a:lnTo>
                    <a:pt x="16448" y="157384"/>
                  </a:lnTo>
                  <a:lnTo>
                    <a:pt x="17309" y="158244"/>
                  </a:lnTo>
                  <a:lnTo>
                    <a:pt x="18194" y="159081"/>
                  </a:lnTo>
                  <a:lnTo>
                    <a:pt x="19126" y="159870"/>
                  </a:lnTo>
                  <a:lnTo>
                    <a:pt x="20059" y="160659"/>
                  </a:lnTo>
                  <a:lnTo>
                    <a:pt x="21015" y="161400"/>
                  </a:lnTo>
                  <a:lnTo>
                    <a:pt x="22019" y="162117"/>
                  </a:lnTo>
                  <a:lnTo>
                    <a:pt x="23023" y="162835"/>
                  </a:lnTo>
                  <a:lnTo>
                    <a:pt x="24051" y="163504"/>
                  </a:lnTo>
                  <a:lnTo>
                    <a:pt x="25103" y="164150"/>
                  </a:lnTo>
                  <a:lnTo>
                    <a:pt x="26179" y="164747"/>
                  </a:lnTo>
                  <a:lnTo>
                    <a:pt x="27255" y="165345"/>
                  </a:lnTo>
                  <a:lnTo>
                    <a:pt x="28354" y="165919"/>
                  </a:lnTo>
                  <a:lnTo>
                    <a:pt x="29478" y="166445"/>
                  </a:lnTo>
                  <a:lnTo>
                    <a:pt x="30602" y="166971"/>
                  </a:lnTo>
                  <a:lnTo>
                    <a:pt x="31725" y="167449"/>
                  </a:lnTo>
                  <a:lnTo>
                    <a:pt x="32873" y="167903"/>
                  </a:lnTo>
                  <a:lnTo>
                    <a:pt x="34021" y="168333"/>
                  </a:lnTo>
                  <a:lnTo>
                    <a:pt x="35168" y="168740"/>
                  </a:lnTo>
                  <a:lnTo>
                    <a:pt x="36340" y="169122"/>
                  </a:lnTo>
                  <a:lnTo>
                    <a:pt x="37511" y="169481"/>
                  </a:lnTo>
                  <a:lnTo>
                    <a:pt x="38682" y="169816"/>
                  </a:lnTo>
                  <a:lnTo>
                    <a:pt x="39830" y="170102"/>
                  </a:lnTo>
                  <a:lnTo>
                    <a:pt x="41002" y="170389"/>
                  </a:lnTo>
                  <a:lnTo>
                    <a:pt x="42173" y="170628"/>
                  </a:lnTo>
                  <a:lnTo>
                    <a:pt x="43344" y="170868"/>
                  </a:lnTo>
                  <a:lnTo>
                    <a:pt x="44492" y="171059"/>
                  </a:lnTo>
                  <a:lnTo>
                    <a:pt x="45640" y="171226"/>
                  </a:lnTo>
                  <a:lnTo>
                    <a:pt x="46787" y="171393"/>
                  </a:lnTo>
                  <a:lnTo>
                    <a:pt x="47911" y="171513"/>
                  </a:lnTo>
                  <a:lnTo>
                    <a:pt x="49034" y="171609"/>
                  </a:lnTo>
                  <a:lnTo>
                    <a:pt x="50134" y="171680"/>
                  </a:lnTo>
                  <a:lnTo>
                    <a:pt x="51210" y="171752"/>
                  </a:lnTo>
                  <a:lnTo>
                    <a:pt x="52262" y="171872"/>
                  </a:lnTo>
                  <a:lnTo>
                    <a:pt x="53266" y="172039"/>
                  </a:lnTo>
                  <a:lnTo>
                    <a:pt x="54246" y="172254"/>
                  </a:lnTo>
                  <a:lnTo>
                    <a:pt x="55179" y="172517"/>
                  </a:lnTo>
                  <a:lnTo>
                    <a:pt x="56087" y="172804"/>
                  </a:lnTo>
                  <a:lnTo>
                    <a:pt x="56948" y="173139"/>
                  </a:lnTo>
                  <a:lnTo>
                    <a:pt x="57808" y="173497"/>
                  </a:lnTo>
                  <a:lnTo>
                    <a:pt x="58621" y="173904"/>
                  </a:lnTo>
                  <a:lnTo>
                    <a:pt x="59410" y="174334"/>
                  </a:lnTo>
                  <a:lnTo>
                    <a:pt x="60175" y="174812"/>
                  </a:lnTo>
                  <a:lnTo>
                    <a:pt x="60916" y="175314"/>
                  </a:lnTo>
                  <a:lnTo>
                    <a:pt x="61658" y="175840"/>
                  </a:lnTo>
                  <a:lnTo>
                    <a:pt x="62351" y="176390"/>
                  </a:lnTo>
                  <a:lnTo>
                    <a:pt x="63044" y="176988"/>
                  </a:lnTo>
                  <a:lnTo>
                    <a:pt x="63690" y="177586"/>
                  </a:lnTo>
                  <a:lnTo>
                    <a:pt x="64359" y="178231"/>
                  </a:lnTo>
                  <a:lnTo>
                    <a:pt x="64981" y="178877"/>
                  </a:lnTo>
                  <a:lnTo>
                    <a:pt x="65626" y="179570"/>
                  </a:lnTo>
                  <a:lnTo>
                    <a:pt x="66224" y="180263"/>
                  </a:lnTo>
                  <a:lnTo>
                    <a:pt x="66846" y="180980"/>
                  </a:lnTo>
                  <a:lnTo>
                    <a:pt x="67443" y="181722"/>
                  </a:lnTo>
                  <a:lnTo>
                    <a:pt x="68615" y="183228"/>
                  </a:lnTo>
                  <a:lnTo>
                    <a:pt x="69762" y="184782"/>
                  </a:lnTo>
                  <a:lnTo>
                    <a:pt x="70934" y="186384"/>
                  </a:lnTo>
                  <a:lnTo>
                    <a:pt x="73301" y="189683"/>
                  </a:lnTo>
                  <a:lnTo>
                    <a:pt x="74544" y="191332"/>
                  </a:lnTo>
                  <a:lnTo>
                    <a:pt x="75811" y="192982"/>
                  </a:lnTo>
                  <a:lnTo>
                    <a:pt x="76480" y="193795"/>
                  </a:lnTo>
                  <a:lnTo>
                    <a:pt x="77150" y="194608"/>
                  </a:lnTo>
                  <a:lnTo>
                    <a:pt x="77843" y="195421"/>
                  </a:lnTo>
                  <a:lnTo>
                    <a:pt x="78560" y="196233"/>
                  </a:lnTo>
                  <a:lnTo>
                    <a:pt x="79301" y="197022"/>
                  </a:lnTo>
                  <a:lnTo>
                    <a:pt x="80066" y="197787"/>
                  </a:lnTo>
                  <a:lnTo>
                    <a:pt x="80831" y="198553"/>
                  </a:lnTo>
                  <a:lnTo>
                    <a:pt x="81644" y="199294"/>
                  </a:lnTo>
                  <a:lnTo>
                    <a:pt x="82481" y="200035"/>
                  </a:lnTo>
                  <a:lnTo>
                    <a:pt x="83342" y="200752"/>
                  </a:lnTo>
                  <a:lnTo>
                    <a:pt x="84250" y="201469"/>
                  </a:lnTo>
                  <a:lnTo>
                    <a:pt x="85159" y="202139"/>
                  </a:lnTo>
                  <a:lnTo>
                    <a:pt x="86115" y="202808"/>
                  </a:lnTo>
                  <a:lnTo>
                    <a:pt x="87119" y="203430"/>
                  </a:lnTo>
                  <a:lnTo>
                    <a:pt x="88147" y="204051"/>
                  </a:lnTo>
                  <a:lnTo>
                    <a:pt x="89223" y="204649"/>
                  </a:lnTo>
                  <a:lnTo>
                    <a:pt x="90323" y="205199"/>
                  </a:lnTo>
                  <a:lnTo>
                    <a:pt x="91470" y="205725"/>
                  </a:lnTo>
                  <a:lnTo>
                    <a:pt x="92642" y="206227"/>
                  </a:lnTo>
                  <a:lnTo>
                    <a:pt x="93885" y="206705"/>
                  </a:lnTo>
                  <a:lnTo>
                    <a:pt x="95152" y="207159"/>
                  </a:lnTo>
                  <a:lnTo>
                    <a:pt x="96491" y="207566"/>
                  </a:lnTo>
                  <a:lnTo>
                    <a:pt x="97854" y="207924"/>
                  </a:lnTo>
                  <a:lnTo>
                    <a:pt x="99288" y="208259"/>
                  </a:lnTo>
                  <a:lnTo>
                    <a:pt x="100770" y="208570"/>
                  </a:lnTo>
                  <a:lnTo>
                    <a:pt x="102276" y="208809"/>
                  </a:lnTo>
                  <a:lnTo>
                    <a:pt x="103878" y="209024"/>
                  </a:lnTo>
                  <a:lnTo>
                    <a:pt x="105504" y="209215"/>
                  </a:lnTo>
                  <a:lnTo>
                    <a:pt x="107345" y="209359"/>
                  </a:lnTo>
                  <a:lnTo>
                    <a:pt x="109138" y="209454"/>
                  </a:lnTo>
                  <a:lnTo>
                    <a:pt x="110835" y="209526"/>
                  </a:lnTo>
                  <a:lnTo>
                    <a:pt x="112509" y="209550"/>
                  </a:lnTo>
                  <a:lnTo>
                    <a:pt x="113848" y="209526"/>
                  </a:lnTo>
                  <a:lnTo>
                    <a:pt x="115115" y="209478"/>
                  </a:lnTo>
                  <a:lnTo>
                    <a:pt x="116382" y="209430"/>
                  </a:lnTo>
                  <a:lnTo>
                    <a:pt x="117601" y="209335"/>
                  </a:lnTo>
                  <a:lnTo>
                    <a:pt x="118773" y="209215"/>
                  </a:lnTo>
                  <a:lnTo>
                    <a:pt x="119920" y="209072"/>
                  </a:lnTo>
                  <a:lnTo>
                    <a:pt x="121044" y="208905"/>
                  </a:lnTo>
                  <a:lnTo>
                    <a:pt x="122120" y="208713"/>
                  </a:lnTo>
                  <a:lnTo>
                    <a:pt x="123172" y="208498"/>
                  </a:lnTo>
                  <a:lnTo>
                    <a:pt x="124200" y="208259"/>
                  </a:lnTo>
                  <a:lnTo>
                    <a:pt x="125180" y="208020"/>
                  </a:lnTo>
                  <a:lnTo>
                    <a:pt x="126136" y="207733"/>
                  </a:lnTo>
                  <a:lnTo>
                    <a:pt x="127069" y="207446"/>
                  </a:lnTo>
                  <a:lnTo>
                    <a:pt x="127977" y="207135"/>
                  </a:lnTo>
                  <a:lnTo>
                    <a:pt x="128862" y="206801"/>
                  </a:lnTo>
                  <a:lnTo>
                    <a:pt x="129722" y="206442"/>
                  </a:lnTo>
                  <a:lnTo>
                    <a:pt x="130559" y="206083"/>
                  </a:lnTo>
                  <a:lnTo>
                    <a:pt x="131372" y="205701"/>
                  </a:lnTo>
                  <a:lnTo>
                    <a:pt x="132161" y="205294"/>
                  </a:lnTo>
                  <a:lnTo>
                    <a:pt x="132926" y="204888"/>
                  </a:lnTo>
                  <a:lnTo>
                    <a:pt x="133691" y="204458"/>
                  </a:lnTo>
                  <a:lnTo>
                    <a:pt x="134408" y="204027"/>
                  </a:lnTo>
                  <a:lnTo>
                    <a:pt x="135125" y="203573"/>
                  </a:lnTo>
                  <a:lnTo>
                    <a:pt x="135819" y="203095"/>
                  </a:lnTo>
                  <a:lnTo>
                    <a:pt x="136512" y="202617"/>
                  </a:lnTo>
                  <a:lnTo>
                    <a:pt x="137181" y="202115"/>
                  </a:lnTo>
                  <a:lnTo>
                    <a:pt x="137827" y="201637"/>
                  </a:lnTo>
                  <a:lnTo>
                    <a:pt x="138472" y="201111"/>
                  </a:lnTo>
                  <a:lnTo>
                    <a:pt x="139716" y="200059"/>
                  </a:lnTo>
                  <a:lnTo>
                    <a:pt x="140911" y="198983"/>
                  </a:lnTo>
                  <a:lnTo>
                    <a:pt x="142106" y="197883"/>
                  </a:lnTo>
                  <a:lnTo>
                    <a:pt x="143254" y="196759"/>
                  </a:lnTo>
                  <a:lnTo>
                    <a:pt x="144378" y="195612"/>
                  </a:lnTo>
                  <a:lnTo>
                    <a:pt x="145501" y="194464"/>
                  </a:lnTo>
                  <a:lnTo>
                    <a:pt x="147749" y="192169"/>
                  </a:lnTo>
                  <a:lnTo>
                    <a:pt x="148896" y="191022"/>
                  </a:lnTo>
                  <a:lnTo>
                    <a:pt x="150068" y="189874"/>
                  </a:lnTo>
                  <a:lnTo>
                    <a:pt x="151263" y="188750"/>
                  </a:lnTo>
                  <a:lnTo>
                    <a:pt x="152506" y="187675"/>
                  </a:lnTo>
                  <a:lnTo>
                    <a:pt x="153797" y="186599"/>
                  </a:lnTo>
                  <a:lnTo>
                    <a:pt x="154443" y="186073"/>
                  </a:lnTo>
                  <a:lnTo>
                    <a:pt x="155136" y="185547"/>
                  </a:lnTo>
                  <a:lnTo>
                    <a:pt x="155829" y="185045"/>
                  </a:lnTo>
                  <a:lnTo>
                    <a:pt x="156523" y="184567"/>
                  </a:lnTo>
                  <a:lnTo>
                    <a:pt x="157240" y="184065"/>
                  </a:lnTo>
                  <a:lnTo>
                    <a:pt x="158005" y="183610"/>
                  </a:lnTo>
                  <a:lnTo>
                    <a:pt x="158746" y="183156"/>
                  </a:lnTo>
                  <a:lnTo>
                    <a:pt x="159535" y="182702"/>
                  </a:lnTo>
                  <a:lnTo>
                    <a:pt x="160348" y="182271"/>
                  </a:lnTo>
                  <a:lnTo>
                    <a:pt x="161161" y="181841"/>
                  </a:lnTo>
                  <a:lnTo>
                    <a:pt x="161758" y="181578"/>
                  </a:lnTo>
                  <a:lnTo>
                    <a:pt x="162356" y="181315"/>
                  </a:lnTo>
                  <a:lnTo>
                    <a:pt x="162954" y="181076"/>
                  </a:lnTo>
                  <a:lnTo>
                    <a:pt x="163551" y="180861"/>
                  </a:lnTo>
                  <a:lnTo>
                    <a:pt x="164173" y="180670"/>
                  </a:lnTo>
                  <a:lnTo>
                    <a:pt x="164795" y="180502"/>
                  </a:lnTo>
                  <a:lnTo>
                    <a:pt x="165416" y="180359"/>
                  </a:lnTo>
                  <a:lnTo>
                    <a:pt x="166038" y="180215"/>
                  </a:lnTo>
                  <a:lnTo>
                    <a:pt x="166659" y="180096"/>
                  </a:lnTo>
                  <a:lnTo>
                    <a:pt x="167305" y="180000"/>
                  </a:lnTo>
                  <a:lnTo>
                    <a:pt x="167950" y="179929"/>
                  </a:lnTo>
                  <a:lnTo>
                    <a:pt x="168596" y="179857"/>
                  </a:lnTo>
                  <a:lnTo>
                    <a:pt x="169241" y="179809"/>
                  </a:lnTo>
                  <a:lnTo>
                    <a:pt x="169887" y="179761"/>
                  </a:lnTo>
                  <a:lnTo>
                    <a:pt x="171226" y="179737"/>
                  </a:lnTo>
                  <a:lnTo>
                    <a:pt x="172206" y="179761"/>
                  </a:lnTo>
                  <a:lnTo>
                    <a:pt x="173186" y="179785"/>
                  </a:lnTo>
                  <a:lnTo>
                    <a:pt x="174190" y="179857"/>
                  </a:lnTo>
                  <a:lnTo>
                    <a:pt x="175194" y="179952"/>
                  </a:lnTo>
                  <a:lnTo>
                    <a:pt x="176198" y="180048"/>
                  </a:lnTo>
                  <a:lnTo>
                    <a:pt x="177227" y="180191"/>
                  </a:lnTo>
                  <a:lnTo>
                    <a:pt x="178255" y="180335"/>
                  </a:lnTo>
                  <a:lnTo>
                    <a:pt x="179283" y="180502"/>
                  </a:lnTo>
                  <a:lnTo>
                    <a:pt x="181363" y="180861"/>
                  </a:lnTo>
                  <a:lnTo>
                    <a:pt x="183490" y="181291"/>
                  </a:lnTo>
                  <a:lnTo>
                    <a:pt x="187770" y="182176"/>
                  </a:lnTo>
                  <a:lnTo>
                    <a:pt x="189969" y="182630"/>
                  </a:lnTo>
                  <a:lnTo>
                    <a:pt x="192145" y="183060"/>
                  </a:lnTo>
                  <a:lnTo>
                    <a:pt x="194344" y="183491"/>
                  </a:lnTo>
                  <a:lnTo>
                    <a:pt x="196568" y="183849"/>
                  </a:lnTo>
                  <a:lnTo>
                    <a:pt x="197691" y="184017"/>
                  </a:lnTo>
                  <a:lnTo>
                    <a:pt x="198791" y="184160"/>
                  </a:lnTo>
                  <a:lnTo>
                    <a:pt x="199915" y="184280"/>
                  </a:lnTo>
                  <a:lnTo>
                    <a:pt x="201038" y="184399"/>
                  </a:lnTo>
                  <a:lnTo>
                    <a:pt x="202162" y="184495"/>
                  </a:lnTo>
                  <a:lnTo>
                    <a:pt x="203262" y="184567"/>
                  </a:lnTo>
                  <a:lnTo>
                    <a:pt x="204385" y="184590"/>
                  </a:lnTo>
                  <a:lnTo>
                    <a:pt x="205509" y="184614"/>
                  </a:lnTo>
                  <a:lnTo>
                    <a:pt x="206370" y="184590"/>
                  </a:lnTo>
                  <a:lnTo>
                    <a:pt x="207230" y="184567"/>
                  </a:lnTo>
                  <a:lnTo>
                    <a:pt x="208067" y="184519"/>
                  </a:lnTo>
                  <a:lnTo>
                    <a:pt x="208928" y="184471"/>
                  </a:lnTo>
                  <a:lnTo>
                    <a:pt x="209789" y="184375"/>
                  </a:lnTo>
                  <a:lnTo>
                    <a:pt x="210649" y="184280"/>
                  </a:lnTo>
                  <a:lnTo>
                    <a:pt x="211510" y="184160"/>
                  </a:lnTo>
                  <a:lnTo>
                    <a:pt x="212347" y="184017"/>
                  </a:lnTo>
                  <a:lnTo>
                    <a:pt x="213207" y="183825"/>
                  </a:lnTo>
                  <a:lnTo>
                    <a:pt x="214044" y="183634"/>
                  </a:lnTo>
                  <a:lnTo>
                    <a:pt x="214905" y="183419"/>
                  </a:lnTo>
                  <a:lnTo>
                    <a:pt x="215742" y="183180"/>
                  </a:lnTo>
                  <a:lnTo>
                    <a:pt x="216602" y="182893"/>
                  </a:lnTo>
                  <a:lnTo>
                    <a:pt x="217439" y="182606"/>
                  </a:lnTo>
                  <a:lnTo>
                    <a:pt x="218276" y="182271"/>
                  </a:lnTo>
                  <a:lnTo>
                    <a:pt x="219112" y="181913"/>
                  </a:lnTo>
                  <a:lnTo>
                    <a:pt x="219973" y="181530"/>
                  </a:lnTo>
                  <a:lnTo>
                    <a:pt x="220786" y="181124"/>
                  </a:lnTo>
                  <a:lnTo>
                    <a:pt x="221623" y="180670"/>
                  </a:lnTo>
                  <a:lnTo>
                    <a:pt x="222460" y="180191"/>
                  </a:lnTo>
                  <a:lnTo>
                    <a:pt x="223296" y="179689"/>
                  </a:lnTo>
                  <a:lnTo>
                    <a:pt x="224109" y="179140"/>
                  </a:lnTo>
                  <a:lnTo>
                    <a:pt x="224946" y="178566"/>
                  </a:lnTo>
                  <a:lnTo>
                    <a:pt x="225759" y="177944"/>
                  </a:lnTo>
                  <a:lnTo>
                    <a:pt x="226572" y="177299"/>
                  </a:lnTo>
                  <a:lnTo>
                    <a:pt x="227384" y="176605"/>
                  </a:lnTo>
                  <a:lnTo>
                    <a:pt x="228197" y="175888"/>
                  </a:lnTo>
                  <a:lnTo>
                    <a:pt x="229010" y="175123"/>
                  </a:lnTo>
                  <a:lnTo>
                    <a:pt x="229799" y="174310"/>
                  </a:lnTo>
                  <a:lnTo>
                    <a:pt x="230588" y="173473"/>
                  </a:lnTo>
                  <a:lnTo>
                    <a:pt x="231401" y="172589"/>
                  </a:lnTo>
                  <a:lnTo>
                    <a:pt x="232190" y="171680"/>
                  </a:lnTo>
                  <a:lnTo>
                    <a:pt x="232716" y="171011"/>
                  </a:lnTo>
                  <a:lnTo>
                    <a:pt x="233218" y="170365"/>
                  </a:lnTo>
                  <a:lnTo>
                    <a:pt x="233720" y="169720"/>
                  </a:lnTo>
                  <a:lnTo>
                    <a:pt x="234198" y="169074"/>
                  </a:lnTo>
                  <a:lnTo>
                    <a:pt x="234652" y="168429"/>
                  </a:lnTo>
                  <a:lnTo>
                    <a:pt x="235107" y="167783"/>
                  </a:lnTo>
                  <a:lnTo>
                    <a:pt x="235919" y="166469"/>
                  </a:lnTo>
                  <a:lnTo>
                    <a:pt x="236684" y="165178"/>
                  </a:lnTo>
                  <a:lnTo>
                    <a:pt x="237378" y="163910"/>
                  </a:lnTo>
                  <a:lnTo>
                    <a:pt x="238023" y="162619"/>
                  </a:lnTo>
                  <a:lnTo>
                    <a:pt x="238573" y="161328"/>
                  </a:lnTo>
                  <a:lnTo>
                    <a:pt x="239099" y="160061"/>
                  </a:lnTo>
                  <a:lnTo>
                    <a:pt x="239529" y="158794"/>
                  </a:lnTo>
                  <a:lnTo>
                    <a:pt x="239936" y="157551"/>
                  </a:lnTo>
                  <a:lnTo>
                    <a:pt x="240247" y="156284"/>
                  </a:lnTo>
                  <a:lnTo>
                    <a:pt x="240534" y="155041"/>
                  </a:lnTo>
                  <a:lnTo>
                    <a:pt x="240773" y="153821"/>
                  </a:lnTo>
                  <a:lnTo>
                    <a:pt x="240940" y="152578"/>
                  </a:lnTo>
                  <a:lnTo>
                    <a:pt x="241083" y="151383"/>
                  </a:lnTo>
                  <a:lnTo>
                    <a:pt x="241155" y="150164"/>
                  </a:lnTo>
                  <a:lnTo>
                    <a:pt x="241203" y="148968"/>
                  </a:lnTo>
                  <a:lnTo>
                    <a:pt x="241179" y="147797"/>
                  </a:lnTo>
                  <a:lnTo>
                    <a:pt x="241155" y="146625"/>
                  </a:lnTo>
                  <a:lnTo>
                    <a:pt x="241060" y="145478"/>
                  </a:lnTo>
                  <a:lnTo>
                    <a:pt x="240940" y="144330"/>
                  </a:lnTo>
                  <a:lnTo>
                    <a:pt x="240773" y="143206"/>
                  </a:lnTo>
                  <a:lnTo>
                    <a:pt x="240581" y="142083"/>
                  </a:lnTo>
                  <a:lnTo>
                    <a:pt x="240366" y="140983"/>
                  </a:lnTo>
                  <a:lnTo>
                    <a:pt x="240127" y="139907"/>
                  </a:lnTo>
                  <a:lnTo>
                    <a:pt x="239840" y="138831"/>
                  </a:lnTo>
                  <a:lnTo>
                    <a:pt x="239529" y="137779"/>
                  </a:lnTo>
                  <a:lnTo>
                    <a:pt x="239195" y="136751"/>
                  </a:lnTo>
                  <a:lnTo>
                    <a:pt x="238860" y="135747"/>
                  </a:lnTo>
                  <a:lnTo>
                    <a:pt x="238478" y="134767"/>
                  </a:lnTo>
                  <a:lnTo>
                    <a:pt x="238095" y="133787"/>
                  </a:lnTo>
                  <a:lnTo>
                    <a:pt x="237665" y="132831"/>
                  </a:lnTo>
                  <a:lnTo>
                    <a:pt x="237258" y="131898"/>
                  </a:lnTo>
                  <a:lnTo>
                    <a:pt x="236804" y="130990"/>
                  </a:lnTo>
                  <a:lnTo>
                    <a:pt x="236374" y="130105"/>
                  </a:lnTo>
                  <a:lnTo>
                    <a:pt x="235919" y="129244"/>
                  </a:lnTo>
                  <a:lnTo>
                    <a:pt x="235441" y="128408"/>
                  </a:lnTo>
                  <a:lnTo>
                    <a:pt x="234963" y="127571"/>
                  </a:lnTo>
                  <a:lnTo>
                    <a:pt x="234485" y="126782"/>
                  </a:lnTo>
                  <a:lnTo>
                    <a:pt x="234007" y="126017"/>
                  </a:lnTo>
                  <a:lnTo>
                    <a:pt x="233529" y="125276"/>
                  </a:lnTo>
                  <a:lnTo>
                    <a:pt x="232596" y="123865"/>
                  </a:lnTo>
                  <a:lnTo>
                    <a:pt x="231664" y="122574"/>
                  </a:lnTo>
                  <a:lnTo>
                    <a:pt x="230755" y="121403"/>
                  </a:lnTo>
                  <a:lnTo>
                    <a:pt x="229919" y="120351"/>
                  </a:lnTo>
                  <a:lnTo>
                    <a:pt x="229130" y="119418"/>
                  </a:lnTo>
                  <a:lnTo>
                    <a:pt x="228436" y="118606"/>
                  </a:lnTo>
                  <a:lnTo>
                    <a:pt x="227839" y="117936"/>
                  </a:lnTo>
                  <a:lnTo>
                    <a:pt x="226954" y="117028"/>
                  </a:lnTo>
                  <a:lnTo>
                    <a:pt x="226643" y="116717"/>
                  </a:lnTo>
                  <a:lnTo>
                    <a:pt x="226476" y="116573"/>
                  </a:lnTo>
                  <a:lnTo>
                    <a:pt x="226022" y="116119"/>
                  </a:lnTo>
                  <a:lnTo>
                    <a:pt x="225687" y="115784"/>
                  </a:lnTo>
                  <a:lnTo>
                    <a:pt x="225328" y="115354"/>
                  </a:lnTo>
                  <a:lnTo>
                    <a:pt x="224898" y="114852"/>
                  </a:lnTo>
                  <a:lnTo>
                    <a:pt x="224420" y="114254"/>
                  </a:lnTo>
                  <a:lnTo>
                    <a:pt x="223918" y="113585"/>
                  </a:lnTo>
                  <a:lnTo>
                    <a:pt x="223368" y="112820"/>
                  </a:lnTo>
                  <a:lnTo>
                    <a:pt x="222818" y="111983"/>
                  </a:lnTo>
                  <a:lnTo>
                    <a:pt x="222220" y="111027"/>
                  </a:lnTo>
                  <a:lnTo>
                    <a:pt x="221647" y="109999"/>
                  </a:lnTo>
                  <a:lnTo>
                    <a:pt x="221025" y="108875"/>
                  </a:lnTo>
                  <a:lnTo>
                    <a:pt x="220427" y="107656"/>
                  </a:lnTo>
                  <a:lnTo>
                    <a:pt x="219854" y="106341"/>
                  </a:lnTo>
                  <a:lnTo>
                    <a:pt x="219256" y="104930"/>
                  </a:lnTo>
                  <a:lnTo>
                    <a:pt x="218706" y="103400"/>
                  </a:lnTo>
                  <a:lnTo>
                    <a:pt x="218419" y="102611"/>
                  </a:lnTo>
                  <a:lnTo>
                    <a:pt x="218156" y="101799"/>
                  </a:lnTo>
                  <a:lnTo>
                    <a:pt x="217917" y="100938"/>
                  </a:lnTo>
                  <a:lnTo>
                    <a:pt x="217654" y="100077"/>
                  </a:lnTo>
                  <a:lnTo>
                    <a:pt x="217415" y="99169"/>
                  </a:lnTo>
                  <a:lnTo>
                    <a:pt x="217200" y="98236"/>
                  </a:lnTo>
                  <a:lnTo>
                    <a:pt x="216961" y="97304"/>
                  </a:lnTo>
                  <a:lnTo>
                    <a:pt x="216770" y="96324"/>
                  </a:lnTo>
                  <a:lnTo>
                    <a:pt x="216578" y="95320"/>
                  </a:lnTo>
                  <a:lnTo>
                    <a:pt x="216387" y="94292"/>
                  </a:lnTo>
                  <a:lnTo>
                    <a:pt x="216220" y="93216"/>
                  </a:lnTo>
                  <a:lnTo>
                    <a:pt x="216052" y="92140"/>
                  </a:lnTo>
                  <a:lnTo>
                    <a:pt x="215933" y="91016"/>
                  </a:lnTo>
                  <a:lnTo>
                    <a:pt x="215813" y="89869"/>
                  </a:lnTo>
                  <a:lnTo>
                    <a:pt x="215694" y="88697"/>
                  </a:lnTo>
                  <a:lnTo>
                    <a:pt x="215622" y="87502"/>
                  </a:lnTo>
                  <a:lnTo>
                    <a:pt x="215550" y="86282"/>
                  </a:lnTo>
                  <a:lnTo>
                    <a:pt x="215502" y="85015"/>
                  </a:lnTo>
                  <a:lnTo>
                    <a:pt x="215455" y="83748"/>
                  </a:lnTo>
                  <a:lnTo>
                    <a:pt x="215455" y="82433"/>
                  </a:lnTo>
                  <a:lnTo>
                    <a:pt x="215455" y="81095"/>
                  </a:lnTo>
                  <a:lnTo>
                    <a:pt x="215502" y="79708"/>
                  </a:lnTo>
                  <a:lnTo>
                    <a:pt x="215550" y="78297"/>
                  </a:lnTo>
                  <a:lnTo>
                    <a:pt x="215646" y="76887"/>
                  </a:lnTo>
                  <a:lnTo>
                    <a:pt x="215742" y="75405"/>
                  </a:lnTo>
                  <a:lnTo>
                    <a:pt x="215885" y="73922"/>
                  </a:lnTo>
                  <a:lnTo>
                    <a:pt x="216028" y="72392"/>
                  </a:lnTo>
                  <a:lnTo>
                    <a:pt x="216220" y="70838"/>
                  </a:lnTo>
                  <a:lnTo>
                    <a:pt x="216363" y="69547"/>
                  </a:lnTo>
                  <a:lnTo>
                    <a:pt x="216483" y="68304"/>
                  </a:lnTo>
                  <a:lnTo>
                    <a:pt x="216578" y="67061"/>
                  </a:lnTo>
                  <a:lnTo>
                    <a:pt x="216650" y="65841"/>
                  </a:lnTo>
                  <a:lnTo>
                    <a:pt x="216698" y="64646"/>
                  </a:lnTo>
                  <a:lnTo>
                    <a:pt x="216698" y="63475"/>
                  </a:lnTo>
                  <a:lnTo>
                    <a:pt x="216698" y="62327"/>
                  </a:lnTo>
                  <a:lnTo>
                    <a:pt x="216650" y="61180"/>
                  </a:lnTo>
                  <a:lnTo>
                    <a:pt x="216602" y="60080"/>
                  </a:lnTo>
                  <a:lnTo>
                    <a:pt x="216507" y="59004"/>
                  </a:lnTo>
                  <a:lnTo>
                    <a:pt x="216387" y="57952"/>
                  </a:lnTo>
                  <a:lnTo>
                    <a:pt x="216244" y="56900"/>
                  </a:lnTo>
                  <a:lnTo>
                    <a:pt x="216100" y="55896"/>
                  </a:lnTo>
                  <a:lnTo>
                    <a:pt x="215909" y="54892"/>
                  </a:lnTo>
                  <a:lnTo>
                    <a:pt x="215718" y="53912"/>
                  </a:lnTo>
                  <a:lnTo>
                    <a:pt x="215479" y="52955"/>
                  </a:lnTo>
                  <a:lnTo>
                    <a:pt x="215239" y="52023"/>
                  </a:lnTo>
                  <a:lnTo>
                    <a:pt x="214976" y="51114"/>
                  </a:lnTo>
                  <a:lnTo>
                    <a:pt x="214666" y="50230"/>
                  </a:lnTo>
                  <a:lnTo>
                    <a:pt x="214379" y="49369"/>
                  </a:lnTo>
                  <a:lnTo>
                    <a:pt x="214044" y="48532"/>
                  </a:lnTo>
                  <a:lnTo>
                    <a:pt x="213685" y="47696"/>
                  </a:lnTo>
                  <a:lnTo>
                    <a:pt x="213327" y="46907"/>
                  </a:lnTo>
                  <a:lnTo>
                    <a:pt x="212944" y="46118"/>
                  </a:lnTo>
                  <a:lnTo>
                    <a:pt x="212538" y="45353"/>
                  </a:lnTo>
                  <a:lnTo>
                    <a:pt x="212108" y="44612"/>
                  </a:lnTo>
                  <a:lnTo>
                    <a:pt x="211677" y="43894"/>
                  </a:lnTo>
                  <a:lnTo>
                    <a:pt x="211223" y="43201"/>
                  </a:lnTo>
                  <a:lnTo>
                    <a:pt x="210769" y="42532"/>
                  </a:lnTo>
                  <a:lnTo>
                    <a:pt x="210267" y="41862"/>
                  </a:lnTo>
                  <a:lnTo>
                    <a:pt x="209765" y="41241"/>
                  </a:lnTo>
                  <a:lnTo>
                    <a:pt x="209263" y="40619"/>
                  </a:lnTo>
                  <a:lnTo>
                    <a:pt x="208737" y="40021"/>
                  </a:lnTo>
                  <a:lnTo>
                    <a:pt x="208187" y="39448"/>
                  </a:lnTo>
                  <a:lnTo>
                    <a:pt x="207637" y="38898"/>
                  </a:lnTo>
                  <a:lnTo>
                    <a:pt x="207063" y="38348"/>
                  </a:lnTo>
                  <a:lnTo>
                    <a:pt x="206489" y="37846"/>
                  </a:lnTo>
                  <a:lnTo>
                    <a:pt x="205892" y="37344"/>
                  </a:lnTo>
                  <a:lnTo>
                    <a:pt x="205294" y="36866"/>
                  </a:lnTo>
                  <a:lnTo>
                    <a:pt x="204672" y="36411"/>
                  </a:lnTo>
                  <a:lnTo>
                    <a:pt x="204051" y="35981"/>
                  </a:lnTo>
                  <a:lnTo>
                    <a:pt x="203405" y="35551"/>
                  </a:lnTo>
                  <a:lnTo>
                    <a:pt x="202760" y="35168"/>
                  </a:lnTo>
                  <a:lnTo>
                    <a:pt x="202114" y="34786"/>
                  </a:lnTo>
                  <a:lnTo>
                    <a:pt x="201445" y="34427"/>
                  </a:lnTo>
                  <a:lnTo>
                    <a:pt x="200775" y="34068"/>
                  </a:lnTo>
                  <a:lnTo>
                    <a:pt x="200082" y="33758"/>
                  </a:lnTo>
                  <a:lnTo>
                    <a:pt x="199413" y="33447"/>
                  </a:lnTo>
                  <a:lnTo>
                    <a:pt x="198695" y="33184"/>
                  </a:lnTo>
                  <a:lnTo>
                    <a:pt x="198002" y="32921"/>
                  </a:lnTo>
                  <a:lnTo>
                    <a:pt x="197309" y="32658"/>
                  </a:lnTo>
                  <a:lnTo>
                    <a:pt x="196592" y="32443"/>
                  </a:lnTo>
                  <a:lnTo>
                    <a:pt x="195874" y="32227"/>
                  </a:lnTo>
                  <a:lnTo>
                    <a:pt x="195157" y="32036"/>
                  </a:lnTo>
                  <a:lnTo>
                    <a:pt x="194416" y="31869"/>
                  </a:lnTo>
                  <a:lnTo>
                    <a:pt x="193699" y="31725"/>
                  </a:lnTo>
                  <a:lnTo>
                    <a:pt x="192958" y="31582"/>
                  </a:lnTo>
                  <a:lnTo>
                    <a:pt x="192217" y="31462"/>
                  </a:lnTo>
                  <a:lnTo>
                    <a:pt x="191475" y="31367"/>
                  </a:lnTo>
                  <a:lnTo>
                    <a:pt x="190734" y="31295"/>
                  </a:lnTo>
                  <a:lnTo>
                    <a:pt x="189993" y="31223"/>
                  </a:lnTo>
                  <a:lnTo>
                    <a:pt x="189252" y="31175"/>
                  </a:lnTo>
                  <a:lnTo>
                    <a:pt x="188511" y="31152"/>
                  </a:lnTo>
                  <a:lnTo>
                    <a:pt x="187770" y="31152"/>
                  </a:lnTo>
                  <a:lnTo>
                    <a:pt x="186527" y="31175"/>
                  </a:lnTo>
                  <a:lnTo>
                    <a:pt x="185283" y="31247"/>
                  </a:lnTo>
                  <a:lnTo>
                    <a:pt x="184040" y="31367"/>
                  </a:lnTo>
                  <a:lnTo>
                    <a:pt x="182821" y="31534"/>
                  </a:lnTo>
                  <a:lnTo>
                    <a:pt x="181602" y="31749"/>
                  </a:lnTo>
                  <a:lnTo>
                    <a:pt x="180382" y="32012"/>
                  </a:lnTo>
                  <a:lnTo>
                    <a:pt x="179187" y="32347"/>
                  </a:lnTo>
                  <a:lnTo>
                    <a:pt x="178015" y="32706"/>
                  </a:lnTo>
                  <a:lnTo>
                    <a:pt x="176724" y="33112"/>
                  </a:lnTo>
                  <a:lnTo>
                    <a:pt x="175457" y="33495"/>
                  </a:lnTo>
                  <a:lnTo>
                    <a:pt x="174262" y="33853"/>
                  </a:lnTo>
                  <a:lnTo>
                    <a:pt x="173091" y="34188"/>
                  </a:lnTo>
                  <a:lnTo>
                    <a:pt x="171967" y="34475"/>
                  </a:lnTo>
                  <a:lnTo>
                    <a:pt x="170891" y="34738"/>
                  </a:lnTo>
                  <a:lnTo>
                    <a:pt x="169839" y="34977"/>
                  </a:lnTo>
                  <a:lnTo>
                    <a:pt x="168835" y="35192"/>
                  </a:lnTo>
                  <a:lnTo>
                    <a:pt x="167855" y="35383"/>
                  </a:lnTo>
                  <a:lnTo>
                    <a:pt x="166922" y="35527"/>
                  </a:lnTo>
                  <a:lnTo>
                    <a:pt x="166014" y="35670"/>
                  </a:lnTo>
                  <a:lnTo>
                    <a:pt x="165129" y="35766"/>
                  </a:lnTo>
                  <a:lnTo>
                    <a:pt x="164293" y="35861"/>
                  </a:lnTo>
                  <a:lnTo>
                    <a:pt x="163456" y="35909"/>
                  </a:lnTo>
                  <a:lnTo>
                    <a:pt x="162667" y="35933"/>
                  </a:lnTo>
                  <a:lnTo>
                    <a:pt x="161902" y="35957"/>
                  </a:lnTo>
                  <a:lnTo>
                    <a:pt x="160754" y="35933"/>
                  </a:lnTo>
                  <a:lnTo>
                    <a:pt x="159654" y="35861"/>
                  </a:lnTo>
                  <a:lnTo>
                    <a:pt x="158603" y="35718"/>
                  </a:lnTo>
                  <a:lnTo>
                    <a:pt x="157575" y="35551"/>
                  </a:lnTo>
                  <a:lnTo>
                    <a:pt x="156594" y="35335"/>
                  </a:lnTo>
                  <a:lnTo>
                    <a:pt x="155614" y="35072"/>
                  </a:lnTo>
                  <a:lnTo>
                    <a:pt x="154682" y="34786"/>
                  </a:lnTo>
                  <a:lnTo>
                    <a:pt x="153749" y="34451"/>
                  </a:lnTo>
                  <a:lnTo>
                    <a:pt x="152817" y="34068"/>
                  </a:lnTo>
                  <a:lnTo>
                    <a:pt x="151908" y="33686"/>
                  </a:lnTo>
                  <a:lnTo>
                    <a:pt x="150976" y="33255"/>
                  </a:lnTo>
                  <a:lnTo>
                    <a:pt x="150044" y="32777"/>
                  </a:lnTo>
                  <a:lnTo>
                    <a:pt x="148131" y="31797"/>
                  </a:lnTo>
                  <a:lnTo>
                    <a:pt x="146099" y="30721"/>
                  </a:lnTo>
                  <a:lnTo>
                    <a:pt x="145669" y="30482"/>
                  </a:lnTo>
                  <a:lnTo>
                    <a:pt x="145262" y="30243"/>
                  </a:lnTo>
                  <a:lnTo>
                    <a:pt x="144880" y="29980"/>
                  </a:lnTo>
                  <a:lnTo>
                    <a:pt x="144497" y="29693"/>
                  </a:lnTo>
                  <a:lnTo>
                    <a:pt x="144139" y="29406"/>
                  </a:lnTo>
                  <a:lnTo>
                    <a:pt x="143780" y="29096"/>
                  </a:lnTo>
                  <a:lnTo>
                    <a:pt x="143445" y="28785"/>
                  </a:lnTo>
                  <a:lnTo>
                    <a:pt x="143110" y="28450"/>
                  </a:lnTo>
                  <a:lnTo>
                    <a:pt x="142800" y="28115"/>
                  </a:lnTo>
                  <a:lnTo>
                    <a:pt x="142513" y="27757"/>
                  </a:lnTo>
                  <a:lnTo>
                    <a:pt x="141915" y="27016"/>
                  </a:lnTo>
                  <a:lnTo>
                    <a:pt x="141365" y="26251"/>
                  </a:lnTo>
                  <a:lnTo>
                    <a:pt x="140863" y="25438"/>
                  </a:lnTo>
                  <a:lnTo>
                    <a:pt x="140361" y="24601"/>
                  </a:lnTo>
                  <a:lnTo>
                    <a:pt x="139859" y="23716"/>
                  </a:lnTo>
                  <a:lnTo>
                    <a:pt x="139381" y="22808"/>
                  </a:lnTo>
                  <a:lnTo>
                    <a:pt x="138903" y="21875"/>
                  </a:lnTo>
                  <a:lnTo>
                    <a:pt x="137923" y="19963"/>
                  </a:lnTo>
                  <a:lnTo>
                    <a:pt x="137421" y="18983"/>
                  </a:lnTo>
                  <a:lnTo>
                    <a:pt x="136871" y="17979"/>
                  </a:lnTo>
                  <a:lnTo>
                    <a:pt x="136321" y="16974"/>
                  </a:lnTo>
                  <a:lnTo>
                    <a:pt x="135723" y="15970"/>
                  </a:lnTo>
                  <a:lnTo>
                    <a:pt x="135078" y="14942"/>
                  </a:lnTo>
                  <a:lnTo>
                    <a:pt x="134384" y="13938"/>
                  </a:lnTo>
                  <a:lnTo>
                    <a:pt x="133643" y="12934"/>
                  </a:lnTo>
                  <a:lnTo>
                    <a:pt x="132854" y="11930"/>
                  </a:lnTo>
                  <a:lnTo>
                    <a:pt x="132424" y="11428"/>
                  </a:lnTo>
                  <a:lnTo>
                    <a:pt x="131993" y="10926"/>
                  </a:lnTo>
                  <a:lnTo>
                    <a:pt x="131539" y="10448"/>
                  </a:lnTo>
                  <a:lnTo>
                    <a:pt x="131061" y="9969"/>
                  </a:lnTo>
                  <a:lnTo>
                    <a:pt x="130559" y="9467"/>
                  </a:lnTo>
                  <a:lnTo>
                    <a:pt x="130033" y="8989"/>
                  </a:lnTo>
                  <a:lnTo>
                    <a:pt x="129507" y="8535"/>
                  </a:lnTo>
                  <a:lnTo>
                    <a:pt x="128933" y="8057"/>
                  </a:lnTo>
                  <a:lnTo>
                    <a:pt x="128360" y="7603"/>
                  </a:lnTo>
                  <a:lnTo>
                    <a:pt x="127762" y="7148"/>
                  </a:lnTo>
                  <a:lnTo>
                    <a:pt x="127116" y="6694"/>
                  </a:lnTo>
                  <a:lnTo>
                    <a:pt x="126471" y="6264"/>
                  </a:lnTo>
                  <a:lnTo>
                    <a:pt x="125801" y="5810"/>
                  </a:lnTo>
                  <a:lnTo>
                    <a:pt x="125084" y="5403"/>
                  </a:lnTo>
                  <a:lnTo>
                    <a:pt x="124367" y="4973"/>
                  </a:lnTo>
                  <a:lnTo>
                    <a:pt x="123602" y="4566"/>
                  </a:lnTo>
                  <a:lnTo>
                    <a:pt x="122813" y="4160"/>
                  </a:lnTo>
                  <a:lnTo>
                    <a:pt x="122000" y="3777"/>
                  </a:lnTo>
                  <a:lnTo>
                    <a:pt x="121139" y="3395"/>
                  </a:lnTo>
                  <a:lnTo>
                    <a:pt x="120255" y="3012"/>
                  </a:lnTo>
                  <a:lnTo>
                    <a:pt x="119323" y="2630"/>
                  </a:lnTo>
                  <a:lnTo>
                    <a:pt x="118366" y="2295"/>
                  </a:lnTo>
                  <a:lnTo>
                    <a:pt x="117410" y="1960"/>
                  </a:lnTo>
                  <a:lnTo>
                    <a:pt x="116478" y="1674"/>
                  </a:lnTo>
                  <a:lnTo>
                    <a:pt x="115521" y="1387"/>
                  </a:lnTo>
                  <a:lnTo>
                    <a:pt x="114589" y="1148"/>
                  </a:lnTo>
                  <a:lnTo>
                    <a:pt x="113656" y="932"/>
                  </a:lnTo>
                  <a:lnTo>
                    <a:pt x="112724" y="717"/>
                  </a:lnTo>
                  <a:lnTo>
                    <a:pt x="111792" y="550"/>
                  </a:lnTo>
                  <a:lnTo>
                    <a:pt x="110859" y="406"/>
                  </a:lnTo>
                  <a:lnTo>
                    <a:pt x="109927" y="263"/>
                  </a:lnTo>
                  <a:lnTo>
                    <a:pt x="109018" y="167"/>
                  </a:lnTo>
                  <a:lnTo>
                    <a:pt x="108086" y="96"/>
                  </a:lnTo>
                  <a:lnTo>
                    <a:pt x="107178" y="24"/>
                  </a:lnTo>
                  <a:lnTo>
                    <a:pt x="106269" y="0"/>
                  </a:lnTo>
                  <a:close/>
                </a:path>
              </a:pathLst>
            </a:custGeom>
            <a:solidFill>
              <a:schemeClr val="lt2"/>
            </a:solidFill>
            <a:ln w="38100" cap="flat" cmpd="sng">
              <a:solidFill>
                <a:schemeClr val="lt1"/>
              </a:solidFill>
              <a:prstDash val="solid"/>
              <a:round/>
              <a:headEnd type="none" w="sm" len="sm"/>
              <a:tailEnd type="none" w="sm" len="sm"/>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21;p66"/>
            <p:cNvSpPr/>
            <p:nvPr/>
          </p:nvSpPr>
          <p:spPr>
            <a:xfrm>
              <a:off x="4058749" y="2530065"/>
              <a:ext cx="1177975" cy="178303"/>
            </a:xfrm>
            <a:custGeom>
              <a:avLst/>
              <a:gdLst/>
              <a:ahLst/>
              <a:cxnLst/>
              <a:rect l="l" t="t" r="r" b="b"/>
              <a:pathLst>
                <a:path w="84036" h="12720" fill="none" extrusionOk="0">
                  <a:moveTo>
                    <a:pt x="264" y="12719"/>
                  </a:moveTo>
                  <a:lnTo>
                    <a:pt x="264" y="12719"/>
                  </a:lnTo>
                  <a:lnTo>
                    <a:pt x="144" y="12695"/>
                  </a:lnTo>
                  <a:lnTo>
                    <a:pt x="72" y="12647"/>
                  </a:lnTo>
                  <a:lnTo>
                    <a:pt x="25" y="12576"/>
                  </a:lnTo>
                  <a:lnTo>
                    <a:pt x="1" y="12456"/>
                  </a:lnTo>
                  <a:lnTo>
                    <a:pt x="1" y="263"/>
                  </a:lnTo>
                  <a:lnTo>
                    <a:pt x="1" y="263"/>
                  </a:lnTo>
                  <a:lnTo>
                    <a:pt x="25" y="144"/>
                  </a:lnTo>
                  <a:lnTo>
                    <a:pt x="72" y="72"/>
                  </a:lnTo>
                  <a:lnTo>
                    <a:pt x="144" y="24"/>
                  </a:lnTo>
                  <a:lnTo>
                    <a:pt x="264" y="0"/>
                  </a:lnTo>
                  <a:lnTo>
                    <a:pt x="83773" y="0"/>
                  </a:lnTo>
                  <a:lnTo>
                    <a:pt x="83773" y="0"/>
                  </a:lnTo>
                  <a:lnTo>
                    <a:pt x="83868" y="24"/>
                  </a:lnTo>
                  <a:lnTo>
                    <a:pt x="83964" y="72"/>
                  </a:lnTo>
                  <a:lnTo>
                    <a:pt x="84012" y="144"/>
                  </a:lnTo>
                  <a:lnTo>
                    <a:pt x="84036" y="263"/>
                  </a:lnTo>
                  <a:lnTo>
                    <a:pt x="84036" y="12456"/>
                  </a:lnTo>
                  <a:lnTo>
                    <a:pt x="84036" y="12456"/>
                  </a:lnTo>
                  <a:lnTo>
                    <a:pt x="84012" y="12576"/>
                  </a:lnTo>
                  <a:lnTo>
                    <a:pt x="83964" y="12647"/>
                  </a:lnTo>
                  <a:lnTo>
                    <a:pt x="83868" y="12695"/>
                  </a:lnTo>
                  <a:lnTo>
                    <a:pt x="83773" y="12719"/>
                  </a:lnTo>
                  <a:lnTo>
                    <a:pt x="264" y="127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22;p66"/>
            <p:cNvSpPr/>
            <p:nvPr/>
          </p:nvSpPr>
          <p:spPr>
            <a:xfrm>
              <a:off x="4119081" y="2351440"/>
              <a:ext cx="1177624" cy="178639"/>
            </a:xfrm>
            <a:custGeom>
              <a:avLst/>
              <a:gdLst/>
              <a:ahLst/>
              <a:cxnLst/>
              <a:rect l="l" t="t" r="r" b="b"/>
              <a:pathLst>
                <a:path w="84011" h="12744" fill="none" extrusionOk="0">
                  <a:moveTo>
                    <a:pt x="23190" y="0"/>
                  </a:moveTo>
                  <a:lnTo>
                    <a:pt x="83772" y="0"/>
                  </a:lnTo>
                  <a:lnTo>
                    <a:pt x="83772" y="0"/>
                  </a:lnTo>
                  <a:lnTo>
                    <a:pt x="83868" y="24"/>
                  </a:lnTo>
                  <a:lnTo>
                    <a:pt x="83939" y="72"/>
                  </a:lnTo>
                  <a:lnTo>
                    <a:pt x="84011" y="168"/>
                  </a:lnTo>
                  <a:lnTo>
                    <a:pt x="84011" y="263"/>
                  </a:lnTo>
                  <a:lnTo>
                    <a:pt x="84011" y="12480"/>
                  </a:lnTo>
                  <a:lnTo>
                    <a:pt x="84011" y="12480"/>
                  </a:lnTo>
                  <a:lnTo>
                    <a:pt x="84011" y="12576"/>
                  </a:lnTo>
                  <a:lnTo>
                    <a:pt x="83939" y="12671"/>
                  </a:lnTo>
                  <a:lnTo>
                    <a:pt x="83868" y="12719"/>
                  </a:lnTo>
                  <a:lnTo>
                    <a:pt x="83772" y="12743"/>
                  </a:lnTo>
                  <a:lnTo>
                    <a:pt x="239" y="12743"/>
                  </a:lnTo>
                  <a:lnTo>
                    <a:pt x="239" y="12743"/>
                  </a:lnTo>
                  <a:lnTo>
                    <a:pt x="143" y="12719"/>
                  </a:lnTo>
                  <a:lnTo>
                    <a:pt x="72" y="12671"/>
                  </a:lnTo>
                  <a:lnTo>
                    <a:pt x="0" y="12576"/>
                  </a:lnTo>
                  <a:lnTo>
                    <a:pt x="0" y="12480"/>
                  </a:lnTo>
                  <a:lnTo>
                    <a:pt x="0" y="263"/>
                  </a:lnTo>
                  <a:lnTo>
                    <a:pt x="0" y="263"/>
                  </a:lnTo>
                  <a:lnTo>
                    <a:pt x="0" y="168"/>
                  </a:lnTo>
                  <a:lnTo>
                    <a:pt x="72" y="72"/>
                  </a:lnTo>
                  <a:lnTo>
                    <a:pt x="143" y="24"/>
                  </a:lnTo>
                  <a:lnTo>
                    <a:pt x="239" y="0"/>
                  </a:lnTo>
                  <a:lnTo>
                    <a:pt x="14536" y="0"/>
                  </a:lnTo>
                  <a:lnTo>
                    <a:pt x="231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23;p66"/>
            <p:cNvSpPr/>
            <p:nvPr/>
          </p:nvSpPr>
          <p:spPr>
            <a:xfrm>
              <a:off x="3924027" y="2172479"/>
              <a:ext cx="1177975" cy="178303"/>
            </a:xfrm>
            <a:custGeom>
              <a:avLst/>
              <a:gdLst/>
              <a:ahLst/>
              <a:cxnLst/>
              <a:rect l="l" t="t" r="r" b="b"/>
              <a:pathLst>
                <a:path w="84036" h="12720" fill="none" extrusionOk="0">
                  <a:moveTo>
                    <a:pt x="264" y="12720"/>
                  </a:moveTo>
                  <a:lnTo>
                    <a:pt x="264" y="12720"/>
                  </a:lnTo>
                  <a:lnTo>
                    <a:pt x="168" y="12720"/>
                  </a:lnTo>
                  <a:lnTo>
                    <a:pt x="73" y="12648"/>
                  </a:lnTo>
                  <a:lnTo>
                    <a:pt x="25" y="12576"/>
                  </a:lnTo>
                  <a:lnTo>
                    <a:pt x="1" y="12481"/>
                  </a:lnTo>
                  <a:lnTo>
                    <a:pt x="1" y="264"/>
                  </a:lnTo>
                  <a:lnTo>
                    <a:pt x="1" y="264"/>
                  </a:lnTo>
                  <a:lnTo>
                    <a:pt x="25" y="168"/>
                  </a:lnTo>
                  <a:lnTo>
                    <a:pt x="73" y="73"/>
                  </a:lnTo>
                  <a:lnTo>
                    <a:pt x="168" y="25"/>
                  </a:lnTo>
                  <a:lnTo>
                    <a:pt x="264" y="1"/>
                  </a:lnTo>
                  <a:lnTo>
                    <a:pt x="83773" y="1"/>
                  </a:lnTo>
                  <a:lnTo>
                    <a:pt x="83773" y="1"/>
                  </a:lnTo>
                  <a:lnTo>
                    <a:pt x="83868" y="25"/>
                  </a:lnTo>
                  <a:lnTo>
                    <a:pt x="83964" y="73"/>
                  </a:lnTo>
                  <a:lnTo>
                    <a:pt x="84012" y="168"/>
                  </a:lnTo>
                  <a:lnTo>
                    <a:pt x="84036" y="264"/>
                  </a:lnTo>
                  <a:lnTo>
                    <a:pt x="84036" y="12481"/>
                  </a:lnTo>
                  <a:lnTo>
                    <a:pt x="84036" y="12481"/>
                  </a:lnTo>
                  <a:lnTo>
                    <a:pt x="84012" y="12576"/>
                  </a:lnTo>
                  <a:lnTo>
                    <a:pt x="83964" y="12648"/>
                  </a:lnTo>
                  <a:lnTo>
                    <a:pt x="83868" y="12720"/>
                  </a:lnTo>
                  <a:lnTo>
                    <a:pt x="83773" y="12720"/>
                  </a:lnTo>
                  <a:lnTo>
                    <a:pt x="264" y="127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24;p66"/>
            <p:cNvSpPr/>
            <p:nvPr/>
          </p:nvSpPr>
          <p:spPr>
            <a:xfrm>
              <a:off x="2897554" y="1239838"/>
              <a:ext cx="3381063" cy="2937367"/>
            </a:xfrm>
            <a:custGeom>
              <a:avLst/>
              <a:gdLst/>
              <a:ahLst/>
              <a:cxnLst/>
              <a:rect l="l" t="t" r="r" b="b"/>
              <a:pathLst>
                <a:path w="241203" h="209550" fill="none" extrusionOk="0">
                  <a:moveTo>
                    <a:pt x="105361" y="0"/>
                  </a:moveTo>
                  <a:lnTo>
                    <a:pt x="105361" y="0"/>
                  </a:lnTo>
                  <a:lnTo>
                    <a:pt x="104117" y="0"/>
                  </a:lnTo>
                  <a:lnTo>
                    <a:pt x="102874" y="72"/>
                  </a:lnTo>
                  <a:lnTo>
                    <a:pt x="101655" y="167"/>
                  </a:lnTo>
                  <a:lnTo>
                    <a:pt x="100436" y="311"/>
                  </a:lnTo>
                  <a:lnTo>
                    <a:pt x="99240" y="502"/>
                  </a:lnTo>
                  <a:lnTo>
                    <a:pt x="98045" y="717"/>
                  </a:lnTo>
                  <a:lnTo>
                    <a:pt x="96849" y="980"/>
                  </a:lnTo>
                  <a:lnTo>
                    <a:pt x="95678" y="1291"/>
                  </a:lnTo>
                  <a:lnTo>
                    <a:pt x="94507" y="1626"/>
                  </a:lnTo>
                  <a:lnTo>
                    <a:pt x="93359" y="2008"/>
                  </a:lnTo>
                  <a:lnTo>
                    <a:pt x="92235" y="2415"/>
                  </a:lnTo>
                  <a:lnTo>
                    <a:pt x="91112" y="2845"/>
                  </a:lnTo>
                  <a:lnTo>
                    <a:pt x="90012" y="3323"/>
                  </a:lnTo>
                  <a:lnTo>
                    <a:pt x="88912" y="3849"/>
                  </a:lnTo>
                  <a:lnTo>
                    <a:pt x="87836" y="4375"/>
                  </a:lnTo>
                  <a:lnTo>
                    <a:pt x="86784" y="4949"/>
                  </a:lnTo>
                  <a:lnTo>
                    <a:pt x="85732" y="5570"/>
                  </a:lnTo>
                  <a:lnTo>
                    <a:pt x="84704" y="6216"/>
                  </a:lnTo>
                  <a:lnTo>
                    <a:pt x="83700" y="6885"/>
                  </a:lnTo>
                  <a:lnTo>
                    <a:pt x="82696" y="7579"/>
                  </a:lnTo>
                  <a:lnTo>
                    <a:pt x="81716" y="8296"/>
                  </a:lnTo>
                  <a:lnTo>
                    <a:pt x="80760" y="9061"/>
                  </a:lnTo>
                  <a:lnTo>
                    <a:pt x="79827" y="9826"/>
                  </a:lnTo>
                  <a:lnTo>
                    <a:pt x="78895" y="10639"/>
                  </a:lnTo>
                  <a:lnTo>
                    <a:pt x="78010" y="11476"/>
                  </a:lnTo>
                  <a:lnTo>
                    <a:pt x="77126" y="12336"/>
                  </a:lnTo>
                  <a:lnTo>
                    <a:pt x="76265" y="13221"/>
                  </a:lnTo>
                  <a:lnTo>
                    <a:pt x="75428" y="14129"/>
                  </a:lnTo>
                  <a:lnTo>
                    <a:pt x="74615" y="15062"/>
                  </a:lnTo>
                  <a:lnTo>
                    <a:pt x="73803" y="16018"/>
                  </a:lnTo>
                  <a:lnTo>
                    <a:pt x="73038" y="16998"/>
                  </a:lnTo>
                  <a:lnTo>
                    <a:pt x="72296" y="18002"/>
                  </a:lnTo>
                  <a:lnTo>
                    <a:pt x="72296" y="18002"/>
                  </a:lnTo>
                  <a:lnTo>
                    <a:pt x="71938" y="18457"/>
                  </a:lnTo>
                  <a:lnTo>
                    <a:pt x="71603" y="18911"/>
                  </a:lnTo>
                  <a:lnTo>
                    <a:pt x="71221" y="19341"/>
                  </a:lnTo>
                  <a:lnTo>
                    <a:pt x="70862" y="19748"/>
                  </a:lnTo>
                  <a:lnTo>
                    <a:pt x="70456" y="20154"/>
                  </a:lnTo>
                  <a:lnTo>
                    <a:pt x="70073" y="20537"/>
                  </a:lnTo>
                  <a:lnTo>
                    <a:pt x="69667" y="20919"/>
                  </a:lnTo>
                  <a:lnTo>
                    <a:pt x="69236" y="21278"/>
                  </a:lnTo>
                  <a:lnTo>
                    <a:pt x="68830" y="21636"/>
                  </a:lnTo>
                  <a:lnTo>
                    <a:pt x="68376" y="21971"/>
                  </a:lnTo>
                  <a:lnTo>
                    <a:pt x="67945" y="22306"/>
                  </a:lnTo>
                  <a:lnTo>
                    <a:pt x="67491" y="22617"/>
                  </a:lnTo>
                  <a:lnTo>
                    <a:pt x="66559" y="23214"/>
                  </a:lnTo>
                  <a:lnTo>
                    <a:pt x="65602" y="23764"/>
                  </a:lnTo>
                  <a:lnTo>
                    <a:pt x="64598" y="24266"/>
                  </a:lnTo>
                  <a:lnTo>
                    <a:pt x="63570" y="24744"/>
                  </a:lnTo>
                  <a:lnTo>
                    <a:pt x="62518" y="25175"/>
                  </a:lnTo>
                  <a:lnTo>
                    <a:pt x="61419" y="25557"/>
                  </a:lnTo>
                  <a:lnTo>
                    <a:pt x="60319" y="25916"/>
                  </a:lnTo>
                  <a:lnTo>
                    <a:pt x="59171" y="26251"/>
                  </a:lnTo>
                  <a:lnTo>
                    <a:pt x="58024" y="26537"/>
                  </a:lnTo>
                  <a:lnTo>
                    <a:pt x="56852" y="26776"/>
                  </a:lnTo>
                  <a:lnTo>
                    <a:pt x="55657" y="27016"/>
                  </a:lnTo>
                  <a:lnTo>
                    <a:pt x="54438" y="27207"/>
                  </a:lnTo>
                  <a:lnTo>
                    <a:pt x="53194" y="27398"/>
                  </a:lnTo>
                  <a:lnTo>
                    <a:pt x="51951" y="27542"/>
                  </a:lnTo>
                  <a:lnTo>
                    <a:pt x="50684" y="27685"/>
                  </a:lnTo>
                  <a:lnTo>
                    <a:pt x="49393" y="27781"/>
                  </a:lnTo>
                  <a:lnTo>
                    <a:pt x="48126" y="27876"/>
                  </a:lnTo>
                  <a:lnTo>
                    <a:pt x="46811" y="27948"/>
                  </a:lnTo>
                  <a:lnTo>
                    <a:pt x="44205" y="28068"/>
                  </a:lnTo>
                  <a:lnTo>
                    <a:pt x="41575" y="28115"/>
                  </a:lnTo>
                  <a:lnTo>
                    <a:pt x="38922" y="28139"/>
                  </a:lnTo>
                  <a:lnTo>
                    <a:pt x="36292" y="28139"/>
                  </a:lnTo>
                  <a:lnTo>
                    <a:pt x="36292" y="28139"/>
                  </a:lnTo>
                  <a:lnTo>
                    <a:pt x="35216" y="28139"/>
                  </a:lnTo>
                  <a:lnTo>
                    <a:pt x="35216" y="28139"/>
                  </a:lnTo>
                  <a:lnTo>
                    <a:pt x="34188" y="28139"/>
                  </a:lnTo>
                  <a:lnTo>
                    <a:pt x="34188" y="28139"/>
                  </a:lnTo>
                  <a:lnTo>
                    <a:pt x="31941" y="28139"/>
                  </a:lnTo>
                  <a:lnTo>
                    <a:pt x="29741" y="28163"/>
                  </a:lnTo>
                  <a:lnTo>
                    <a:pt x="27542" y="28211"/>
                  </a:lnTo>
                  <a:lnTo>
                    <a:pt x="25414" y="28259"/>
                  </a:lnTo>
                  <a:lnTo>
                    <a:pt x="23334" y="28378"/>
                  </a:lnTo>
                  <a:lnTo>
                    <a:pt x="22306" y="28450"/>
                  </a:lnTo>
                  <a:lnTo>
                    <a:pt x="21302" y="28522"/>
                  </a:lnTo>
                  <a:lnTo>
                    <a:pt x="20322" y="28641"/>
                  </a:lnTo>
                  <a:lnTo>
                    <a:pt x="19341" y="28737"/>
                  </a:lnTo>
                  <a:lnTo>
                    <a:pt x="18385" y="28880"/>
                  </a:lnTo>
                  <a:lnTo>
                    <a:pt x="17453" y="29024"/>
                  </a:lnTo>
                  <a:lnTo>
                    <a:pt x="17453" y="29024"/>
                  </a:lnTo>
                  <a:lnTo>
                    <a:pt x="16664" y="29167"/>
                  </a:lnTo>
                  <a:lnTo>
                    <a:pt x="15875" y="29359"/>
                  </a:lnTo>
                  <a:lnTo>
                    <a:pt x="15110" y="29550"/>
                  </a:lnTo>
                  <a:lnTo>
                    <a:pt x="14369" y="29789"/>
                  </a:lnTo>
                  <a:lnTo>
                    <a:pt x="13627" y="30052"/>
                  </a:lnTo>
                  <a:lnTo>
                    <a:pt x="12910" y="30339"/>
                  </a:lnTo>
                  <a:lnTo>
                    <a:pt x="12217" y="30673"/>
                  </a:lnTo>
                  <a:lnTo>
                    <a:pt x="11524" y="31008"/>
                  </a:lnTo>
                  <a:lnTo>
                    <a:pt x="10854" y="31367"/>
                  </a:lnTo>
                  <a:lnTo>
                    <a:pt x="10185" y="31773"/>
                  </a:lnTo>
                  <a:lnTo>
                    <a:pt x="9563" y="32180"/>
                  </a:lnTo>
                  <a:lnTo>
                    <a:pt x="8942" y="32634"/>
                  </a:lnTo>
                  <a:lnTo>
                    <a:pt x="8320" y="33088"/>
                  </a:lnTo>
                  <a:lnTo>
                    <a:pt x="7746" y="33566"/>
                  </a:lnTo>
                  <a:lnTo>
                    <a:pt x="7172" y="34092"/>
                  </a:lnTo>
                  <a:lnTo>
                    <a:pt x="6623" y="34618"/>
                  </a:lnTo>
                  <a:lnTo>
                    <a:pt x="6097" y="35168"/>
                  </a:lnTo>
                  <a:lnTo>
                    <a:pt x="5594" y="35742"/>
                  </a:lnTo>
                  <a:lnTo>
                    <a:pt x="5092" y="36316"/>
                  </a:lnTo>
                  <a:lnTo>
                    <a:pt x="4614" y="36937"/>
                  </a:lnTo>
                  <a:lnTo>
                    <a:pt x="4184" y="37559"/>
                  </a:lnTo>
                  <a:lnTo>
                    <a:pt x="3754" y="38204"/>
                  </a:lnTo>
                  <a:lnTo>
                    <a:pt x="3347" y="38874"/>
                  </a:lnTo>
                  <a:lnTo>
                    <a:pt x="2941" y="39543"/>
                  </a:lnTo>
                  <a:lnTo>
                    <a:pt x="2582" y="40260"/>
                  </a:lnTo>
                  <a:lnTo>
                    <a:pt x="2247" y="40954"/>
                  </a:lnTo>
                  <a:lnTo>
                    <a:pt x="1913" y="41695"/>
                  </a:lnTo>
                  <a:lnTo>
                    <a:pt x="1626" y="42436"/>
                  </a:lnTo>
                  <a:lnTo>
                    <a:pt x="1363" y="43177"/>
                  </a:lnTo>
                  <a:lnTo>
                    <a:pt x="1100" y="43966"/>
                  </a:lnTo>
                  <a:lnTo>
                    <a:pt x="885" y="44731"/>
                  </a:lnTo>
                  <a:lnTo>
                    <a:pt x="670" y="45544"/>
                  </a:lnTo>
                  <a:lnTo>
                    <a:pt x="502" y="46333"/>
                  </a:lnTo>
                  <a:lnTo>
                    <a:pt x="359" y="47170"/>
                  </a:lnTo>
                  <a:lnTo>
                    <a:pt x="215" y="47983"/>
                  </a:lnTo>
                  <a:lnTo>
                    <a:pt x="120" y="48843"/>
                  </a:lnTo>
                  <a:lnTo>
                    <a:pt x="48" y="49680"/>
                  </a:lnTo>
                  <a:lnTo>
                    <a:pt x="0" y="50541"/>
                  </a:lnTo>
                  <a:lnTo>
                    <a:pt x="0" y="51401"/>
                  </a:lnTo>
                  <a:lnTo>
                    <a:pt x="0" y="52286"/>
                  </a:lnTo>
                  <a:lnTo>
                    <a:pt x="24" y="53170"/>
                  </a:lnTo>
                  <a:lnTo>
                    <a:pt x="96" y="54055"/>
                  </a:lnTo>
                  <a:lnTo>
                    <a:pt x="191" y="54940"/>
                  </a:lnTo>
                  <a:lnTo>
                    <a:pt x="311" y="55848"/>
                  </a:lnTo>
                  <a:lnTo>
                    <a:pt x="454" y="56757"/>
                  </a:lnTo>
                  <a:lnTo>
                    <a:pt x="646" y="57665"/>
                  </a:lnTo>
                  <a:lnTo>
                    <a:pt x="861" y="58574"/>
                  </a:lnTo>
                  <a:lnTo>
                    <a:pt x="1100" y="59482"/>
                  </a:lnTo>
                  <a:lnTo>
                    <a:pt x="1363" y="60414"/>
                  </a:lnTo>
                  <a:lnTo>
                    <a:pt x="1674" y="61347"/>
                  </a:lnTo>
                  <a:lnTo>
                    <a:pt x="2008" y="62255"/>
                  </a:lnTo>
                  <a:lnTo>
                    <a:pt x="2367" y="63188"/>
                  </a:lnTo>
                  <a:lnTo>
                    <a:pt x="2773" y="64120"/>
                  </a:lnTo>
                  <a:lnTo>
                    <a:pt x="3204" y="65029"/>
                  </a:lnTo>
                  <a:lnTo>
                    <a:pt x="3658" y="65961"/>
                  </a:lnTo>
                  <a:lnTo>
                    <a:pt x="4160" y="66893"/>
                  </a:lnTo>
                  <a:lnTo>
                    <a:pt x="4686" y="67802"/>
                  </a:lnTo>
                  <a:lnTo>
                    <a:pt x="5260" y="68734"/>
                  </a:lnTo>
                  <a:lnTo>
                    <a:pt x="5857" y="69643"/>
                  </a:lnTo>
                  <a:lnTo>
                    <a:pt x="6479" y="70551"/>
                  </a:lnTo>
                  <a:lnTo>
                    <a:pt x="7148" y="71484"/>
                  </a:lnTo>
                  <a:lnTo>
                    <a:pt x="7842" y="72368"/>
                  </a:lnTo>
                  <a:lnTo>
                    <a:pt x="8583" y="73277"/>
                  </a:lnTo>
                  <a:lnTo>
                    <a:pt x="9372" y="74185"/>
                  </a:lnTo>
                  <a:lnTo>
                    <a:pt x="9372" y="74185"/>
                  </a:lnTo>
                  <a:lnTo>
                    <a:pt x="10137" y="75070"/>
                  </a:lnTo>
                  <a:lnTo>
                    <a:pt x="10854" y="75954"/>
                  </a:lnTo>
                  <a:lnTo>
                    <a:pt x="11547" y="76863"/>
                  </a:lnTo>
                  <a:lnTo>
                    <a:pt x="12193" y="77747"/>
                  </a:lnTo>
                  <a:lnTo>
                    <a:pt x="12815" y="78656"/>
                  </a:lnTo>
                  <a:lnTo>
                    <a:pt x="13388" y="79541"/>
                  </a:lnTo>
                  <a:lnTo>
                    <a:pt x="13914" y="80449"/>
                  </a:lnTo>
                  <a:lnTo>
                    <a:pt x="14416" y="81334"/>
                  </a:lnTo>
                  <a:lnTo>
                    <a:pt x="14871" y="82242"/>
                  </a:lnTo>
                  <a:lnTo>
                    <a:pt x="15301" y="83127"/>
                  </a:lnTo>
                  <a:lnTo>
                    <a:pt x="15683" y="84011"/>
                  </a:lnTo>
                  <a:lnTo>
                    <a:pt x="16042" y="84896"/>
                  </a:lnTo>
                  <a:lnTo>
                    <a:pt x="16377" y="85780"/>
                  </a:lnTo>
                  <a:lnTo>
                    <a:pt x="16664" y="86641"/>
                  </a:lnTo>
                  <a:lnTo>
                    <a:pt x="16927" y="87526"/>
                  </a:lnTo>
                  <a:lnTo>
                    <a:pt x="17166" y="88386"/>
                  </a:lnTo>
                  <a:lnTo>
                    <a:pt x="17381" y="89247"/>
                  </a:lnTo>
                  <a:lnTo>
                    <a:pt x="17572" y="90108"/>
                  </a:lnTo>
                  <a:lnTo>
                    <a:pt x="17716" y="90944"/>
                  </a:lnTo>
                  <a:lnTo>
                    <a:pt x="17859" y="91781"/>
                  </a:lnTo>
                  <a:lnTo>
                    <a:pt x="17955" y="92618"/>
                  </a:lnTo>
                  <a:lnTo>
                    <a:pt x="18050" y="93431"/>
                  </a:lnTo>
                  <a:lnTo>
                    <a:pt x="18098" y="94244"/>
                  </a:lnTo>
                  <a:lnTo>
                    <a:pt x="18146" y="95057"/>
                  </a:lnTo>
                  <a:lnTo>
                    <a:pt x="18170" y="95846"/>
                  </a:lnTo>
                  <a:lnTo>
                    <a:pt x="18170" y="96634"/>
                  </a:lnTo>
                  <a:lnTo>
                    <a:pt x="18146" y="97400"/>
                  </a:lnTo>
                  <a:lnTo>
                    <a:pt x="18122" y="98165"/>
                  </a:lnTo>
                  <a:lnTo>
                    <a:pt x="18074" y="98906"/>
                  </a:lnTo>
                  <a:lnTo>
                    <a:pt x="18002" y="99647"/>
                  </a:lnTo>
                  <a:lnTo>
                    <a:pt x="17931" y="100364"/>
                  </a:lnTo>
                  <a:lnTo>
                    <a:pt x="17835" y="101081"/>
                  </a:lnTo>
                  <a:lnTo>
                    <a:pt x="17620" y="102468"/>
                  </a:lnTo>
                  <a:lnTo>
                    <a:pt x="17357" y="103783"/>
                  </a:lnTo>
                  <a:lnTo>
                    <a:pt x="17070" y="105026"/>
                  </a:lnTo>
                  <a:lnTo>
                    <a:pt x="16735" y="106221"/>
                  </a:lnTo>
                  <a:lnTo>
                    <a:pt x="16401" y="107345"/>
                  </a:lnTo>
                  <a:lnTo>
                    <a:pt x="16042" y="108373"/>
                  </a:lnTo>
                  <a:lnTo>
                    <a:pt x="15683" y="109329"/>
                  </a:lnTo>
                  <a:lnTo>
                    <a:pt x="15349" y="110214"/>
                  </a:lnTo>
                  <a:lnTo>
                    <a:pt x="14990" y="111003"/>
                  </a:lnTo>
                  <a:lnTo>
                    <a:pt x="14679" y="111696"/>
                  </a:lnTo>
                  <a:lnTo>
                    <a:pt x="14392" y="112294"/>
                  </a:lnTo>
                  <a:lnTo>
                    <a:pt x="14129" y="112796"/>
                  </a:lnTo>
                  <a:lnTo>
                    <a:pt x="13771" y="113465"/>
                  </a:lnTo>
                  <a:lnTo>
                    <a:pt x="13627" y="113704"/>
                  </a:lnTo>
                  <a:lnTo>
                    <a:pt x="13627" y="113704"/>
                  </a:lnTo>
                  <a:lnTo>
                    <a:pt x="12743" y="115474"/>
                  </a:lnTo>
                  <a:lnTo>
                    <a:pt x="11906" y="117219"/>
                  </a:lnTo>
                  <a:lnTo>
                    <a:pt x="11165" y="118940"/>
                  </a:lnTo>
                  <a:lnTo>
                    <a:pt x="10496" y="120614"/>
                  </a:lnTo>
                  <a:lnTo>
                    <a:pt x="9898" y="122263"/>
                  </a:lnTo>
                  <a:lnTo>
                    <a:pt x="9635" y="123076"/>
                  </a:lnTo>
                  <a:lnTo>
                    <a:pt x="9372" y="123889"/>
                  </a:lnTo>
                  <a:lnTo>
                    <a:pt x="9133" y="124702"/>
                  </a:lnTo>
                  <a:lnTo>
                    <a:pt x="8918" y="125491"/>
                  </a:lnTo>
                  <a:lnTo>
                    <a:pt x="8726" y="126280"/>
                  </a:lnTo>
                  <a:lnTo>
                    <a:pt x="8535" y="127069"/>
                  </a:lnTo>
                  <a:lnTo>
                    <a:pt x="8368" y="127858"/>
                  </a:lnTo>
                  <a:lnTo>
                    <a:pt x="8200" y="128623"/>
                  </a:lnTo>
                  <a:lnTo>
                    <a:pt x="8057" y="129388"/>
                  </a:lnTo>
                  <a:lnTo>
                    <a:pt x="7937" y="130129"/>
                  </a:lnTo>
                  <a:lnTo>
                    <a:pt x="7842" y="130870"/>
                  </a:lnTo>
                  <a:lnTo>
                    <a:pt x="7746" y="131611"/>
                  </a:lnTo>
                  <a:lnTo>
                    <a:pt x="7674" y="132352"/>
                  </a:lnTo>
                  <a:lnTo>
                    <a:pt x="7603" y="133070"/>
                  </a:lnTo>
                  <a:lnTo>
                    <a:pt x="7555" y="133811"/>
                  </a:lnTo>
                  <a:lnTo>
                    <a:pt x="7531" y="134504"/>
                  </a:lnTo>
                  <a:lnTo>
                    <a:pt x="7507" y="135221"/>
                  </a:lnTo>
                  <a:lnTo>
                    <a:pt x="7507" y="135915"/>
                  </a:lnTo>
                  <a:lnTo>
                    <a:pt x="7531" y="136608"/>
                  </a:lnTo>
                  <a:lnTo>
                    <a:pt x="7555" y="137301"/>
                  </a:lnTo>
                  <a:lnTo>
                    <a:pt x="7651" y="138640"/>
                  </a:lnTo>
                  <a:lnTo>
                    <a:pt x="7794" y="139955"/>
                  </a:lnTo>
                  <a:lnTo>
                    <a:pt x="8009" y="141270"/>
                  </a:lnTo>
                  <a:lnTo>
                    <a:pt x="8248" y="142513"/>
                  </a:lnTo>
                  <a:lnTo>
                    <a:pt x="8559" y="143756"/>
                  </a:lnTo>
                  <a:lnTo>
                    <a:pt x="8918" y="144976"/>
                  </a:lnTo>
                  <a:lnTo>
                    <a:pt x="9324" y="146147"/>
                  </a:lnTo>
                  <a:lnTo>
                    <a:pt x="9754" y="147319"/>
                  </a:lnTo>
                  <a:lnTo>
                    <a:pt x="10256" y="148442"/>
                  </a:lnTo>
                  <a:lnTo>
                    <a:pt x="10782" y="149542"/>
                  </a:lnTo>
                  <a:lnTo>
                    <a:pt x="11356" y="150618"/>
                  </a:lnTo>
                  <a:lnTo>
                    <a:pt x="11978" y="151670"/>
                  </a:lnTo>
                  <a:lnTo>
                    <a:pt x="12647" y="152698"/>
                  </a:lnTo>
                  <a:lnTo>
                    <a:pt x="13341" y="153678"/>
                  </a:lnTo>
                  <a:lnTo>
                    <a:pt x="14058" y="154658"/>
                  </a:lnTo>
                  <a:lnTo>
                    <a:pt x="14823" y="155591"/>
                  </a:lnTo>
                  <a:lnTo>
                    <a:pt x="15612" y="156499"/>
                  </a:lnTo>
                  <a:lnTo>
                    <a:pt x="16448" y="157384"/>
                  </a:lnTo>
                  <a:lnTo>
                    <a:pt x="17309" y="158244"/>
                  </a:lnTo>
                  <a:lnTo>
                    <a:pt x="18194" y="159081"/>
                  </a:lnTo>
                  <a:lnTo>
                    <a:pt x="19126" y="159870"/>
                  </a:lnTo>
                  <a:lnTo>
                    <a:pt x="20059" y="160659"/>
                  </a:lnTo>
                  <a:lnTo>
                    <a:pt x="21015" y="161400"/>
                  </a:lnTo>
                  <a:lnTo>
                    <a:pt x="22019" y="162117"/>
                  </a:lnTo>
                  <a:lnTo>
                    <a:pt x="23023" y="162835"/>
                  </a:lnTo>
                  <a:lnTo>
                    <a:pt x="24051" y="163504"/>
                  </a:lnTo>
                  <a:lnTo>
                    <a:pt x="25103" y="164150"/>
                  </a:lnTo>
                  <a:lnTo>
                    <a:pt x="26179" y="164747"/>
                  </a:lnTo>
                  <a:lnTo>
                    <a:pt x="27255" y="165345"/>
                  </a:lnTo>
                  <a:lnTo>
                    <a:pt x="28354" y="165919"/>
                  </a:lnTo>
                  <a:lnTo>
                    <a:pt x="29478" y="166445"/>
                  </a:lnTo>
                  <a:lnTo>
                    <a:pt x="30602" y="166971"/>
                  </a:lnTo>
                  <a:lnTo>
                    <a:pt x="31725" y="167449"/>
                  </a:lnTo>
                  <a:lnTo>
                    <a:pt x="32873" y="167903"/>
                  </a:lnTo>
                  <a:lnTo>
                    <a:pt x="34021" y="168333"/>
                  </a:lnTo>
                  <a:lnTo>
                    <a:pt x="35168" y="168740"/>
                  </a:lnTo>
                  <a:lnTo>
                    <a:pt x="36340" y="169122"/>
                  </a:lnTo>
                  <a:lnTo>
                    <a:pt x="37511" y="169481"/>
                  </a:lnTo>
                  <a:lnTo>
                    <a:pt x="38682" y="169816"/>
                  </a:lnTo>
                  <a:lnTo>
                    <a:pt x="39830" y="170102"/>
                  </a:lnTo>
                  <a:lnTo>
                    <a:pt x="41002" y="170389"/>
                  </a:lnTo>
                  <a:lnTo>
                    <a:pt x="42173" y="170628"/>
                  </a:lnTo>
                  <a:lnTo>
                    <a:pt x="43344" y="170868"/>
                  </a:lnTo>
                  <a:lnTo>
                    <a:pt x="44492" y="171059"/>
                  </a:lnTo>
                  <a:lnTo>
                    <a:pt x="45640" y="171226"/>
                  </a:lnTo>
                  <a:lnTo>
                    <a:pt x="46787" y="171393"/>
                  </a:lnTo>
                  <a:lnTo>
                    <a:pt x="47911" y="171513"/>
                  </a:lnTo>
                  <a:lnTo>
                    <a:pt x="49034" y="171609"/>
                  </a:lnTo>
                  <a:lnTo>
                    <a:pt x="50134" y="171680"/>
                  </a:lnTo>
                  <a:lnTo>
                    <a:pt x="50134" y="171680"/>
                  </a:lnTo>
                  <a:lnTo>
                    <a:pt x="51210" y="171752"/>
                  </a:lnTo>
                  <a:lnTo>
                    <a:pt x="52262" y="171872"/>
                  </a:lnTo>
                  <a:lnTo>
                    <a:pt x="53266" y="172039"/>
                  </a:lnTo>
                  <a:lnTo>
                    <a:pt x="54246" y="172254"/>
                  </a:lnTo>
                  <a:lnTo>
                    <a:pt x="55179" y="172517"/>
                  </a:lnTo>
                  <a:lnTo>
                    <a:pt x="56087" y="172804"/>
                  </a:lnTo>
                  <a:lnTo>
                    <a:pt x="56948" y="173139"/>
                  </a:lnTo>
                  <a:lnTo>
                    <a:pt x="57808" y="173497"/>
                  </a:lnTo>
                  <a:lnTo>
                    <a:pt x="58621" y="173904"/>
                  </a:lnTo>
                  <a:lnTo>
                    <a:pt x="59410" y="174334"/>
                  </a:lnTo>
                  <a:lnTo>
                    <a:pt x="60175" y="174812"/>
                  </a:lnTo>
                  <a:lnTo>
                    <a:pt x="60916" y="175314"/>
                  </a:lnTo>
                  <a:lnTo>
                    <a:pt x="61658" y="175840"/>
                  </a:lnTo>
                  <a:lnTo>
                    <a:pt x="62351" y="176390"/>
                  </a:lnTo>
                  <a:lnTo>
                    <a:pt x="63044" y="176988"/>
                  </a:lnTo>
                  <a:lnTo>
                    <a:pt x="63690" y="177586"/>
                  </a:lnTo>
                  <a:lnTo>
                    <a:pt x="64359" y="178231"/>
                  </a:lnTo>
                  <a:lnTo>
                    <a:pt x="64981" y="178877"/>
                  </a:lnTo>
                  <a:lnTo>
                    <a:pt x="65626" y="179570"/>
                  </a:lnTo>
                  <a:lnTo>
                    <a:pt x="66224" y="180263"/>
                  </a:lnTo>
                  <a:lnTo>
                    <a:pt x="66846" y="180980"/>
                  </a:lnTo>
                  <a:lnTo>
                    <a:pt x="67443" y="181722"/>
                  </a:lnTo>
                  <a:lnTo>
                    <a:pt x="68615" y="183228"/>
                  </a:lnTo>
                  <a:lnTo>
                    <a:pt x="69762" y="184782"/>
                  </a:lnTo>
                  <a:lnTo>
                    <a:pt x="70934" y="186384"/>
                  </a:lnTo>
                  <a:lnTo>
                    <a:pt x="73301" y="189683"/>
                  </a:lnTo>
                  <a:lnTo>
                    <a:pt x="74544" y="191332"/>
                  </a:lnTo>
                  <a:lnTo>
                    <a:pt x="75811" y="192982"/>
                  </a:lnTo>
                  <a:lnTo>
                    <a:pt x="76480" y="193795"/>
                  </a:lnTo>
                  <a:lnTo>
                    <a:pt x="77150" y="194608"/>
                  </a:lnTo>
                  <a:lnTo>
                    <a:pt x="77843" y="195421"/>
                  </a:lnTo>
                  <a:lnTo>
                    <a:pt x="78560" y="196233"/>
                  </a:lnTo>
                  <a:lnTo>
                    <a:pt x="79301" y="197022"/>
                  </a:lnTo>
                  <a:lnTo>
                    <a:pt x="80066" y="197787"/>
                  </a:lnTo>
                  <a:lnTo>
                    <a:pt x="80831" y="198553"/>
                  </a:lnTo>
                  <a:lnTo>
                    <a:pt x="81644" y="199294"/>
                  </a:lnTo>
                  <a:lnTo>
                    <a:pt x="82481" y="200035"/>
                  </a:lnTo>
                  <a:lnTo>
                    <a:pt x="83342" y="200752"/>
                  </a:lnTo>
                  <a:lnTo>
                    <a:pt x="84250" y="201469"/>
                  </a:lnTo>
                  <a:lnTo>
                    <a:pt x="85159" y="202139"/>
                  </a:lnTo>
                  <a:lnTo>
                    <a:pt x="86115" y="202808"/>
                  </a:lnTo>
                  <a:lnTo>
                    <a:pt x="87119" y="203430"/>
                  </a:lnTo>
                  <a:lnTo>
                    <a:pt x="88147" y="204051"/>
                  </a:lnTo>
                  <a:lnTo>
                    <a:pt x="89223" y="204649"/>
                  </a:lnTo>
                  <a:lnTo>
                    <a:pt x="90323" y="205199"/>
                  </a:lnTo>
                  <a:lnTo>
                    <a:pt x="91470" y="205725"/>
                  </a:lnTo>
                  <a:lnTo>
                    <a:pt x="92642" y="206227"/>
                  </a:lnTo>
                  <a:lnTo>
                    <a:pt x="93885" y="206705"/>
                  </a:lnTo>
                  <a:lnTo>
                    <a:pt x="95152" y="207159"/>
                  </a:lnTo>
                  <a:lnTo>
                    <a:pt x="96491" y="207566"/>
                  </a:lnTo>
                  <a:lnTo>
                    <a:pt x="97854" y="207924"/>
                  </a:lnTo>
                  <a:lnTo>
                    <a:pt x="99288" y="208259"/>
                  </a:lnTo>
                  <a:lnTo>
                    <a:pt x="100770" y="208570"/>
                  </a:lnTo>
                  <a:lnTo>
                    <a:pt x="102276" y="208809"/>
                  </a:lnTo>
                  <a:lnTo>
                    <a:pt x="103878" y="209024"/>
                  </a:lnTo>
                  <a:lnTo>
                    <a:pt x="105504" y="209215"/>
                  </a:lnTo>
                  <a:lnTo>
                    <a:pt x="105504" y="209215"/>
                  </a:lnTo>
                  <a:lnTo>
                    <a:pt x="107345" y="209359"/>
                  </a:lnTo>
                  <a:lnTo>
                    <a:pt x="109138" y="209454"/>
                  </a:lnTo>
                  <a:lnTo>
                    <a:pt x="110835" y="209526"/>
                  </a:lnTo>
                  <a:lnTo>
                    <a:pt x="112509" y="209550"/>
                  </a:lnTo>
                  <a:lnTo>
                    <a:pt x="112509" y="209550"/>
                  </a:lnTo>
                  <a:lnTo>
                    <a:pt x="113848" y="209526"/>
                  </a:lnTo>
                  <a:lnTo>
                    <a:pt x="115115" y="209478"/>
                  </a:lnTo>
                  <a:lnTo>
                    <a:pt x="116382" y="209430"/>
                  </a:lnTo>
                  <a:lnTo>
                    <a:pt x="117601" y="209335"/>
                  </a:lnTo>
                  <a:lnTo>
                    <a:pt x="118773" y="209215"/>
                  </a:lnTo>
                  <a:lnTo>
                    <a:pt x="119920" y="209072"/>
                  </a:lnTo>
                  <a:lnTo>
                    <a:pt x="121044" y="208905"/>
                  </a:lnTo>
                  <a:lnTo>
                    <a:pt x="122120" y="208713"/>
                  </a:lnTo>
                  <a:lnTo>
                    <a:pt x="123172" y="208498"/>
                  </a:lnTo>
                  <a:lnTo>
                    <a:pt x="124200" y="208259"/>
                  </a:lnTo>
                  <a:lnTo>
                    <a:pt x="125180" y="208020"/>
                  </a:lnTo>
                  <a:lnTo>
                    <a:pt x="126136" y="207733"/>
                  </a:lnTo>
                  <a:lnTo>
                    <a:pt x="127069" y="207446"/>
                  </a:lnTo>
                  <a:lnTo>
                    <a:pt x="127977" y="207135"/>
                  </a:lnTo>
                  <a:lnTo>
                    <a:pt x="128862" y="206801"/>
                  </a:lnTo>
                  <a:lnTo>
                    <a:pt x="129722" y="206442"/>
                  </a:lnTo>
                  <a:lnTo>
                    <a:pt x="130559" y="206083"/>
                  </a:lnTo>
                  <a:lnTo>
                    <a:pt x="131372" y="205701"/>
                  </a:lnTo>
                  <a:lnTo>
                    <a:pt x="132161" y="205294"/>
                  </a:lnTo>
                  <a:lnTo>
                    <a:pt x="132926" y="204888"/>
                  </a:lnTo>
                  <a:lnTo>
                    <a:pt x="133691" y="204458"/>
                  </a:lnTo>
                  <a:lnTo>
                    <a:pt x="134408" y="204027"/>
                  </a:lnTo>
                  <a:lnTo>
                    <a:pt x="135125" y="203573"/>
                  </a:lnTo>
                  <a:lnTo>
                    <a:pt x="135819" y="203095"/>
                  </a:lnTo>
                  <a:lnTo>
                    <a:pt x="136512" y="202617"/>
                  </a:lnTo>
                  <a:lnTo>
                    <a:pt x="137181" y="202115"/>
                  </a:lnTo>
                  <a:lnTo>
                    <a:pt x="137827" y="201637"/>
                  </a:lnTo>
                  <a:lnTo>
                    <a:pt x="138472" y="201111"/>
                  </a:lnTo>
                  <a:lnTo>
                    <a:pt x="139716" y="200059"/>
                  </a:lnTo>
                  <a:lnTo>
                    <a:pt x="140911" y="198983"/>
                  </a:lnTo>
                  <a:lnTo>
                    <a:pt x="142106" y="197883"/>
                  </a:lnTo>
                  <a:lnTo>
                    <a:pt x="143254" y="196759"/>
                  </a:lnTo>
                  <a:lnTo>
                    <a:pt x="144378" y="195612"/>
                  </a:lnTo>
                  <a:lnTo>
                    <a:pt x="145501" y="194464"/>
                  </a:lnTo>
                  <a:lnTo>
                    <a:pt x="147749" y="192169"/>
                  </a:lnTo>
                  <a:lnTo>
                    <a:pt x="148896" y="191022"/>
                  </a:lnTo>
                  <a:lnTo>
                    <a:pt x="150068" y="189874"/>
                  </a:lnTo>
                  <a:lnTo>
                    <a:pt x="151263" y="188750"/>
                  </a:lnTo>
                  <a:lnTo>
                    <a:pt x="152506" y="187675"/>
                  </a:lnTo>
                  <a:lnTo>
                    <a:pt x="153797" y="186599"/>
                  </a:lnTo>
                  <a:lnTo>
                    <a:pt x="154443" y="186073"/>
                  </a:lnTo>
                  <a:lnTo>
                    <a:pt x="155136" y="185547"/>
                  </a:lnTo>
                  <a:lnTo>
                    <a:pt x="155829" y="185045"/>
                  </a:lnTo>
                  <a:lnTo>
                    <a:pt x="156523" y="184567"/>
                  </a:lnTo>
                  <a:lnTo>
                    <a:pt x="157240" y="184065"/>
                  </a:lnTo>
                  <a:lnTo>
                    <a:pt x="158005" y="183610"/>
                  </a:lnTo>
                  <a:lnTo>
                    <a:pt x="158746" y="183156"/>
                  </a:lnTo>
                  <a:lnTo>
                    <a:pt x="159535" y="182702"/>
                  </a:lnTo>
                  <a:lnTo>
                    <a:pt x="160348" y="182271"/>
                  </a:lnTo>
                  <a:lnTo>
                    <a:pt x="161161" y="181841"/>
                  </a:lnTo>
                  <a:lnTo>
                    <a:pt x="161161" y="181841"/>
                  </a:lnTo>
                  <a:lnTo>
                    <a:pt x="161758" y="181578"/>
                  </a:lnTo>
                  <a:lnTo>
                    <a:pt x="162356" y="181315"/>
                  </a:lnTo>
                  <a:lnTo>
                    <a:pt x="162954" y="181076"/>
                  </a:lnTo>
                  <a:lnTo>
                    <a:pt x="163551" y="180861"/>
                  </a:lnTo>
                  <a:lnTo>
                    <a:pt x="164173" y="180670"/>
                  </a:lnTo>
                  <a:lnTo>
                    <a:pt x="164795" y="180502"/>
                  </a:lnTo>
                  <a:lnTo>
                    <a:pt x="165416" y="180359"/>
                  </a:lnTo>
                  <a:lnTo>
                    <a:pt x="166038" y="180215"/>
                  </a:lnTo>
                  <a:lnTo>
                    <a:pt x="166659" y="180096"/>
                  </a:lnTo>
                  <a:lnTo>
                    <a:pt x="167305" y="180000"/>
                  </a:lnTo>
                  <a:lnTo>
                    <a:pt x="167950" y="179929"/>
                  </a:lnTo>
                  <a:lnTo>
                    <a:pt x="168596" y="179857"/>
                  </a:lnTo>
                  <a:lnTo>
                    <a:pt x="169241" y="179809"/>
                  </a:lnTo>
                  <a:lnTo>
                    <a:pt x="169887" y="179761"/>
                  </a:lnTo>
                  <a:lnTo>
                    <a:pt x="171226" y="179737"/>
                  </a:lnTo>
                  <a:lnTo>
                    <a:pt x="171226" y="179737"/>
                  </a:lnTo>
                  <a:lnTo>
                    <a:pt x="172206" y="179761"/>
                  </a:lnTo>
                  <a:lnTo>
                    <a:pt x="173186" y="179785"/>
                  </a:lnTo>
                  <a:lnTo>
                    <a:pt x="174190" y="179857"/>
                  </a:lnTo>
                  <a:lnTo>
                    <a:pt x="175194" y="179952"/>
                  </a:lnTo>
                  <a:lnTo>
                    <a:pt x="176198" y="180048"/>
                  </a:lnTo>
                  <a:lnTo>
                    <a:pt x="177227" y="180191"/>
                  </a:lnTo>
                  <a:lnTo>
                    <a:pt x="178255" y="180335"/>
                  </a:lnTo>
                  <a:lnTo>
                    <a:pt x="179283" y="180502"/>
                  </a:lnTo>
                  <a:lnTo>
                    <a:pt x="181363" y="180861"/>
                  </a:lnTo>
                  <a:lnTo>
                    <a:pt x="183490" y="181291"/>
                  </a:lnTo>
                  <a:lnTo>
                    <a:pt x="187770" y="182176"/>
                  </a:lnTo>
                  <a:lnTo>
                    <a:pt x="187770" y="182176"/>
                  </a:lnTo>
                  <a:lnTo>
                    <a:pt x="189969" y="182630"/>
                  </a:lnTo>
                  <a:lnTo>
                    <a:pt x="192145" y="183060"/>
                  </a:lnTo>
                  <a:lnTo>
                    <a:pt x="194344" y="183491"/>
                  </a:lnTo>
                  <a:lnTo>
                    <a:pt x="196568" y="183849"/>
                  </a:lnTo>
                  <a:lnTo>
                    <a:pt x="197691" y="184017"/>
                  </a:lnTo>
                  <a:lnTo>
                    <a:pt x="198791" y="184160"/>
                  </a:lnTo>
                  <a:lnTo>
                    <a:pt x="199915" y="184280"/>
                  </a:lnTo>
                  <a:lnTo>
                    <a:pt x="201038" y="184399"/>
                  </a:lnTo>
                  <a:lnTo>
                    <a:pt x="202162" y="184495"/>
                  </a:lnTo>
                  <a:lnTo>
                    <a:pt x="203262" y="184567"/>
                  </a:lnTo>
                  <a:lnTo>
                    <a:pt x="204385" y="184590"/>
                  </a:lnTo>
                  <a:lnTo>
                    <a:pt x="205509" y="184614"/>
                  </a:lnTo>
                  <a:lnTo>
                    <a:pt x="205509" y="184614"/>
                  </a:lnTo>
                  <a:lnTo>
                    <a:pt x="206370" y="184590"/>
                  </a:lnTo>
                  <a:lnTo>
                    <a:pt x="207230" y="184567"/>
                  </a:lnTo>
                  <a:lnTo>
                    <a:pt x="208067" y="184519"/>
                  </a:lnTo>
                  <a:lnTo>
                    <a:pt x="208928" y="184471"/>
                  </a:lnTo>
                  <a:lnTo>
                    <a:pt x="209789" y="184375"/>
                  </a:lnTo>
                  <a:lnTo>
                    <a:pt x="210649" y="184280"/>
                  </a:lnTo>
                  <a:lnTo>
                    <a:pt x="211510" y="184160"/>
                  </a:lnTo>
                  <a:lnTo>
                    <a:pt x="212347" y="184017"/>
                  </a:lnTo>
                  <a:lnTo>
                    <a:pt x="213207" y="183825"/>
                  </a:lnTo>
                  <a:lnTo>
                    <a:pt x="214044" y="183634"/>
                  </a:lnTo>
                  <a:lnTo>
                    <a:pt x="214905" y="183419"/>
                  </a:lnTo>
                  <a:lnTo>
                    <a:pt x="215742" y="183180"/>
                  </a:lnTo>
                  <a:lnTo>
                    <a:pt x="216602" y="182893"/>
                  </a:lnTo>
                  <a:lnTo>
                    <a:pt x="217439" y="182606"/>
                  </a:lnTo>
                  <a:lnTo>
                    <a:pt x="218276" y="182271"/>
                  </a:lnTo>
                  <a:lnTo>
                    <a:pt x="219112" y="181913"/>
                  </a:lnTo>
                  <a:lnTo>
                    <a:pt x="219973" y="181530"/>
                  </a:lnTo>
                  <a:lnTo>
                    <a:pt x="220786" y="181124"/>
                  </a:lnTo>
                  <a:lnTo>
                    <a:pt x="221623" y="180670"/>
                  </a:lnTo>
                  <a:lnTo>
                    <a:pt x="222460" y="180191"/>
                  </a:lnTo>
                  <a:lnTo>
                    <a:pt x="223296" y="179689"/>
                  </a:lnTo>
                  <a:lnTo>
                    <a:pt x="224109" y="179140"/>
                  </a:lnTo>
                  <a:lnTo>
                    <a:pt x="224946" y="178566"/>
                  </a:lnTo>
                  <a:lnTo>
                    <a:pt x="225759" y="177944"/>
                  </a:lnTo>
                  <a:lnTo>
                    <a:pt x="226572" y="177299"/>
                  </a:lnTo>
                  <a:lnTo>
                    <a:pt x="227384" y="176605"/>
                  </a:lnTo>
                  <a:lnTo>
                    <a:pt x="228197" y="175888"/>
                  </a:lnTo>
                  <a:lnTo>
                    <a:pt x="229010" y="175123"/>
                  </a:lnTo>
                  <a:lnTo>
                    <a:pt x="229799" y="174310"/>
                  </a:lnTo>
                  <a:lnTo>
                    <a:pt x="230588" y="173473"/>
                  </a:lnTo>
                  <a:lnTo>
                    <a:pt x="231401" y="172589"/>
                  </a:lnTo>
                  <a:lnTo>
                    <a:pt x="232190" y="171680"/>
                  </a:lnTo>
                  <a:lnTo>
                    <a:pt x="232190" y="171680"/>
                  </a:lnTo>
                  <a:lnTo>
                    <a:pt x="232716" y="171011"/>
                  </a:lnTo>
                  <a:lnTo>
                    <a:pt x="233218" y="170365"/>
                  </a:lnTo>
                  <a:lnTo>
                    <a:pt x="233720" y="169720"/>
                  </a:lnTo>
                  <a:lnTo>
                    <a:pt x="234198" y="169074"/>
                  </a:lnTo>
                  <a:lnTo>
                    <a:pt x="234652" y="168429"/>
                  </a:lnTo>
                  <a:lnTo>
                    <a:pt x="235107" y="167783"/>
                  </a:lnTo>
                  <a:lnTo>
                    <a:pt x="235919" y="166469"/>
                  </a:lnTo>
                  <a:lnTo>
                    <a:pt x="236684" y="165178"/>
                  </a:lnTo>
                  <a:lnTo>
                    <a:pt x="237378" y="163910"/>
                  </a:lnTo>
                  <a:lnTo>
                    <a:pt x="238023" y="162619"/>
                  </a:lnTo>
                  <a:lnTo>
                    <a:pt x="238573" y="161328"/>
                  </a:lnTo>
                  <a:lnTo>
                    <a:pt x="239099" y="160061"/>
                  </a:lnTo>
                  <a:lnTo>
                    <a:pt x="239529" y="158794"/>
                  </a:lnTo>
                  <a:lnTo>
                    <a:pt x="239936" y="157551"/>
                  </a:lnTo>
                  <a:lnTo>
                    <a:pt x="240247" y="156284"/>
                  </a:lnTo>
                  <a:lnTo>
                    <a:pt x="240534" y="155041"/>
                  </a:lnTo>
                  <a:lnTo>
                    <a:pt x="240773" y="153821"/>
                  </a:lnTo>
                  <a:lnTo>
                    <a:pt x="240940" y="152578"/>
                  </a:lnTo>
                  <a:lnTo>
                    <a:pt x="241083" y="151383"/>
                  </a:lnTo>
                  <a:lnTo>
                    <a:pt x="241155" y="150164"/>
                  </a:lnTo>
                  <a:lnTo>
                    <a:pt x="241203" y="148968"/>
                  </a:lnTo>
                  <a:lnTo>
                    <a:pt x="241179" y="147797"/>
                  </a:lnTo>
                  <a:lnTo>
                    <a:pt x="241155" y="146625"/>
                  </a:lnTo>
                  <a:lnTo>
                    <a:pt x="241060" y="145478"/>
                  </a:lnTo>
                  <a:lnTo>
                    <a:pt x="240940" y="144330"/>
                  </a:lnTo>
                  <a:lnTo>
                    <a:pt x="240773" y="143206"/>
                  </a:lnTo>
                  <a:lnTo>
                    <a:pt x="240581" y="142083"/>
                  </a:lnTo>
                  <a:lnTo>
                    <a:pt x="240366" y="140983"/>
                  </a:lnTo>
                  <a:lnTo>
                    <a:pt x="240127" y="139907"/>
                  </a:lnTo>
                  <a:lnTo>
                    <a:pt x="239840" y="138831"/>
                  </a:lnTo>
                  <a:lnTo>
                    <a:pt x="239529" y="137779"/>
                  </a:lnTo>
                  <a:lnTo>
                    <a:pt x="239195" y="136751"/>
                  </a:lnTo>
                  <a:lnTo>
                    <a:pt x="238860" y="135747"/>
                  </a:lnTo>
                  <a:lnTo>
                    <a:pt x="238478" y="134767"/>
                  </a:lnTo>
                  <a:lnTo>
                    <a:pt x="238095" y="133787"/>
                  </a:lnTo>
                  <a:lnTo>
                    <a:pt x="237665" y="132831"/>
                  </a:lnTo>
                  <a:lnTo>
                    <a:pt x="237258" y="131898"/>
                  </a:lnTo>
                  <a:lnTo>
                    <a:pt x="236804" y="130990"/>
                  </a:lnTo>
                  <a:lnTo>
                    <a:pt x="236374" y="130105"/>
                  </a:lnTo>
                  <a:lnTo>
                    <a:pt x="235919" y="129244"/>
                  </a:lnTo>
                  <a:lnTo>
                    <a:pt x="235441" y="128408"/>
                  </a:lnTo>
                  <a:lnTo>
                    <a:pt x="234963" y="127571"/>
                  </a:lnTo>
                  <a:lnTo>
                    <a:pt x="234485" y="126782"/>
                  </a:lnTo>
                  <a:lnTo>
                    <a:pt x="234007" y="126017"/>
                  </a:lnTo>
                  <a:lnTo>
                    <a:pt x="233529" y="125276"/>
                  </a:lnTo>
                  <a:lnTo>
                    <a:pt x="232596" y="123865"/>
                  </a:lnTo>
                  <a:lnTo>
                    <a:pt x="231664" y="122574"/>
                  </a:lnTo>
                  <a:lnTo>
                    <a:pt x="230755" y="121403"/>
                  </a:lnTo>
                  <a:lnTo>
                    <a:pt x="229919" y="120351"/>
                  </a:lnTo>
                  <a:lnTo>
                    <a:pt x="229130" y="119418"/>
                  </a:lnTo>
                  <a:lnTo>
                    <a:pt x="228436" y="118606"/>
                  </a:lnTo>
                  <a:lnTo>
                    <a:pt x="227839" y="117936"/>
                  </a:lnTo>
                  <a:lnTo>
                    <a:pt x="226954" y="117028"/>
                  </a:lnTo>
                  <a:lnTo>
                    <a:pt x="226643" y="116717"/>
                  </a:lnTo>
                  <a:lnTo>
                    <a:pt x="226643" y="116717"/>
                  </a:lnTo>
                  <a:lnTo>
                    <a:pt x="226476" y="116573"/>
                  </a:lnTo>
                  <a:lnTo>
                    <a:pt x="226022" y="116119"/>
                  </a:lnTo>
                  <a:lnTo>
                    <a:pt x="225687" y="115784"/>
                  </a:lnTo>
                  <a:lnTo>
                    <a:pt x="225328" y="115354"/>
                  </a:lnTo>
                  <a:lnTo>
                    <a:pt x="224898" y="114852"/>
                  </a:lnTo>
                  <a:lnTo>
                    <a:pt x="224420" y="114254"/>
                  </a:lnTo>
                  <a:lnTo>
                    <a:pt x="223918" y="113585"/>
                  </a:lnTo>
                  <a:lnTo>
                    <a:pt x="223368" y="112820"/>
                  </a:lnTo>
                  <a:lnTo>
                    <a:pt x="222818" y="111983"/>
                  </a:lnTo>
                  <a:lnTo>
                    <a:pt x="222220" y="111027"/>
                  </a:lnTo>
                  <a:lnTo>
                    <a:pt x="221647" y="109999"/>
                  </a:lnTo>
                  <a:lnTo>
                    <a:pt x="221025" y="108875"/>
                  </a:lnTo>
                  <a:lnTo>
                    <a:pt x="220427" y="107656"/>
                  </a:lnTo>
                  <a:lnTo>
                    <a:pt x="219854" y="106341"/>
                  </a:lnTo>
                  <a:lnTo>
                    <a:pt x="219256" y="104930"/>
                  </a:lnTo>
                  <a:lnTo>
                    <a:pt x="218706" y="103400"/>
                  </a:lnTo>
                  <a:lnTo>
                    <a:pt x="218419" y="102611"/>
                  </a:lnTo>
                  <a:lnTo>
                    <a:pt x="218156" y="101799"/>
                  </a:lnTo>
                  <a:lnTo>
                    <a:pt x="217917" y="100938"/>
                  </a:lnTo>
                  <a:lnTo>
                    <a:pt x="217654" y="100077"/>
                  </a:lnTo>
                  <a:lnTo>
                    <a:pt x="217415" y="99169"/>
                  </a:lnTo>
                  <a:lnTo>
                    <a:pt x="217200" y="98236"/>
                  </a:lnTo>
                  <a:lnTo>
                    <a:pt x="216961" y="97304"/>
                  </a:lnTo>
                  <a:lnTo>
                    <a:pt x="216770" y="96324"/>
                  </a:lnTo>
                  <a:lnTo>
                    <a:pt x="216578" y="95320"/>
                  </a:lnTo>
                  <a:lnTo>
                    <a:pt x="216387" y="94292"/>
                  </a:lnTo>
                  <a:lnTo>
                    <a:pt x="216220" y="93216"/>
                  </a:lnTo>
                  <a:lnTo>
                    <a:pt x="216052" y="92140"/>
                  </a:lnTo>
                  <a:lnTo>
                    <a:pt x="215933" y="91016"/>
                  </a:lnTo>
                  <a:lnTo>
                    <a:pt x="215813" y="89869"/>
                  </a:lnTo>
                  <a:lnTo>
                    <a:pt x="215694" y="88697"/>
                  </a:lnTo>
                  <a:lnTo>
                    <a:pt x="215622" y="87502"/>
                  </a:lnTo>
                  <a:lnTo>
                    <a:pt x="215550" y="86282"/>
                  </a:lnTo>
                  <a:lnTo>
                    <a:pt x="215502" y="85015"/>
                  </a:lnTo>
                  <a:lnTo>
                    <a:pt x="215455" y="83748"/>
                  </a:lnTo>
                  <a:lnTo>
                    <a:pt x="215455" y="82433"/>
                  </a:lnTo>
                  <a:lnTo>
                    <a:pt x="215455" y="81095"/>
                  </a:lnTo>
                  <a:lnTo>
                    <a:pt x="215502" y="79708"/>
                  </a:lnTo>
                  <a:lnTo>
                    <a:pt x="215550" y="78297"/>
                  </a:lnTo>
                  <a:lnTo>
                    <a:pt x="215646" y="76887"/>
                  </a:lnTo>
                  <a:lnTo>
                    <a:pt x="215742" y="75405"/>
                  </a:lnTo>
                  <a:lnTo>
                    <a:pt x="215885" y="73922"/>
                  </a:lnTo>
                  <a:lnTo>
                    <a:pt x="216028" y="72392"/>
                  </a:lnTo>
                  <a:lnTo>
                    <a:pt x="216220" y="70838"/>
                  </a:lnTo>
                  <a:lnTo>
                    <a:pt x="216220" y="70838"/>
                  </a:lnTo>
                  <a:lnTo>
                    <a:pt x="216363" y="69547"/>
                  </a:lnTo>
                  <a:lnTo>
                    <a:pt x="216483" y="68304"/>
                  </a:lnTo>
                  <a:lnTo>
                    <a:pt x="216578" y="67061"/>
                  </a:lnTo>
                  <a:lnTo>
                    <a:pt x="216650" y="65841"/>
                  </a:lnTo>
                  <a:lnTo>
                    <a:pt x="216698" y="64646"/>
                  </a:lnTo>
                  <a:lnTo>
                    <a:pt x="216698" y="63475"/>
                  </a:lnTo>
                  <a:lnTo>
                    <a:pt x="216698" y="62327"/>
                  </a:lnTo>
                  <a:lnTo>
                    <a:pt x="216650" y="61180"/>
                  </a:lnTo>
                  <a:lnTo>
                    <a:pt x="216602" y="60080"/>
                  </a:lnTo>
                  <a:lnTo>
                    <a:pt x="216507" y="59004"/>
                  </a:lnTo>
                  <a:lnTo>
                    <a:pt x="216387" y="57952"/>
                  </a:lnTo>
                  <a:lnTo>
                    <a:pt x="216244" y="56900"/>
                  </a:lnTo>
                  <a:lnTo>
                    <a:pt x="216100" y="55896"/>
                  </a:lnTo>
                  <a:lnTo>
                    <a:pt x="215909" y="54892"/>
                  </a:lnTo>
                  <a:lnTo>
                    <a:pt x="215718" y="53912"/>
                  </a:lnTo>
                  <a:lnTo>
                    <a:pt x="215479" y="52955"/>
                  </a:lnTo>
                  <a:lnTo>
                    <a:pt x="215239" y="52023"/>
                  </a:lnTo>
                  <a:lnTo>
                    <a:pt x="214976" y="51114"/>
                  </a:lnTo>
                  <a:lnTo>
                    <a:pt x="214666" y="50230"/>
                  </a:lnTo>
                  <a:lnTo>
                    <a:pt x="214379" y="49369"/>
                  </a:lnTo>
                  <a:lnTo>
                    <a:pt x="214044" y="48532"/>
                  </a:lnTo>
                  <a:lnTo>
                    <a:pt x="213685" y="47696"/>
                  </a:lnTo>
                  <a:lnTo>
                    <a:pt x="213327" y="46907"/>
                  </a:lnTo>
                  <a:lnTo>
                    <a:pt x="212944" y="46118"/>
                  </a:lnTo>
                  <a:lnTo>
                    <a:pt x="212538" y="45353"/>
                  </a:lnTo>
                  <a:lnTo>
                    <a:pt x="212108" y="44612"/>
                  </a:lnTo>
                  <a:lnTo>
                    <a:pt x="211677" y="43894"/>
                  </a:lnTo>
                  <a:lnTo>
                    <a:pt x="211223" y="43201"/>
                  </a:lnTo>
                  <a:lnTo>
                    <a:pt x="210769" y="42532"/>
                  </a:lnTo>
                  <a:lnTo>
                    <a:pt x="210267" y="41862"/>
                  </a:lnTo>
                  <a:lnTo>
                    <a:pt x="209765" y="41241"/>
                  </a:lnTo>
                  <a:lnTo>
                    <a:pt x="209263" y="40619"/>
                  </a:lnTo>
                  <a:lnTo>
                    <a:pt x="208737" y="40021"/>
                  </a:lnTo>
                  <a:lnTo>
                    <a:pt x="208187" y="39448"/>
                  </a:lnTo>
                  <a:lnTo>
                    <a:pt x="207637" y="38898"/>
                  </a:lnTo>
                  <a:lnTo>
                    <a:pt x="207063" y="38348"/>
                  </a:lnTo>
                  <a:lnTo>
                    <a:pt x="206489" y="37846"/>
                  </a:lnTo>
                  <a:lnTo>
                    <a:pt x="205892" y="37344"/>
                  </a:lnTo>
                  <a:lnTo>
                    <a:pt x="205294" y="36866"/>
                  </a:lnTo>
                  <a:lnTo>
                    <a:pt x="204672" y="36411"/>
                  </a:lnTo>
                  <a:lnTo>
                    <a:pt x="204051" y="35981"/>
                  </a:lnTo>
                  <a:lnTo>
                    <a:pt x="203405" y="35551"/>
                  </a:lnTo>
                  <a:lnTo>
                    <a:pt x="202760" y="35168"/>
                  </a:lnTo>
                  <a:lnTo>
                    <a:pt x="202114" y="34786"/>
                  </a:lnTo>
                  <a:lnTo>
                    <a:pt x="201445" y="34427"/>
                  </a:lnTo>
                  <a:lnTo>
                    <a:pt x="200775" y="34068"/>
                  </a:lnTo>
                  <a:lnTo>
                    <a:pt x="200082" y="33758"/>
                  </a:lnTo>
                  <a:lnTo>
                    <a:pt x="199413" y="33447"/>
                  </a:lnTo>
                  <a:lnTo>
                    <a:pt x="198695" y="33184"/>
                  </a:lnTo>
                  <a:lnTo>
                    <a:pt x="198002" y="32921"/>
                  </a:lnTo>
                  <a:lnTo>
                    <a:pt x="197309" y="32658"/>
                  </a:lnTo>
                  <a:lnTo>
                    <a:pt x="196592" y="32443"/>
                  </a:lnTo>
                  <a:lnTo>
                    <a:pt x="195874" y="32227"/>
                  </a:lnTo>
                  <a:lnTo>
                    <a:pt x="195157" y="32036"/>
                  </a:lnTo>
                  <a:lnTo>
                    <a:pt x="194416" y="31869"/>
                  </a:lnTo>
                  <a:lnTo>
                    <a:pt x="193699" y="31725"/>
                  </a:lnTo>
                  <a:lnTo>
                    <a:pt x="192958" y="31582"/>
                  </a:lnTo>
                  <a:lnTo>
                    <a:pt x="192217" y="31462"/>
                  </a:lnTo>
                  <a:lnTo>
                    <a:pt x="191475" y="31367"/>
                  </a:lnTo>
                  <a:lnTo>
                    <a:pt x="190734" y="31295"/>
                  </a:lnTo>
                  <a:lnTo>
                    <a:pt x="189993" y="31223"/>
                  </a:lnTo>
                  <a:lnTo>
                    <a:pt x="189252" y="31175"/>
                  </a:lnTo>
                  <a:lnTo>
                    <a:pt x="188511" y="31152"/>
                  </a:lnTo>
                  <a:lnTo>
                    <a:pt x="187770" y="31152"/>
                  </a:lnTo>
                  <a:lnTo>
                    <a:pt x="187770" y="31152"/>
                  </a:lnTo>
                  <a:lnTo>
                    <a:pt x="186527" y="31175"/>
                  </a:lnTo>
                  <a:lnTo>
                    <a:pt x="185283" y="31247"/>
                  </a:lnTo>
                  <a:lnTo>
                    <a:pt x="184040" y="31367"/>
                  </a:lnTo>
                  <a:lnTo>
                    <a:pt x="182821" y="31534"/>
                  </a:lnTo>
                  <a:lnTo>
                    <a:pt x="181602" y="31749"/>
                  </a:lnTo>
                  <a:lnTo>
                    <a:pt x="180382" y="32012"/>
                  </a:lnTo>
                  <a:lnTo>
                    <a:pt x="179187" y="32347"/>
                  </a:lnTo>
                  <a:lnTo>
                    <a:pt x="178015" y="32706"/>
                  </a:lnTo>
                  <a:lnTo>
                    <a:pt x="178015" y="32706"/>
                  </a:lnTo>
                  <a:lnTo>
                    <a:pt x="176724" y="33112"/>
                  </a:lnTo>
                  <a:lnTo>
                    <a:pt x="175457" y="33495"/>
                  </a:lnTo>
                  <a:lnTo>
                    <a:pt x="174262" y="33853"/>
                  </a:lnTo>
                  <a:lnTo>
                    <a:pt x="173091" y="34188"/>
                  </a:lnTo>
                  <a:lnTo>
                    <a:pt x="171967" y="34475"/>
                  </a:lnTo>
                  <a:lnTo>
                    <a:pt x="170891" y="34738"/>
                  </a:lnTo>
                  <a:lnTo>
                    <a:pt x="169839" y="34977"/>
                  </a:lnTo>
                  <a:lnTo>
                    <a:pt x="168835" y="35192"/>
                  </a:lnTo>
                  <a:lnTo>
                    <a:pt x="167855" y="35383"/>
                  </a:lnTo>
                  <a:lnTo>
                    <a:pt x="166922" y="35527"/>
                  </a:lnTo>
                  <a:lnTo>
                    <a:pt x="166014" y="35670"/>
                  </a:lnTo>
                  <a:lnTo>
                    <a:pt x="165129" y="35766"/>
                  </a:lnTo>
                  <a:lnTo>
                    <a:pt x="164293" y="35861"/>
                  </a:lnTo>
                  <a:lnTo>
                    <a:pt x="163456" y="35909"/>
                  </a:lnTo>
                  <a:lnTo>
                    <a:pt x="162667" y="35933"/>
                  </a:lnTo>
                  <a:lnTo>
                    <a:pt x="161902" y="35957"/>
                  </a:lnTo>
                  <a:lnTo>
                    <a:pt x="161902" y="35957"/>
                  </a:lnTo>
                  <a:lnTo>
                    <a:pt x="160754" y="35933"/>
                  </a:lnTo>
                  <a:lnTo>
                    <a:pt x="159654" y="35861"/>
                  </a:lnTo>
                  <a:lnTo>
                    <a:pt x="158603" y="35718"/>
                  </a:lnTo>
                  <a:lnTo>
                    <a:pt x="157575" y="35551"/>
                  </a:lnTo>
                  <a:lnTo>
                    <a:pt x="156594" y="35335"/>
                  </a:lnTo>
                  <a:lnTo>
                    <a:pt x="155614" y="35072"/>
                  </a:lnTo>
                  <a:lnTo>
                    <a:pt x="154682" y="34786"/>
                  </a:lnTo>
                  <a:lnTo>
                    <a:pt x="153749" y="34451"/>
                  </a:lnTo>
                  <a:lnTo>
                    <a:pt x="152817" y="34068"/>
                  </a:lnTo>
                  <a:lnTo>
                    <a:pt x="151908" y="33686"/>
                  </a:lnTo>
                  <a:lnTo>
                    <a:pt x="150976" y="33255"/>
                  </a:lnTo>
                  <a:lnTo>
                    <a:pt x="150044" y="32777"/>
                  </a:lnTo>
                  <a:lnTo>
                    <a:pt x="148131" y="31797"/>
                  </a:lnTo>
                  <a:lnTo>
                    <a:pt x="146099" y="30721"/>
                  </a:lnTo>
                  <a:lnTo>
                    <a:pt x="146099" y="30721"/>
                  </a:lnTo>
                  <a:lnTo>
                    <a:pt x="145669" y="30482"/>
                  </a:lnTo>
                  <a:lnTo>
                    <a:pt x="145262" y="30243"/>
                  </a:lnTo>
                  <a:lnTo>
                    <a:pt x="144880" y="29980"/>
                  </a:lnTo>
                  <a:lnTo>
                    <a:pt x="144497" y="29693"/>
                  </a:lnTo>
                  <a:lnTo>
                    <a:pt x="144139" y="29406"/>
                  </a:lnTo>
                  <a:lnTo>
                    <a:pt x="143780" y="29096"/>
                  </a:lnTo>
                  <a:lnTo>
                    <a:pt x="143445" y="28785"/>
                  </a:lnTo>
                  <a:lnTo>
                    <a:pt x="143110" y="28450"/>
                  </a:lnTo>
                  <a:lnTo>
                    <a:pt x="142800" y="28115"/>
                  </a:lnTo>
                  <a:lnTo>
                    <a:pt x="142513" y="27757"/>
                  </a:lnTo>
                  <a:lnTo>
                    <a:pt x="141915" y="27016"/>
                  </a:lnTo>
                  <a:lnTo>
                    <a:pt x="141365" y="26251"/>
                  </a:lnTo>
                  <a:lnTo>
                    <a:pt x="140863" y="25438"/>
                  </a:lnTo>
                  <a:lnTo>
                    <a:pt x="140361" y="24601"/>
                  </a:lnTo>
                  <a:lnTo>
                    <a:pt x="139859" y="23716"/>
                  </a:lnTo>
                  <a:lnTo>
                    <a:pt x="139381" y="22808"/>
                  </a:lnTo>
                  <a:lnTo>
                    <a:pt x="138903" y="21875"/>
                  </a:lnTo>
                  <a:lnTo>
                    <a:pt x="137923" y="19963"/>
                  </a:lnTo>
                  <a:lnTo>
                    <a:pt x="137421" y="18983"/>
                  </a:lnTo>
                  <a:lnTo>
                    <a:pt x="136871" y="17979"/>
                  </a:lnTo>
                  <a:lnTo>
                    <a:pt x="136321" y="16974"/>
                  </a:lnTo>
                  <a:lnTo>
                    <a:pt x="135723" y="15970"/>
                  </a:lnTo>
                  <a:lnTo>
                    <a:pt x="135078" y="14942"/>
                  </a:lnTo>
                  <a:lnTo>
                    <a:pt x="134384" y="13938"/>
                  </a:lnTo>
                  <a:lnTo>
                    <a:pt x="133643" y="12934"/>
                  </a:lnTo>
                  <a:lnTo>
                    <a:pt x="132854" y="11930"/>
                  </a:lnTo>
                  <a:lnTo>
                    <a:pt x="132424" y="11428"/>
                  </a:lnTo>
                  <a:lnTo>
                    <a:pt x="131993" y="10926"/>
                  </a:lnTo>
                  <a:lnTo>
                    <a:pt x="131539" y="10448"/>
                  </a:lnTo>
                  <a:lnTo>
                    <a:pt x="131061" y="9969"/>
                  </a:lnTo>
                  <a:lnTo>
                    <a:pt x="130559" y="9467"/>
                  </a:lnTo>
                  <a:lnTo>
                    <a:pt x="130033" y="8989"/>
                  </a:lnTo>
                  <a:lnTo>
                    <a:pt x="129507" y="8535"/>
                  </a:lnTo>
                  <a:lnTo>
                    <a:pt x="128933" y="8057"/>
                  </a:lnTo>
                  <a:lnTo>
                    <a:pt x="128360" y="7603"/>
                  </a:lnTo>
                  <a:lnTo>
                    <a:pt x="127762" y="7148"/>
                  </a:lnTo>
                  <a:lnTo>
                    <a:pt x="127116" y="6694"/>
                  </a:lnTo>
                  <a:lnTo>
                    <a:pt x="126471" y="6264"/>
                  </a:lnTo>
                  <a:lnTo>
                    <a:pt x="125801" y="5810"/>
                  </a:lnTo>
                  <a:lnTo>
                    <a:pt x="125084" y="5403"/>
                  </a:lnTo>
                  <a:lnTo>
                    <a:pt x="124367" y="4973"/>
                  </a:lnTo>
                  <a:lnTo>
                    <a:pt x="123602" y="4566"/>
                  </a:lnTo>
                  <a:lnTo>
                    <a:pt x="122813" y="4160"/>
                  </a:lnTo>
                  <a:lnTo>
                    <a:pt x="122000" y="3777"/>
                  </a:lnTo>
                  <a:lnTo>
                    <a:pt x="121139" y="3395"/>
                  </a:lnTo>
                  <a:lnTo>
                    <a:pt x="120255" y="3012"/>
                  </a:lnTo>
                  <a:lnTo>
                    <a:pt x="120255" y="3012"/>
                  </a:lnTo>
                  <a:lnTo>
                    <a:pt x="119323" y="2630"/>
                  </a:lnTo>
                  <a:lnTo>
                    <a:pt x="118366" y="2295"/>
                  </a:lnTo>
                  <a:lnTo>
                    <a:pt x="117410" y="1960"/>
                  </a:lnTo>
                  <a:lnTo>
                    <a:pt x="116478" y="1674"/>
                  </a:lnTo>
                  <a:lnTo>
                    <a:pt x="115521" y="1387"/>
                  </a:lnTo>
                  <a:lnTo>
                    <a:pt x="114589" y="1148"/>
                  </a:lnTo>
                  <a:lnTo>
                    <a:pt x="113656" y="932"/>
                  </a:lnTo>
                  <a:lnTo>
                    <a:pt x="112724" y="717"/>
                  </a:lnTo>
                  <a:lnTo>
                    <a:pt x="111792" y="550"/>
                  </a:lnTo>
                  <a:lnTo>
                    <a:pt x="110859" y="406"/>
                  </a:lnTo>
                  <a:lnTo>
                    <a:pt x="109927" y="263"/>
                  </a:lnTo>
                  <a:lnTo>
                    <a:pt x="109018" y="167"/>
                  </a:lnTo>
                  <a:lnTo>
                    <a:pt x="108086" y="96"/>
                  </a:lnTo>
                  <a:lnTo>
                    <a:pt x="107178" y="24"/>
                  </a:lnTo>
                  <a:lnTo>
                    <a:pt x="106269" y="0"/>
                  </a:lnTo>
                  <a:lnTo>
                    <a:pt x="1053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25;p66"/>
            <p:cNvSpPr/>
            <p:nvPr/>
          </p:nvSpPr>
          <p:spPr>
            <a:xfrm>
              <a:off x="4058749" y="2530065"/>
              <a:ext cx="1177975" cy="178303"/>
            </a:xfrm>
            <a:custGeom>
              <a:avLst/>
              <a:gdLst/>
              <a:ahLst/>
              <a:cxnLst/>
              <a:rect l="l" t="t" r="r" b="b"/>
              <a:pathLst>
                <a:path w="84036" h="12720" extrusionOk="0">
                  <a:moveTo>
                    <a:pt x="264" y="0"/>
                  </a:moveTo>
                  <a:lnTo>
                    <a:pt x="144" y="24"/>
                  </a:lnTo>
                  <a:lnTo>
                    <a:pt x="72" y="72"/>
                  </a:lnTo>
                  <a:lnTo>
                    <a:pt x="25" y="144"/>
                  </a:lnTo>
                  <a:lnTo>
                    <a:pt x="1" y="263"/>
                  </a:lnTo>
                  <a:lnTo>
                    <a:pt x="1" y="12456"/>
                  </a:lnTo>
                  <a:lnTo>
                    <a:pt x="25" y="12576"/>
                  </a:lnTo>
                  <a:lnTo>
                    <a:pt x="72" y="12647"/>
                  </a:lnTo>
                  <a:lnTo>
                    <a:pt x="144" y="12695"/>
                  </a:lnTo>
                  <a:lnTo>
                    <a:pt x="264" y="12719"/>
                  </a:lnTo>
                  <a:lnTo>
                    <a:pt x="83773" y="12719"/>
                  </a:lnTo>
                  <a:lnTo>
                    <a:pt x="83868" y="12695"/>
                  </a:lnTo>
                  <a:lnTo>
                    <a:pt x="83964" y="12647"/>
                  </a:lnTo>
                  <a:lnTo>
                    <a:pt x="84012" y="12576"/>
                  </a:lnTo>
                  <a:lnTo>
                    <a:pt x="84036" y="12456"/>
                  </a:lnTo>
                  <a:lnTo>
                    <a:pt x="84036" y="263"/>
                  </a:lnTo>
                  <a:lnTo>
                    <a:pt x="84012" y="144"/>
                  </a:lnTo>
                  <a:lnTo>
                    <a:pt x="83964" y="72"/>
                  </a:lnTo>
                  <a:lnTo>
                    <a:pt x="83868" y="24"/>
                  </a:lnTo>
                  <a:lnTo>
                    <a:pt x="8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26;p66"/>
            <p:cNvSpPr/>
            <p:nvPr/>
          </p:nvSpPr>
          <p:spPr>
            <a:xfrm>
              <a:off x="4058749" y="2530065"/>
              <a:ext cx="1177975" cy="178303"/>
            </a:xfrm>
            <a:custGeom>
              <a:avLst/>
              <a:gdLst/>
              <a:ahLst/>
              <a:cxnLst/>
              <a:rect l="l" t="t" r="r" b="b"/>
              <a:pathLst>
                <a:path w="84036" h="12720" fill="none" extrusionOk="0">
                  <a:moveTo>
                    <a:pt x="83773" y="12719"/>
                  </a:moveTo>
                  <a:lnTo>
                    <a:pt x="264" y="12719"/>
                  </a:lnTo>
                  <a:lnTo>
                    <a:pt x="264" y="12719"/>
                  </a:lnTo>
                  <a:lnTo>
                    <a:pt x="144" y="12695"/>
                  </a:lnTo>
                  <a:lnTo>
                    <a:pt x="72" y="12647"/>
                  </a:lnTo>
                  <a:lnTo>
                    <a:pt x="25" y="12576"/>
                  </a:lnTo>
                  <a:lnTo>
                    <a:pt x="1" y="12456"/>
                  </a:lnTo>
                  <a:lnTo>
                    <a:pt x="1" y="263"/>
                  </a:lnTo>
                  <a:lnTo>
                    <a:pt x="1" y="263"/>
                  </a:lnTo>
                  <a:lnTo>
                    <a:pt x="25" y="144"/>
                  </a:lnTo>
                  <a:lnTo>
                    <a:pt x="72" y="72"/>
                  </a:lnTo>
                  <a:lnTo>
                    <a:pt x="144" y="24"/>
                  </a:lnTo>
                  <a:lnTo>
                    <a:pt x="264" y="0"/>
                  </a:lnTo>
                  <a:lnTo>
                    <a:pt x="83773" y="0"/>
                  </a:lnTo>
                  <a:lnTo>
                    <a:pt x="83773" y="0"/>
                  </a:lnTo>
                  <a:lnTo>
                    <a:pt x="83868" y="24"/>
                  </a:lnTo>
                  <a:lnTo>
                    <a:pt x="83964" y="72"/>
                  </a:lnTo>
                  <a:lnTo>
                    <a:pt x="84012" y="144"/>
                  </a:lnTo>
                  <a:lnTo>
                    <a:pt x="84036" y="263"/>
                  </a:lnTo>
                  <a:lnTo>
                    <a:pt x="84036" y="12456"/>
                  </a:lnTo>
                  <a:lnTo>
                    <a:pt x="84036" y="12456"/>
                  </a:lnTo>
                  <a:lnTo>
                    <a:pt x="84012" y="12576"/>
                  </a:lnTo>
                  <a:lnTo>
                    <a:pt x="83964" y="12647"/>
                  </a:lnTo>
                  <a:lnTo>
                    <a:pt x="83868" y="12695"/>
                  </a:lnTo>
                  <a:lnTo>
                    <a:pt x="83773" y="127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27;p66"/>
            <p:cNvSpPr/>
            <p:nvPr/>
          </p:nvSpPr>
          <p:spPr>
            <a:xfrm>
              <a:off x="4119081" y="2351440"/>
              <a:ext cx="1177624" cy="178639"/>
            </a:xfrm>
            <a:custGeom>
              <a:avLst/>
              <a:gdLst/>
              <a:ahLst/>
              <a:cxnLst/>
              <a:rect l="l" t="t" r="r" b="b"/>
              <a:pathLst>
                <a:path w="84011" h="12744" extrusionOk="0">
                  <a:moveTo>
                    <a:pt x="239" y="0"/>
                  </a:moveTo>
                  <a:lnTo>
                    <a:pt x="143" y="24"/>
                  </a:lnTo>
                  <a:lnTo>
                    <a:pt x="72" y="72"/>
                  </a:lnTo>
                  <a:lnTo>
                    <a:pt x="0" y="168"/>
                  </a:lnTo>
                  <a:lnTo>
                    <a:pt x="0" y="263"/>
                  </a:lnTo>
                  <a:lnTo>
                    <a:pt x="0" y="12480"/>
                  </a:lnTo>
                  <a:lnTo>
                    <a:pt x="0" y="12576"/>
                  </a:lnTo>
                  <a:lnTo>
                    <a:pt x="72" y="12671"/>
                  </a:lnTo>
                  <a:lnTo>
                    <a:pt x="143" y="12719"/>
                  </a:lnTo>
                  <a:lnTo>
                    <a:pt x="239" y="12743"/>
                  </a:lnTo>
                  <a:lnTo>
                    <a:pt x="83772" y="12743"/>
                  </a:lnTo>
                  <a:lnTo>
                    <a:pt x="83868" y="12719"/>
                  </a:lnTo>
                  <a:lnTo>
                    <a:pt x="83939" y="12671"/>
                  </a:lnTo>
                  <a:lnTo>
                    <a:pt x="84011" y="12576"/>
                  </a:lnTo>
                  <a:lnTo>
                    <a:pt x="84011" y="12480"/>
                  </a:lnTo>
                  <a:lnTo>
                    <a:pt x="84011" y="263"/>
                  </a:lnTo>
                  <a:lnTo>
                    <a:pt x="84011" y="168"/>
                  </a:lnTo>
                  <a:lnTo>
                    <a:pt x="83939" y="72"/>
                  </a:lnTo>
                  <a:lnTo>
                    <a:pt x="83868" y="24"/>
                  </a:lnTo>
                  <a:lnTo>
                    <a:pt x="83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28;p66"/>
            <p:cNvSpPr/>
            <p:nvPr/>
          </p:nvSpPr>
          <p:spPr>
            <a:xfrm>
              <a:off x="4119081" y="2351440"/>
              <a:ext cx="1177624" cy="178639"/>
            </a:xfrm>
            <a:custGeom>
              <a:avLst/>
              <a:gdLst/>
              <a:ahLst/>
              <a:cxnLst/>
              <a:rect l="l" t="t" r="r" b="b"/>
              <a:pathLst>
                <a:path w="84011" h="12744" fill="none" extrusionOk="0">
                  <a:moveTo>
                    <a:pt x="83772" y="12743"/>
                  </a:moveTo>
                  <a:lnTo>
                    <a:pt x="239" y="12743"/>
                  </a:lnTo>
                  <a:lnTo>
                    <a:pt x="239" y="12743"/>
                  </a:lnTo>
                  <a:lnTo>
                    <a:pt x="143" y="12719"/>
                  </a:lnTo>
                  <a:lnTo>
                    <a:pt x="72" y="12671"/>
                  </a:lnTo>
                  <a:lnTo>
                    <a:pt x="0" y="12576"/>
                  </a:lnTo>
                  <a:lnTo>
                    <a:pt x="0" y="12480"/>
                  </a:lnTo>
                  <a:lnTo>
                    <a:pt x="0" y="263"/>
                  </a:lnTo>
                  <a:lnTo>
                    <a:pt x="0" y="263"/>
                  </a:lnTo>
                  <a:lnTo>
                    <a:pt x="0" y="168"/>
                  </a:lnTo>
                  <a:lnTo>
                    <a:pt x="72" y="72"/>
                  </a:lnTo>
                  <a:lnTo>
                    <a:pt x="143" y="24"/>
                  </a:lnTo>
                  <a:lnTo>
                    <a:pt x="239" y="0"/>
                  </a:lnTo>
                  <a:lnTo>
                    <a:pt x="83772" y="0"/>
                  </a:lnTo>
                  <a:lnTo>
                    <a:pt x="83772" y="0"/>
                  </a:lnTo>
                  <a:lnTo>
                    <a:pt x="83868" y="24"/>
                  </a:lnTo>
                  <a:lnTo>
                    <a:pt x="83939" y="72"/>
                  </a:lnTo>
                  <a:lnTo>
                    <a:pt x="84011" y="168"/>
                  </a:lnTo>
                  <a:lnTo>
                    <a:pt x="84011" y="263"/>
                  </a:lnTo>
                  <a:lnTo>
                    <a:pt x="84011" y="12480"/>
                  </a:lnTo>
                  <a:lnTo>
                    <a:pt x="84011" y="12480"/>
                  </a:lnTo>
                  <a:lnTo>
                    <a:pt x="84011" y="12576"/>
                  </a:lnTo>
                  <a:lnTo>
                    <a:pt x="83939" y="12671"/>
                  </a:lnTo>
                  <a:lnTo>
                    <a:pt x="83868" y="12719"/>
                  </a:lnTo>
                  <a:lnTo>
                    <a:pt x="83772" y="127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29;p66"/>
            <p:cNvSpPr/>
            <p:nvPr/>
          </p:nvSpPr>
          <p:spPr>
            <a:xfrm>
              <a:off x="3924027" y="2172479"/>
              <a:ext cx="1177975" cy="178303"/>
            </a:xfrm>
            <a:custGeom>
              <a:avLst/>
              <a:gdLst/>
              <a:ahLst/>
              <a:cxnLst/>
              <a:rect l="l" t="t" r="r" b="b"/>
              <a:pathLst>
                <a:path w="84036" h="12720" extrusionOk="0">
                  <a:moveTo>
                    <a:pt x="264" y="1"/>
                  </a:moveTo>
                  <a:lnTo>
                    <a:pt x="168" y="25"/>
                  </a:lnTo>
                  <a:lnTo>
                    <a:pt x="73" y="73"/>
                  </a:lnTo>
                  <a:lnTo>
                    <a:pt x="25" y="168"/>
                  </a:lnTo>
                  <a:lnTo>
                    <a:pt x="1" y="264"/>
                  </a:lnTo>
                  <a:lnTo>
                    <a:pt x="1" y="12481"/>
                  </a:lnTo>
                  <a:lnTo>
                    <a:pt x="25" y="12576"/>
                  </a:lnTo>
                  <a:lnTo>
                    <a:pt x="73" y="12648"/>
                  </a:lnTo>
                  <a:lnTo>
                    <a:pt x="168" y="12720"/>
                  </a:lnTo>
                  <a:lnTo>
                    <a:pt x="83868" y="12720"/>
                  </a:lnTo>
                  <a:lnTo>
                    <a:pt x="83964" y="12648"/>
                  </a:lnTo>
                  <a:lnTo>
                    <a:pt x="84012" y="12576"/>
                  </a:lnTo>
                  <a:lnTo>
                    <a:pt x="84036" y="12481"/>
                  </a:lnTo>
                  <a:lnTo>
                    <a:pt x="84036" y="264"/>
                  </a:lnTo>
                  <a:lnTo>
                    <a:pt x="84012" y="168"/>
                  </a:lnTo>
                  <a:lnTo>
                    <a:pt x="83964" y="73"/>
                  </a:lnTo>
                  <a:lnTo>
                    <a:pt x="83868" y="25"/>
                  </a:lnTo>
                  <a:lnTo>
                    <a:pt x="83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30;p66"/>
            <p:cNvSpPr/>
            <p:nvPr/>
          </p:nvSpPr>
          <p:spPr>
            <a:xfrm>
              <a:off x="3924027" y="2172479"/>
              <a:ext cx="1177975" cy="178303"/>
            </a:xfrm>
            <a:custGeom>
              <a:avLst/>
              <a:gdLst/>
              <a:ahLst/>
              <a:cxnLst/>
              <a:rect l="l" t="t" r="r" b="b"/>
              <a:pathLst>
                <a:path w="84036" h="12720" fill="none" extrusionOk="0">
                  <a:moveTo>
                    <a:pt x="83773" y="12720"/>
                  </a:moveTo>
                  <a:lnTo>
                    <a:pt x="264" y="12720"/>
                  </a:lnTo>
                  <a:lnTo>
                    <a:pt x="264" y="12720"/>
                  </a:lnTo>
                  <a:lnTo>
                    <a:pt x="168" y="12720"/>
                  </a:lnTo>
                  <a:lnTo>
                    <a:pt x="73" y="12648"/>
                  </a:lnTo>
                  <a:lnTo>
                    <a:pt x="25" y="12576"/>
                  </a:lnTo>
                  <a:lnTo>
                    <a:pt x="1" y="12481"/>
                  </a:lnTo>
                  <a:lnTo>
                    <a:pt x="1" y="264"/>
                  </a:lnTo>
                  <a:lnTo>
                    <a:pt x="1" y="264"/>
                  </a:lnTo>
                  <a:lnTo>
                    <a:pt x="25" y="168"/>
                  </a:lnTo>
                  <a:lnTo>
                    <a:pt x="73" y="73"/>
                  </a:lnTo>
                  <a:lnTo>
                    <a:pt x="168" y="25"/>
                  </a:lnTo>
                  <a:lnTo>
                    <a:pt x="264" y="1"/>
                  </a:lnTo>
                  <a:lnTo>
                    <a:pt x="83773" y="1"/>
                  </a:lnTo>
                  <a:lnTo>
                    <a:pt x="83773" y="1"/>
                  </a:lnTo>
                  <a:lnTo>
                    <a:pt x="83868" y="25"/>
                  </a:lnTo>
                  <a:lnTo>
                    <a:pt x="83964" y="73"/>
                  </a:lnTo>
                  <a:lnTo>
                    <a:pt x="84012" y="168"/>
                  </a:lnTo>
                  <a:lnTo>
                    <a:pt x="84036" y="264"/>
                  </a:lnTo>
                  <a:lnTo>
                    <a:pt x="84036" y="12481"/>
                  </a:lnTo>
                  <a:lnTo>
                    <a:pt x="84036" y="12481"/>
                  </a:lnTo>
                  <a:lnTo>
                    <a:pt x="84012" y="12576"/>
                  </a:lnTo>
                  <a:lnTo>
                    <a:pt x="83964" y="12648"/>
                  </a:lnTo>
                  <a:lnTo>
                    <a:pt x="83868" y="12720"/>
                  </a:lnTo>
                  <a:lnTo>
                    <a:pt x="83773" y="127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31;p66"/>
            <p:cNvSpPr/>
            <p:nvPr/>
          </p:nvSpPr>
          <p:spPr>
            <a:xfrm>
              <a:off x="4091592" y="2172479"/>
              <a:ext cx="121335" cy="178303"/>
            </a:xfrm>
            <a:custGeom>
              <a:avLst/>
              <a:gdLst/>
              <a:ahLst/>
              <a:cxnLst/>
              <a:rect l="l" t="t" r="r" b="b"/>
              <a:pathLst>
                <a:path w="8656" h="12720" extrusionOk="0">
                  <a:moveTo>
                    <a:pt x="1" y="1"/>
                  </a:moveTo>
                  <a:lnTo>
                    <a:pt x="1" y="12720"/>
                  </a:lnTo>
                  <a:lnTo>
                    <a:pt x="8655" y="12720"/>
                  </a:lnTo>
                  <a:lnTo>
                    <a:pt x="86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32;p66"/>
            <p:cNvSpPr/>
            <p:nvPr/>
          </p:nvSpPr>
          <p:spPr>
            <a:xfrm>
              <a:off x="4322825" y="2351440"/>
              <a:ext cx="121335" cy="178639"/>
            </a:xfrm>
            <a:custGeom>
              <a:avLst/>
              <a:gdLst/>
              <a:ahLst/>
              <a:cxnLst/>
              <a:rect l="l" t="t" r="r" b="b"/>
              <a:pathLst>
                <a:path w="8656" h="12744" extrusionOk="0">
                  <a:moveTo>
                    <a:pt x="1" y="0"/>
                  </a:moveTo>
                  <a:lnTo>
                    <a:pt x="1" y="12743"/>
                  </a:lnTo>
                  <a:lnTo>
                    <a:pt x="8655" y="12743"/>
                  </a:lnTo>
                  <a:lnTo>
                    <a:pt x="8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33;p66"/>
            <p:cNvSpPr/>
            <p:nvPr/>
          </p:nvSpPr>
          <p:spPr>
            <a:xfrm>
              <a:off x="4322825" y="2351440"/>
              <a:ext cx="121335" cy="178639"/>
            </a:xfrm>
            <a:custGeom>
              <a:avLst/>
              <a:gdLst/>
              <a:ahLst/>
              <a:cxnLst/>
              <a:rect l="l" t="t" r="r" b="b"/>
              <a:pathLst>
                <a:path w="8656" h="12744" fill="none" extrusionOk="0">
                  <a:moveTo>
                    <a:pt x="8655" y="0"/>
                  </a:moveTo>
                  <a:lnTo>
                    <a:pt x="1" y="0"/>
                  </a:lnTo>
                  <a:lnTo>
                    <a:pt x="1" y="12743"/>
                  </a:lnTo>
                  <a:lnTo>
                    <a:pt x="8655" y="12743"/>
                  </a:lnTo>
                  <a:lnTo>
                    <a:pt x="865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34;p66"/>
            <p:cNvSpPr/>
            <p:nvPr/>
          </p:nvSpPr>
          <p:spPr>
            <a:xfrm>
              <a:off x="4207881" y="2530065"/>
              <a:ext cx="121335" cy="178303"/>
            </a:xfrm>
            <a:custGeom>
              <a:avLst/>
              <a:gdLst/>
              <a:ahLst/>
              <a:cxnLst/>
              <a:rect l="l" t="t" r="r" b="b"/>
              <a:pathLst>
                <a:path w="8656" h="12720" extrusionOk="0">
                  <a:moveTo>
                    <a:pt x="0" y="0"/>
                  </a:moveTo>
                  <a:lnTo>
                    <a:pt x="0" y="12719"/>
                  </a:lnTo>
                  <a:lnTo>
                    <a:pt x="8655" y="12719"/>
                  </a:lnTo>
                  <a:lnTo>
                    <a:pt x="8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35;p66"/>
            <p:cNvSpPr/>
            <p:nvPr/>
          </p:nvSpPr>
          <p:spPr>
            <a:xfrm>
              <a:off x="3636837" y="2984484"/>
              <a:ext cx="1210145" cy="628040"/>
            </a:xfrm>
            <a:custGeom>
              <a:avLst/>
              <a:gdLst/>
              <a:ahLst/>
              <a:cxnLst/>
              <a:rect l="l" t="t" r="r" b="b"/>
              <a:pathLst>
                <a:path w="86331" h="44804" extrusionOk="0">
                  <a:moveTo>
                    <a:pt x="60582" y="13987"/>
                  </a:moveTo>
                  <a:lnTo>
                    <a:pt x="60701" y="14011"/>
                  </a:lnTo>
                  <a:lnTo>
                    <a:pt x="60821" y="14059"/>
                  </a:lnTo>
                  <a:lnTo>
                    <a:pt x="60916" y="14106"/>
                  </a:lnTo>
                  <a:lnTo>
                    <a:pt x="61012" y="14202"/>
                  </a:lnTo>
                  <a:lnTo>
                    <a:pt x="61108" y="14322"/>
                  </a:lnTo>
                  <a:lnTo>
                    <a:pt x="68543" y="25439"/>
                  </a:lnTo>
                  <a:lnTo>
                    <a:pt x="68639" y="25606"/>
                  </a:lnTo>
                  <a:lnTo>
                    <a:pt x="68662" y="25773"/>
                  </a:lnTo>
                  <a:lnTo>
                    <a:pt x="68662" y="25941"/>
                  </a:lnTo>
                  <a:lnTo>
                    <a:pt x="68639" y="26084"/>
                  </a:lnTo>
                  <a:lnTo>
                    <a:pt x="68567" y="26204"/>
                  </a:lnTo>
                  <a:lnTo>
                    <a:pt x="68447" y="26323"/>
                  </a:lnTo>
                  <a:lnTo>
                    <a:pt x="68328" y="26395"/>
                  </a:lnTo>
                  <a:lnTo>
                    <a:pt x="68160" y="26419"/>
                  </a:lnTo>
                  <a:lnTo>
                    <a:pt x="40715" y="28666"/>
                  </a:lnTo>
                  <a:lnTo>
                    <a:pt x="40619" y="28666"/>
                  </a:lnTo>
                  <a:lnTo>
                    <a:pt x="40499" y="28642"/>
                  </a:lnTo>
                  <a:lnTo>
                    <a:pt x="40404" y="28594"/>
                  </a:lnTo>
                  <a:lnTo>
                    <a:pt x="40308" y="28547"/>
                  </a:lnTo>
                  <a:lnTo>
                    <a:pt x="40213" y="28475"/>
                  </a:lnTo>
                  <a:lnTo>
                    <a:pt x="40141" y="28403"/>
                  </a:lnTo>
                  <a:lnTo>
                    <a:pt x="40093" y="28307"/>
                  </a:lnTo>
                  <a:lnTo>
                    <a:pt x="40045" y="28212"/>
                  </a:lnTo>
                  <a:lnTo>
                    <a:pt x="39997" y="28092"/>
                  </a:lnTo>
                  <a:lnTo>
                    <a:pt x="39973" y="27997"/>
                  </a:lnTo>
                  <a:lnTo>
                    <a:pt x="39973" y="27901"/>
                  </a:lnTo>
                  <a:lnTo>
                    <a:pt x="39997" y="27782"/>
                  </a:lnTo>
                  <a:lnTo>
                    <a:pt x="40021" y="27686"/>
                  </a:lnTo>
                  <a:lnTo>
                    <a:pt x="40069" y="27590"/>
                  </a:lnTo>
                  <a:lnTo>
                    <a:pt x="40141" y="27519"/>
                  </a:lnTo>
                  <a:lnTo>
                    <a:pt x="40236" y="27447"/>
                  </a:lnTo>
                  <a:lnTo>
                    <a:pt x="60223" y="14082"/>
                  </a:lnTo>
                  <a:lnTo>
                    <a:pt x="60343" y="14011"/>
                  </a:lnTo>
                  <a:lnTo>
                    <a:pt x="60462" y="13987"/>
                  </a:lnTo>
                  <a:close/>
                  <a:moveTo>
                    <a:pt x="64263" y="1"/>
                  </a:moveTo>
                  <a:lnTo>
                    <a:pt x="64072" y="25"/>
                  </a:lnTo>
                  <a:lnTo>
                    <a:pt x="63905" y="73"/>
                  </a:lnTo>
                  <a:lnTo>
                    <a:pt x="63714" y="120"/>
                  </a:lnTo>
                  <a:lnTo>
                    <a:pt x="63546" y="216"/>
                  </a:lnTo>
                  <a:lnTo>
                    <a:pt x="63379" y="312"/>
                  </a:lnTo>
                  <a:lnTo>
                    <a:pt x="837" y="41409"/>
                  </a:lnTo>
                  <a:lnTo>
                    <a:pt x="693" y="41504"/>
                  </a:lnTo>
                  <a:lnTo>
                    <a:pt x="574" y="41624"/>
                  </a:lnTo>
                  <a:lnTo>
                    <a:pt x="454" y="41744"/>
                  </a:lnTo>
                  <a:lnTo>
                    <a:pt x="359" y="41863"/>
                  </a:lnTo>
                  <a:lnTo>
                    <a:pt x="263" y="42007"/>
                  </a:lnTo>
                  <a:lnTo>
                    <a:pt x="191" y="42150"/>
                  </a:lnTo>
                  <a:lnTo>
                    <a:pt x="72" y="42437"/>
                  </a:lnTo>
                  <a:lnTo>
                    <a:pt x="24" y="42724"/>
                  </a:lnTo>
                  <a:lnTo>
                    <a:pt x="0" y="43011"/>
                  </a:lnTo>
                  <a:lnTo>
                    <a:pt x="48" y="43321"/>
                  </a:lnTo>
                  <a:lnTo>
                    <a:pt x="120" y="43608"/>
                  </a:lnTo>
                  <a:lnTo>
                    <a:pt x="263" y="43871"/>
                  </a:lnTo>
                  <a:lnTo>
                    <a:pt x="407" y="44110"/>
                  </a:lnTo>
                  <a:lnTo>
                    <a:pt x="622" y="44326"/>
                  </a:lnTo>
                  <a:lnTo>
                    <a:pt x="861" y="44517"/>
                  </a:lnTo>
                  <a:lnTo>
                    <a:pt x="1124" y="44660"/>
                  </a:lnTo>
                  <a:lnTo>
                    <a:pt x="1267" y="44732"/>
                  </a:lnTo>
                  <a:lnTo>
                    <a:pt x="1411" y="44756"/>
                  </a:lnTo>
                  <a:lnTo>
                    <a:pt x="1578" y="44804"/>
                  </a:lnTo>
                  <a:lnTo>
                    <a:pt x="2104" y="44804"/>
                  </a:lnTo>
                  <a:lnTo>
                    <a:pt x="84704" y="34237"/>
                  </a:lnTo>
                  <a:lnTo>
                    <a:pt x="84967" y="34189"/>
                  </a:lnTo>
                  <a:lnTo>
                    <a:pt x="85183" y="34093"/>
                  </a:lnTo>
                  <a:lnTo>
                    <a:pt x="85398" y="33997"/>
                  </a:lnTo>
                  <a:lnTo>
                    <a:pt x="85589" y="33878"/>
                  </a:lnTo>
                  <a:lnTo>
                    <a:pt x="85780" y="33711"/>
                  </a:lnTo>
                  <a:lnTo>
                    <a:pt x="85924" y="33543"/>
                  </a:lnTo>
                  <a:lnTo>
                    <a:pt x="86067" y="33376"/>
                  </a:lnTo>
                  <a:lnTo>
                    <a:pt x="86163" y="33161"/>
                  </a:lnTo>
                  <a:lnTo>
                    <a:pt x="86258" y="32946"/>
                  </a:lnTo>
                  <a:lnTo>
                    <a:pt x="86306" y="32730"/>
                  </a:lnTo>
                  <a:lnTo>
                    <a:pt x="86330" y="32515"/>
                  </a:lnTo>
                  <a:lnTo>
                    <a:pt x="86330" y="32276"/>
                  </a:lnTo>
                  <a:lnTo>
                    <a:pt x="86306" y="32037"/>
                  </a:lnTo>
                  <a:lnTo>
                    <a:pt x="86234" y="31822"/>
                  </a:lnTo>
                  <a:lnTo>
                    <a:pt x="86163" y="31583"/>
                  </a:lnTo>
                  <a:lnTo>
                    <a:pt x="86019" y="31368"/>
                  </a:lnTo>
                  <a:lnTo>
                    <a:pt x="65961" y="838"/>
                  </a:lnTo>
                  <a:lnTo>
                    <a:pt x="65841" y="670"/>
                  </a:lnTo>
                  <a:lnTo>
                    <a:pt x="65722" y="551"/>
                  </a:lnTo>
                  <a:lnTo>
                    <a:pt x="65578" y="407"/>
                  </a:lnTo>
                  <a:lnTo>
                    <a:pt x="65435" y="312"/>
                  </a:lnTo>
                  <a:lnTo>
                    <a:pt x="65292" y="216"/>
                  </a:lnTo>
                  <a:lnTo>
                    <a:pt x="65124" y="144"/>
                  </a:lnTo>
                  <a:lnTo>
                    <a:pt x="64957" y="73"/>
                  </a:lnTo>
                  <a:lnTo>
                    <a:pt x="64789" y="25"/>
                  </a:lnTo>
                  <a:lnTo>
                    <a:pt x="64598" y="1"/>
                  </a:lnTo>
                  <a:close/>
                </a:path>
              </a:pathLst>
            </a:custGeom>
            <a:solidFill>
              <a:schemeClr val="accent3"/>
            </a:solidFill>
            <a:ln w="28575"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36;p66"/>
            <p:cNvSpPr/>
            <p:nvPr/>
          </p:nvSpPr>
          <p:spPr>
            <a:xfrm>
              <a:off x="4823166" y="2380260"/>
              <a:ext cx="835821" cy="916913"/>
            </a:xfrm>
            <a:custGeom>
              <a:avLst/>
              <a:gdLst/>
              <a:ahLst/>
              <a:cxnLst/>
              <a:rect l="l" t="t" r="r" b="b"/>
              <a:pathLst>
                <a:path w="59627" h="65412" extrusionOk="0">
                  <a:moveTo>
                    <a:pt x="52000" y="1"/>
                  </a:moveTo>
                  <a:lnTo>
                    <a:pt x="51904" y="24"/>
                  </a:lnTo>
                  <a:lnTo>
                    <a:pt x="51856" y="72"/>
                  </a:lnTo>
                  <a:lnTo>
                    <a:pt x="49" y="58502"/>
                  </a:lnTo>
                  <a:lnTo>
                    <a:pt x="1" y="58574"/>
                  </a:lnTo>
                  <a:lnTo>
                    <a:pt x="1" y="58646"/>
                  </a:lnTo>
                  <a:lnTo>
                    <a:pt x="25" y="58741"/>
                  </a:lnTo>
                  <a:lnTo>
                    <a:pt x="72" y="58813"/>
                  </a:lnTo>
                  <a:lnTo>
                    <a:pt x="7460" y="65364"/>
                  </a:lnTo>
                  <a:lnTo>
                    <a:pt x="7532" y="65412"/>
                  </a:lnTo>
                  <a:lnTo>
                    <a:pt x="7603" y="65412"/>
                  </a:lnTo>
                  <a:lnTo>
                    <a:pt x="7699" y="65388"/>
                  </a:lnTo>
                  <a:lnTo>
                    <a:pt x="7771" y="65340"/>
                  </a:lnTo>
                  <a:lnTo>
                    <a:pt x="59554" y="6910"/>
                  </a:lnTo>
                  <a:lnTo>
                    <a:pt x="59602" y="6838"/>
                  </a:lnTo>
                  <a:lnTo>
                    <a:pt x="59626" y="6742"/>
                  </a:lnTo>
                  <a:lnTo>
                    <a:pt x="59602" y="6671"/>
                  </a:lnTo>
                  <a:lnTo>
                    <a:pt x="59554" y="6599"/>
                  </a:lnTo>
                  <a:lnTo>
                    <a:pt x="52143" y="48"/>
                  </a:lnTo>
                  <a:lnTo>
                    <a:pt x="52071" y="1"/>
                  </a:lnTo>
                  <a:close/>
                </a:path>
              </a:pathLst>
            </a:custGeom>
            <a:solidFill>
              <a:schemeClr val="accent5"/>
            </a:solidFill>
            <a:ln w="19050" cap="flat" cmpd="sng">
              <a:solidFill>
                <a:schemeClr val="lt1"/>
              </a:solidFill>
              <a:prstDash val="solid"/>
              <a:round/>
              <a:headEnd type="none" w="sm" len="sm"/>
              <a:tailEnd type="none" w="sm" len="sm"/>
            </a:ln>
            <a:effectLst>
              <a:outerShdw dist="47625" dir="36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37;p66"/>
            <p:cNvSpPr/>
            <p:nvPr/>
          </p:nvSpPr>
          <p:spPr>
            <a:xfrm>
              <a:off x="5086905" y="2846412"/>
              <a:ext cx="914572" cy="943728"/>
            </a:xfrm>
            <a:custGeom>
              <a:avLst/>
              <a:gdLst/>
              <a:ahLst/>
              <a:cxnLst/>
              <a:rect l="l" t="t" r="r" b="b"/>
              <a:pathLst>
                <a:path w="65245" h="67325" extrusionOk="0">
                  <a:moveTo>
                    <a:pt x="21135" y="1"/>
                  </a:moveTo>
                  <a:lnTo>
                    <a:pt x="21063" y="73"/>
                  </a:lnTo>
                  <a:lnTo>
                    <a:pt x="20992" y="168"/>
                  </a:lnTo>
                  <a:lnTo>
                    <a:pt x="25" y="47601"/>
                  </a:lnTo>
                  <a:lnTo>
                    <a:pt x="1" y="47721"/>
                  </a:lnTo>
                  <a:lnTo>
                    <a:pt x="25" y="47840"/>
                  </a:lnTo>
                  <a:lnTo>
                    <a:pt x="97" y="47912"/>
                  </a:lnTo>
                  <a:lnTo>
                    <a:pt x="192" y="47984"/>
                  </a:lnTo>
                  <a:lnTo>
                    <a:pt x="43871" y="67301"/>
                  </a:lnTo>
                  <a:lnTo>
                    <a:pt x="43991" y="67325"/>
                  </a:lnTo>
                  <a:lnTo>
                    <a:pt x="44110" y="67301"/>
                  </a:lnTo>
                  <a:lnTo>
                    <a:pt x="44206" y="67229"/>
                  </a:lnTo>
                  <a:lnTo>
                    <a:pt x="44254" y="67133"/>
                  </a:lnTo>
                  <a:lnTo>
                    <a:pt x="65221" y="19701"/>
                  </a:lnTo>
                  <a:lnTo>
                    <a:pt x="65244" y="19581"/>
                  </a:lnTo>
                  <a:lnTo>
                    <a:pt x="65221" y="19486"/>
                  </a:lnTo>
                  <a:lnTo>
                    <a:pt x="65173" y="19390"/>
                  </a:lnTo>
                  <a:lnTo>
                    <a:pt x="65077" y="19318"/>
                  </a:lnTo>
                  <a:lnTo>
                    <a:pt x="21374" y="25"/>
                  </a:lnTo>
                  <a:lnTo>
                    <a:pt x="21255" y="1"/>
                  </a:lnTo>
                  <a:close/>
                </a:path>
              </a:pathLst>
            </a:custGeom>
            <a:solidFill>
              <a:schemeClr val="accent6"/>
            </a:solidFill>
            <a:ln w="9525" cap="flat" cmpd="sng">
              <a:solidFill>
                <a:schemeClr val="lt1"/>
              </a:solidFill>
              <a:prstDash val="solid"/>
              <a:round/>
              <a:headEnd type="none" w="sm" len="sm"/>
              <a:tailEnd type="none" w="sm" len="sm"/>
            </a:ln>
            <a:effectLst>
              <a:outerShdw dist="47625" dir="36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38;p66"/>
            <p:cNvSpPr/>
            <p:nvPr/>
          </p:nvSpPr>
          <p:spPr>
            <a:xfrm>
              <a:off x="5362040" y="2926844"/>
              <a:ext cx="565704" cy="326762"/>
            </a:xfrm>
            <a:custGeom>
              <a:avLst/>
              <a:gdLst/>
              <a:ahLst/>
              <a:cxnLst/>
              <a:rect l="l" t="t" r="r" b="b"/>
              <a:pathLst>
                <a:path w="40357" h="23311" extrusionOk="0">
                  <a:moveTo>
                    <a:pt x="3013" y="1"/>
                  </a:moveTo>
                  <a:lnTo>
                    <a:pt x="1" y="6838"/>
                  </a:lnTo>
                  <a:lnTo>
                    <a:pt x="37344" y="23311"/>
                  </a:lnTo>
                  <a:lnTo>
                    <a:pt x="40357" y="16473"/>
                  </a:lnTo>
                  <a:lnTo>
                    <a:pt x="3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39;p66"/>
            <p:cNvSpPr/>
            <p:nvPr/>
          </p:nvSpPr>
          <p:spPr>
            <a:xfrm>
              <a:off x="5262180" y="3113515"/>
              <a:ext cx="126017" cy="123004"/>
            </a:xfrm>
            <a:custGeom>
              <a:avLst/>
              <a:gdLst/>
              <a:ahLst/>
              <a:cxnLst/>
              <a:rect l="l" t="t" r="r" b="b"/>
              <a:pathLst>
                <a:path w="8990" h="8775" extrusionOk="0">
                  <a:moveTo>
                    <a:pt x="2630" y="0"/>
                  </a:moveTo>
                  <a:lnTo>
                    <a:pt x="2606" y="24"/>
                  </a:lnTo>
                  <a:lnTo>
                    <a:pt x="1" y="5929"/>
                  </a:lnTo>
                  <a:lnTo>
                    <a:pt x="1" y="5953"/>
                  </a:lnTo>
                  <a:lnTo>
                    <a:pt x="24" y="5977"/>
                  </a:lnTo>
                  <a:lnTo>
                    <a:pt x="6336" y="8774"/>
                  </a:lnTo>
                  <a:lnTo>
                    <a:pt x="6360" y="8774"/>
                  </a:lnTo>
                  <a:lnTo>
                    <a:pt x="6384" y="8751"/>
                  </a:lnTo>
                  <a:lnTo>
                    <a:pt x="8990" y="2845"/>
                  </a:lnTo>
                  <a:lnTo>
                    <a:pt x="8990" y="2821"/>
                  </a:lnTo>
                  <a:lnTo>
                    <a:pt x="8966" y="2798"/>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40;p66"/>
            <p:cNvSpPr/>
            <p:nvPr/>
          </p:nvSpPr>
          <p:spPr>
            <a:xfrm>
              <a:off x="5380137" y="3165787"/>
              <a:ext cx="126031" cy="122681"/>
            </a:xfrm>
            <a:custGeom>
              <a:avLst/>
              <a:gdLst/>
              <a:ahLst/>
              <a:cxnLst/>
              <a:rect l="l" t="t" r="r" b="b"/>
              <a:pathLst>
                <a:path w="8991" h="8752" extrusionOk="0">
                  <a:moveTo>
                    <a:pt x="2631" y="1"/>
                  </a:moveTo>
                  <a:lnTo>
                    <a:pt x="2631" y="25"/>
                  </a:lnTo>
                  <a:lnTo>
                    <a:pt x="1" y="5930"/>
                  </a:lnTo>
                  <a:lnTo>
                    <a:pt x="1" y="5954"/>
                  </a:lnTo>
                  <a:lnTo>
                    <a:pt x="25" y="5978"/>
                  </a:lnTo>
                  <a:lnTo>
                    <a:pt x="6336" y="8751"/>
                  </a:lnTo>
                  <a:lnTo>
                    <a:pt x="6360" y="8751"/>
                  </a:lnTo>
                  <a:lnTo>
                    <a:pt x="6384" y="8727"/>
                  </a:lnTo>
                  <a:lnTo>
                    <a:pt x="8990" y="2846"/>
                  </a:lnTo>
                  <a:lnTo>
                    <a:pt x="8990" y="2798"/>
                  </a:lnTo>
                  <a:lnTo>
                    <a:pt x="8966" y="2774"/>
                  </a:lnTo>
                  <a:lnTo>
                    <a:pt x="2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41;p66"/>
            <p:cNvSpPr/>
            <p:nvPr/>
          </p:nvSpPr>
          <p:spPr>
            <a:xfrm>
              <a:off x="5498445" y="3218072"/>
              <a:ext cx="126017" cy="122667"/>
            </a:xfrm>
            <a:custGeom>
              <a:avLst/>
              <a:gdLst/>
              <a:ahLst/>
              <a:cxnLst/>
              <a:rect l="l" t="t" r="r" b="b"/>
              <a:pathLst>
                <a:path w="8990" h="8751" extrusionOk="0">
                  <a:moveTo>
                    <a:pt x="2606" y="0"/>
                  </a:moveTo>
                  <a:lnTo>
                    <a:pt x="0" y="5906"/>
                  </a:lnTo>
                  <a:lnTo>
                    <a:pt x="0" y="5953"/>
                  </a:lnTo>
                  <a:lnTo>
                    <a:pt x="24" y="5953"/>
                  </a:lnTo>
                  <a:lnTo>
                    <a:pt x="6312" y="8751"/>
                  </a:lnTo>
                  <a:lnTo>
                    <a:pt x="6360" y="8751"/>
                  </a:lnTo>
                  <a:lnTo>
                    <a:pt x="6384" y="8727"/>
                  </a:lnTo>
                  <a:lnTo>
                    <a:pt x="8990" y="2822"/>
                  </a:lnTo>
                  <a:lnTo>
                    <a:pt x="8990" y="2798"/>
                  </a:lnTo>
                  <a:lnTo>
                    <a:pt x="8966" y="2774"/>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42;p66"/>
            <p:cNvSpPr/>
            <p:nvPr/>
          </p:nvSpPr>
          <p:spPr>
            <a:xfrm>
              <a:off x="5616402" y="3270021"/>
              <a:ext cx="126017" cy="123004"/>
            </a:xfrm>
            <a:custGeom>
              <a:avLst/>
              <a:gdLst/>
              <a:ahLst/>
              <a:cxnLst/>
              <a:rect l="l" t="t" r="r" b="b"/>
              <a:pathLst>
                <a:path w="8990" h="8775" extrusionOk="0">
                  <a:moveTo>
                    <a:pt x="2631" y="0"/>
                  </a:moveTo>
                  <a:lnTo>
                    <a:pt x="2607" y="24"/>
                  </a:lnTo>
                  <a:lnTo>
                    <a:pt x="1" y="5929"/>
                  </a:lnTo>
                  <a:lnTo>
                    <a:pt x="1" y="5953"/>
                  </a:lnTo>
                  <a:lnTo>
                    <a:pt x="25" y="5977"/>
                  </a:lnTo>
                  <a:lnTo>
                    <a:pt x="6336" y="8774"/>
                  </a:lnTo>
                  <a:lnTo>
                    <a:pt x="6360" y="8774"/>
                  </a:lnTo>
                  <a:lnTo>
                    <a:pt x="6384" y="8750"/>
                  </a:lnTo>
                  <a:lnTo>
                    <a:pt x="8990" y="2845"/>
                  </a:lnTo>
                  <a:lnTo>
                    <a:pt x="8990" y="2821"/>
                  </a:lnTo>
                  <a:lnTo>
                    <a:pt x="8966" y="2797"/>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43;p66"/>
            <p:cNvSpPr/>
            <p:nvPr/>
          </p:nvSpPr>
          <p:spPr>
            <a:xfrm>
              <a:off x="5734710" y="3322292"/>
              <a:ext cx="125681" cy="122667"/>
            </a:xfrm>
            <a:custGeom>
              <a:avLst/>
              <a:gdLst/>
              <a:ahLst/>
              <a:cxnLst/>
              <a:rect l="l" t="t" r="r" b="b"/>
              <a:pathLst>
                <a:path w="8966" h="8751" extrusionOk="0">
                  <a:moveTo>
                    <a:pt x="2630" y="1"/>
                  </a:moveTo>
                  <a:lnTo>
                    <a:pt x="2606" y="25"/>
                  </a:lnTo>
                  <a:lnTo>
                    <a:pt x="0" y="5906"/>
                  </a:lnTo>
                  <a:lnTo>
                    <a:pt x="0" y="5954"/>
                  </a:lnTo>
                  <a:lnTo>
                    <a:pt x="24" y="5978"/>
                  </a:lnTo>
                  <a:lnTo>
                    <a:pt x="6312" y="8751"/>
                  </a:lnTo>
                  <a:lnTo>
                    <a:pt x="6336" y="8751"/>
                  </a:lnTo>
                  <a:lnTo>
                    <a:pt x="6360" y="8727"/>
                  </a:lnTo>
                  <a:lnTo>
                    <a:pt x="8965" y="2822"/>
                  </a:lnTo>
                  <a:lnTo>
                    <a:pt x="8965" y="2798"/>
                  </a:lnTo>
                  <a:lnTo>
                    <a:pt x="8965" y="2774"/>
                  </a:lnTo>
                  <a:lnTo>
                    <a:pt x="26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44;p66"/>
            <p:cNvSpPr/>
            <p:nvPr/>
          </p:nvSpPr>
          <p:spPr>
            <a:xfrm>
              <a:off x="5198176" y="3258625"/>
              <a:ext cx="126017" cy="123004"/>
            </a:xfrm>
            <a:custGeom>
              <a:avLst/>
              <a:gdLst/>
              <a:ahLst/>
              <a:cxnLst/>
              <a:rect l="l" t="t" r="r" b="b"/>
              <a:pathLst>
                <a:path w="8990" h="8775" extrusionOk="0">
                  <a:moveTo>
                    <a:pt x="2630" y="0"/>
                  </a:moveTo>
                  <a:lnTo>
                    <a:pt x="2606" y="24"/>
                  </a:lnTo>
                  <a:lnTo>
                    <a:pt x="0" y="5929"/>
                  </a:lnTo>
                  <a:lnTo>
                    <a:pt x="0" y="5953"/>
                  </a:lnTo>
                  <a:lnTo>
                    <a:pt x="24" y="5977"/>
                  </a:lnTo>
                  <a:lnTo>
                    <a:pt x="6312" y="8750"/>
                  </a:lnTo>
                  <a:lnTo>
                    <a:pt x="6360" y="8774"/>
                  </a:lnTo>
                  <a:lnTo>
                    <a:pt x="6383" y="8750"/>
                  </a:lnTo>
                  <a:lnTo>
                    <a:pt x="8989" y="2845"/>
                  </a:lnTo>
                  <a:lnTo>
                    <a:pt x="8989" y="2821"/>
                  </a:lnTo>
                  <a:lnTo>
                    <a:pt x="8966" y="2797"/>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45;p66"/>
            <p:cNvSpPr/>
            <p:nvPr/>
          </p:nvSpPr>
          <p:spPr>
            <a:xfrm>
              <a:off x="5316133" y="3310896"/>
              <a:ext cx="126017" cy="122681"/>
            </a:xfrm>
            <a:custGeom>
              <a:avLst/>
              <a:gdLst/>
              <a:ahLst/>
              <a:cxnLst/>
              <a:rect l="l" t="t" r="r" b="b"/>
              <a:pathLst>
                <a:path w="8990" h="8752" extrusionOk="0">
                  <a:moveTo>
                    <a:pt x="2630" y="1"/>
                  </a:moveTo>
                  <a:lnTo>
                    <a:pt x="2607" y="25"/>
                  </a:lnTo>
                  <a:lnTo>
                    <a:pt x="1" y="5906"/>
                  </a:lnTo>
                  <a:lnTo>
                    <a:pt x="1" y="5954"/>
                  </a:lnTo>
                  <a:lnTo>
                    <a:pt x="25" y="5978"/>
                  </a:lnTo>
                  <a:lnTo>
                    <a:pt x="6336" y="8751"/>
                  </a:lnTo>
                  <a:lnTo>
                    <a:pt x="6360" y="8751"/>
                  </a:lnTo>
                  <a:lnTo>
                    <a:pt x="6384" y="8727"/>
                  </a:lnTo>
                  <a:lnTo>
                    <a:pt x="8990" y="2822"/>
                  </a:lnTo>
                  <a:lnTo>
                    <a:pt x="8990" y="2798"/>
                  </a:lnTo>
                  <a:lnTo>
                    <a:pt x="8966" y="2774"/>
                  </a:lnTo>
                  <a:lnTo>
                    <a:pt x="2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46;p66"/>
            <p:cNvSpPr/>
            <p:nvPr/>
          </p:nvSpPr>
          <p:spPr>
            <a:xfrm>
              <a:off x="5434427" y="3362845"/>
              <a:ext cx="125695" cy="123004"/>
            </a:xfrm>
            <a:custGeom>
              <a:avLst/>
              <a:gdLst/>
              <a:ahLst/>
              <a:cxnLst/>
              <a:rect l="l" t="t" r="r" b="b"/>
              <a:pathLst>
                <a:path w="8967" h="8775" extrusionOk="0">
                  <a:moveTo>
                    <a:pt x="2631" y="1"/>
                  </a:moveTo>
                  <a:lnTo>
                    <a:pt x="2607" y="24"/>
                  </a:lnTo>
                  <a:lnTo>
                    <a:pt x="1" y="5930"/>
                  </a:lnTo>
                  <a:lnTo>
                    <a:pt x="1" y="5954"/>
                  </a:lnTo>
                  <a:lnTo>
                    <a:pt x="25" y="5977"/>
                  </a:lnTo>
                  <a:lnTo>
                    <a:pt x="6313" y="8775"/>
                  </a:lnTo>
                  <a:lnTo>
                    <a:pt x="6360" y="8775"/>
                  </a:lnTo>
                  <a:lnTo>
                    <a:pt x="6360" y="8751"/>
                  </a:lnTo>
                  <a:lnTo>
                    <a:pt x="8966" y="2846"/>
                  </a:lnTo>
                  <a:lnTo>
                    <a:pt x="8966" y="2822"/>
                  </a:lnTo>
                  <a:lnTo>
                    <a:pt x="8966" y="2798"/>
                  </a:lnTo>
                  <a:lnTo>
                    <a:pt x="26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47;p66"/>
            <p:cNvSpPr/>
            <p:nvPr/>
          </p:nvSpPr>
          <p:spPr>
            <a:xfrm>
              <a:off x="5552398" y="3415130"/>
              <a:ext cx="126017" cy="122667"/>
            </a:xfrm>
            <a:custGeom>
              <a:avLst/>
              <a:gdLst/>
              <a:ahLst/>
              <a:cxnLst/>
              <a:rect l="l" t="t" r="r" b="b"/>
              <a:pathLst>
                <a:path w="8990" h="8751" extrusionOk="0">
                  <a:moveTo>
                    <a:pt x="2630" y="0"/>
                  </a:moveTo>
                  <a:lnTo>
                    <a:pt x="2606" y="24"/>
                  </a:lnTo>
                  <a:lnTo>
                    <a:pt x="0" y="5929"/>
                  </a:lnTo>
                  <a:lnTo>
                    <a:pt x="0" y="5953"/>
                  </a:lnTo>
                  <a:lnTo>
                    <a:pt x="24" y="5977"/>
                  </a:lnTo>
                  <a:lnTo>
                    <a:pt x="6336" y="8750"/>
                  </a:lnTo>
                  <a:lnTo>
                    <a:pt x="6384" y="8750"/>
                  </a:lnTo>
                  <a:lnTo>
                    <a:pt x="8990" y="2845"/>
                  </a:lnTo>
                  <a:lnTo>
                    <a:pt x="8990" y="2797"/>
                  </a:lnTo>
                  <a:lnTo>
                    <a:pt x="8966" y="2773"/>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48;p66"/>
            <p:cNvSpPr/>
            <p:nvPr/>
          </p:nvSpPr>
          <p:spPr>
            <a:xfrm>
              <a:off x="5670355" y="3467401"/>
              <a:ext cx="126031" cy="122667"/>
            </a:xfrm>
            <a:custGeom>
              <a:avLst/>
              <a:gdLst/>
              <a:ahLst/>
              <a:cxnLst/>
              <a:rect l="l" t="t" r="r" b="b"/>
              <a:pathLst>
                <a:path w="8991" h="8751" extrusionOk="0">
                  <a:moveTo>
                    <a:pt x="2631" y="1"/>
                  </a:moveTo>
                  <a:lnTo>
                    <a:pt x="2631" y="25"/>
                  </a:lnTo>
                  <a:lnTo>
                    <a:pt x="25" y="5906"/>
                  </a:lnTo>
                  <a:lnTo>
                    <a:pt x="1" y="5954"/>
                  </a:lnTo>
                  <a:lnTo>
                    <a:pt x="25" y="5978"/>
                  </a:lnTo>
                  <a:lnTo>
                    <a:pt x="6336" y="8751"/>
                  </a:lnTo>
                  <a:lnTo>
                    <a:pt x="6360" y="8751"/>
                  </a:lnTo>
                  <a:lnTo>
                    <a:pt x="6384" y="8727"/>
                  </a:lnTo>
                  <a:lnTo>
                    <a:pt x="8990" y="2822"/>
                  </a:lnTo>
                  <a:lnTo>
                    <a:pt x="8990" y="2798"/>
                  </a:lnTo>
                  <a:lnTo>
                    <a:pt x="8966" y="2774"/>
                  </a:lnTo>
                  <a:lnTo>
                    <a:pt x="2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49;p66"/>
            <p:cNvSpPr/>
            <p:nvPr/>
          </p:nvSpPr>
          <p:spPr>
            <a:xfrm>
              <a:off x="5372441" y="3503258"/>
              <a:ext cx="126017" cy="123004"/>
            </a:xfrm>
            <a:custGeom>
              <a:avLst/>
              <a:gdLst/>
              <a:ahLst/>
              <a:cxnLst/>
              <a:rect l="l" t="t" r="r" b="b"/>
              <a:pathLst>
                <a:path w="8990" h="8775" extrusionOk="0">
                  <a:moveTo>
                    <a:pt x="2630" y="1"/>
                  </a:moveTo>
                  <a:lnTo>
                    <a:pt x="2606" y="25"/>
                  </a:lnTo>
                  <a:lnTo>
                    <a:pt x="0" y="5930"/>
                  </a:lnTo>
                  <a:lnTo>
                    <a:pt x="0" y="5954"/>
                  </a:lnTo>
                  <a:lnTo>
                    <a:pt x="24" y="5978"/>
                  </a:lnTo>
                  <a:lnTo>
                    <a:pt x="6312" y="8775"/>
                  </a:lnTo>
                  <a:lnTo>
                    <a:pt x="6359" y="8775"/>
                  </a:lnTo>
                  <a:lnTo>
                    <a:pt x="6359" y="8751"/>
                  </a:lnTo>
                  <a:lnTo>
                    <a:pt x="8965" y="2846"/>
                  </a:lnTo>
                  <a:lnTo>
                    <a:pt x="8989" y="2822"/>
                  </a:lnTo>
                  <a:lnTo>
                    <a:pt x="8965" y="2798"/>
                  </a:lnTo>
                  <a:lnTo>
                    <a:pt x="26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50;p66"/>
            <p:cNvSpPr/>
            <p:nvPr/>
          </p:nvSpPr>
          <p:spPr>
            <a:xfrm>
              <a:off x="5133821" y="3398029"/>
              <a:ext cx="226565" cy="167243"/>
            </a:xfrm>
            <a:custGeom>
              <a:avLst/>
              <a:gdLst/>
              <a:ahLst/>
              <a:cxnLst/>
              <a:rect l="l" t="t" r="r" b="b"/>
              <a:pathLst>
                <a:path w="16163" h="11931" extrusionOk="0">
                  <a:moveTo>
                    <a:pt x="2631" y="1"/>
                  </a:moveTo>
                  <a:lnTo>
                    <a:pt x="2607" y="25"/>
                  </a:lnTo>
                  <a:lnTo>
                    <a:pt x="1" y="5930"/>
                  </a:lnTo>
                  <a:lnTo>
                    <a:pt x="1" y="5954"/>
                  </a:lnTo>
                  <a:lnTo>
                    <a:pt x="25" y="5978"/>
                  </a:lnTo>
                  <a:lnTo>
                    <a:pt x="13509" y="11931"/>
                  </a:lnTo>
                  <a:lnTo>
                    <a:pt x="13533" y="11931"/>
                  </a:lnTo>
                  <a:lnTo>
                    <a:pt x="13557" y="11907"/>
                  </a:lnTo>
                  <a:lnTo>
                    <a:pt x="16162" y="6002"/>
                  </a:lnTo>
                  <a:lnTo>
                    <a:pt x="16162" y="5978"/>
                  </a:lnTo>
                  <a:lnTo>
                    <a:pt x="16139" y="5954"/>
                  </a:lnTo>
                  <a:lnTo>
                    <a:pt x="2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51;p66"/>
            <p:cNvSpPr/>
            <p:nvPr/>
          </p:nvSpPr>
          <p:spPr>
            <a:xfrm>
              <a:off x="5490399" y="3555543"/>
              <a:ext cx="126017" cy="122667"/>
            </a:xfrm>
            <a:custGeom>
              <a:avLst/>
              <a:gdLst/>
              <a:ahLst/>
              <a:cxnLst/>
              <a:rect l="l" t="t" r="r" b="b"/>
              <a:pathLst>
                <a:path w="8990" h="8751" extrusionOk="0">
                  <a:moveTo>
                    <a:pt x="2630" y="0"/>
                  </a:moveTo>
                  <a:lnTo>
                    <a:pt x="2606" y="24"/>
                  </a:lnTo>
                  <a:lnTo>
                    <a:pt x="1" y="5930"/>
                  </a:lnTo>
                  <a:lnTo>
                    <a:pt x="1" y="5953"/>
                  </a:lnTo>
                  <a:lnTo>
                    <a:pt x="24" y="5977"/>
                  </a:lnTo>
                  <a:lnTo>
                    <a:pt x="6336" y="8751"/>
                  </a:lnTo>
                  <a:lnTo>
                    <a:pt x="6360" y="8751"/>
                  </a:lnTo>
                  <a:lnTo>
                    <a:pt x="6384" y="8727"/>
                  </a:lnTo>
                  <a:lnTo>
                    <a:pt x="8990" y="2845"/>
                  </a:lnTo>
                  <a:lnTo>
                    <a:pt x="8990" y="2798"/>
                  </a:lnTo>
                  <a:lnTo>
                    <a:pt x="8966" y="2774"/>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52;p66"/>
            <p:cNvSpPr/>
            <p:nvPr/>
          </p:nvSpPr>
          <p:spPr>
            <a:xfrm>
              <a:off x="5608692" y="3607492"/>
              <a:ext cx="125695" cy="123004"/>
            </a:xfrm>
            <a:custGeom>
              <a:avLst/>
              <a:gdLst/>
              <a:ahLst/>
              <a:cxnLst/>
              <a:rect l="l" t="t" r="r" b="b"/>
              <a:pathLst>
                <a:path w="8967" h="8775" extrusionOk="0">
                  <a:moveTo>
                    <a:pt x="2607" y="0"/>
                  </a:moveTo>
                  <a:lnTo>
                    <a:pt x="2607" y="24"/>
                  </a:lnTo>
                  <a:lnTo>
                    <a:pt x="1" y="5929"/>
                  </a:lnTo>
                  <a:lnTo>
                    <a:pt x="1" y="5953"/>
                  </a:lnTo>
                  <a:lnTo>
                    <a:pt x="1" y="5977"/>
                  </a:lnTo>
                  <a:lnTo>
                    <a:pt x="6312" y="8774"/>
                  </a:lnTo>
                  <a:lnTo>
                    <a:pt x="6336" y="8774"/>
                  </a:lnTo>
                  <a:lnTo>
                    <a:pt x="6360" y="8750"/>
                  </a:lnTo>
                  <a:lnTo>
                    <a:pt x="8966" y="2845"/>
                  </a:lnTo>
                  <a:lnTo>
                    <a:pt x="8966" y="2821"/>
                  </a:lnTo>
                  <a:lnTo>
                    <a:pt x="8942" y="2797"/>
                  </a:lnTo>
                  <a:lnTo>
                    <a:pt x="2655" y="24"/>
                  </a:lnTo>
                  <a:lnTo>
                    <a:pt x="2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53;p66"/>
            <p:cNvSpPr/>
            <p:nvPr/>
          </p:nvSpPr>
          <p:spPr>
            <a:xfrm>
              <a:off x="2888498" y="2354454"/>
              <a:ext cx="1118989" cy="698744"/>
            </a:xfrm>
            <a:custGeom>
              <a:avLst/>
              <a:gdLst/>
              <a:ahLst/>
              <a:cxnLst/>
              <a:rect l="l" t="t" r="r" b="b"/>
              <a:pathLst>
                <a:path w="79828" h="49848" extrusionOk="0">
                  <a:moveTo>
                    <a:pt x="40165" y="10209"/>
                  </a:moveTo>
                  <a:lnTo>
                    <a:pt x="41002" y="10257"/>
                  </a:lnTo>
                  <a:lnTo>
                    <a:pt x="41815" y="10329"/>
                  </a:lnTo>
                  <a:lnTo>
                    <a:pt x="42652" y="10424"/>
                  </a:lnTo>
                  <a:lnTo>
                    <a:pt x="43464" y="10568"/>
                  </a:lnTo>
                  <a:lnTo>
                    <a:pt x="44253" y="10735"/>
                  </a:lnTo>
                  <a:lnTo>
                    <a:pt x="45042" y="10950"/>
                  </a:lnTo>
                  <a:lnTo>
                    <a:pt x="45831" y="11189"/>
                  </a:lnTo>
                  <a:lnTo>
                    <a:pt x="46620" y="11452"/>
                  </a:lnTo>
                  <a:lnTo>
                    <a:pt x="47385" y="11739"/>
                  </a:lnTo>
                  <a:lnTo>
                    <a:pt x="48126" y="12050"/>
                  </a:lnTo>
                  <a:lnTo>
                    <a:pt x="48868" y="12409"/>
                  </a:lnTo>
                  <a:lnTo>
                    <a:pt x="49585" y="12791"/>
                  </a:lnTo>
                  <a:lnTo>
                    <a:pt x="50302" y="13198"/>
                  </a:lnTo>
                  <a:lnTo>
                    <a:pt x="50995" y="13628"/>
                  </a:lnTo>
                  <a:lnTo>
                    <a:pt x="51665" y="14082"/>
                  </a:lnTo>
                  <a:lnTo>
                    <a:pt x="52334" y="14584"/>
                  </a:lnTo>
                  <a:lnTo>
                    <a:pt x="52980" y="15086"/>
                  </a:lnTo>
                  <a:lnTo>
                    <a:pt x="53577" y="15636"/>
                  </a:lnTo>
                  <a:lnTo>
                    <a:pt x="54199" y="16210"/>
                  </a:lnTo>
                  <a:lnTo>
                    <a:pt x="54773" y="16784"/>
                  </a:lnTo>
                  <a:lnTo>
                    <a:pt x="55323" y="17405"/>
                  </a:lnTo>
                  <a:lnTo>
                    <a:pt x="55849" y="18051"/>
                  </a:lnTo>
                  <a:lnTo>
                    <a:pt x="56375" y="18720"/>
                  </a:lnTo>
                  <a:lnTo>
                    <a:pt x="56470" y="18888"/>
                  </a:lnTo>
                  <a:lnTo>
                    <a:pt x="56566" y="19079"/>
                  </a:lnTo>
                  <a:lnTo>
                    <a:pt x="56638" y="19270"/>
                  </a:lnTo>
                  <a:lnTo>
                    <a:pt x="56685" y="19461"/>
                  </a:lnTo>
                  <a:lnTo>
                    <a:pt x="56709" y="19653"/>
                  </a:lnTo>
                  <a:lnTo>
                    <a:pt x="56685" y="19868"/>
                  </a:lnTo>
                  <a:lnTo>
                    <a:pt x="56661" y="20059"/>
                  </a:lnTo>
                  <a:lnTo>
                    <a:pt x="56614" y="20250"/>
                  </a:lnTo>
                  <a:lnTo>
                    <a:pt x="56542" y="20418"/>
                  </a:lnTo>
                  <a:lnTo>
                    <a:pt x="56470" y="20609"/>
                  </a:lnTo>
                  <a:lnTo>
                    <a:pt x="56351" y="20752"/>
                  </a:lnTo>
                  <a:lnTo>
                    <a:pt x="56231" y="20920"/>
                  </a:lnTo>
                  <a:lnTo>
                    <a:pt x="56088" y="21063"/>
                  </a:lnTo>
                  <a:lnTo>
                    <a:pt x="55920" y="21183"/>
                  </a:lnTo>
                  <a:lnTo>
                    <a:pt x="55753" y="21278"/>
                  </a:lnTo>
                  <a:lnTo>
                    <a:pt x="55538" y="21350"/>
                  </a:lnTo>
                  <a:lnTo>
                    <a:pt x="21039" y="33519"/>
                  </a:lnTo>
                  <a:lnTo>
                    <a:pt x="20824" y="33567"/>
                  </a:lnTo>
                  <a:lnTo>
                    <a:pt x="20633" y="33615"/>
                  </a:lnTo>
                  <a:lnTo>
                    <a:pt x="20418" y="33615"/>
                  </a:lnTo>
                  <a:lnTo>
                    <a:pt x="20226" y="33591"/>
                  </a:lnTo>
                  <a:lnTo>
                    <a:pt x="20035" y="33567"/>
                  </a:lnTo>
                  <a:lnTo>
                    <a:pt x="19844" y="33495"/>
                  </a:lnTo>
                  <a:lnTo>
                    <a:pt x="19677" y="33423"/>
                  </a:lnTo>
                  <a:lnTo>
                    <a:pt x="19509" y="33328"/>
                  </a:lnTo>
                  <a:lnTo>
                    <a:pt x="19342" y="33208"/>
                  </a:lnTo>
                  <a:lnTo>
                    <a:pt x="19198" y="33065"/>
                  </a:lnTo>
                  <a:lnTo>
                    <a:pt x="19079" y="32921"/>
                  </a:lnTo>
                  <a:lnTo>
                    <a:pt x="18959" y="32754"/>
                  </a:lnTo>
                  <a:lnTo>
                    <a:pt x="18888" y="32563"/>
                  </a:lnTo>
                  <a:lnTo>
                    <a:pt x="18816" y="32372"/>
                  </a:lnTo>
                  <a:lnTo>
                    <a:pt x="18768" y="32180"/>
                  </a:lnTo>
                  <a:lnTo>
                    <a:pt x="18744" y="31965"/>
                  </a:lnTo>
                  <a:lnTo>
                    <a:pt x="18720" y="31128"/>
                  </a:lnTo>
                  <a:lnTo>
                    <a:pt x="18744" y="30292"/>
                  </a:lnTo>
                  <a:lnTo>
                    <a:pt x="18792" y="29479"/>
                  </a:lnTo>
                  <a:lnTo>
                    <a:pt x="18864" y="28642"/>
                  </a:lnTo>
                  <a:lnTo>
                    <a:pt x="18983" y="27829"/>
                  </a:lnTo>
                  <a:lnTo>
                    <a:pt x="19127" y="27016"/>
                  </a:lnTo>
                  <a:lnTo>
                    <a:pt x="19294" y="26203"/>
                  </a:lnTo>
                  <a:lnTo>
                    <a:pt x="19509" y="25414"/>
                  </a:lnTo>
                  <a:lnTo>
                    <a:pt x="19748" y="24625"/>
                  </a:lnTo>
                  <a:lnTo>
                    <a:pt x="20011" y="23860"/>
                  </a:lnTo>
                  <a:lnTo>
                    <a:pt x="20298" y="23095"/>
                  </a:lnTo>
                  <a:lnTo>
                    <a:pt x="20633" y="22354"/>
                  </a:lnTo>
                  <a:lnTo>
                    <a:pt x="20991" y="21613"/>
                  </a:lnTo>
                  <a:lnTo>
                    <a:pt x="21374" y="20896"/>
                  </a:lnTo>
                  <a:lnTo>
                    <a:pt x="21780" y="20179"/>
                  </a:lnTo>
                  <a:lnTo>
                    <a:pt x="22211" y="19485"/>
                  </a:lnTo>
                  <a:lnTo>
                    <a:pt x="22689" y="18816"/>
                  </a:lnTo>
                  <a:lnTo>
                    <a:pt x="23191" y="18170"/>
                  </a:lnTo>
                  <a:lnTo>
                    <a:pt x="23693" y="17525"/>
                  </a:lnTo>
                  <a:lnTo>
                    <a:pt x="24243" y="16903"/>
                  </a:lnTo>
                  <a:lnTo>
                    <a:pt x="24817" y="16306"/>
                  </a:lnTo>
                  <a:lnTo>
                    <a:pt x="25414" y="15732"/>
                  </a:lnTo>
                  <a:lnTo>
                    <a:pt x="26036" y="15182"/>
                  </a:lnTo>
                  <a:lnTo>
                    <a:pt x="26681" y="14656"/>
                  </a:lnTo>
                  <a:lnTo>
                    <a:pt x="27351" y="14154"/>
                  </a:lnTo>
                  <a:lnTo>
                    <a:pt x="28044" y="13676"/>
                  </a:lnTo>
                  <a:lnTo>
                    <a:pt x="28737" y="13222"/>
                  </a:lnTo>
                  <a:lnTo>
                    <a:pt x="29479" y="12791"/>
                  </a:lnTo>
                  <a:lnTo>
                    <a:pt x="30244" y="12409"/>
                  </a:lnTo>
                  <a:lnTo>
                    <a:pt x="31009" y="12026"/>
                  </a:lnTo>
                  <a:lnTo>
                    <a:pt x="31822" y="11691"/>
                  </a:lnTo>
                  <a:lnTo>
                    <a:pt x="32634" y="11381"/>
                  </a:lnTo>
                  <a:lnTo>
                    <a:pt x="33471" y="11118"/>
                  </a:lnTo>
                  <a:lnTo>
                    <a:pt x="34308" y="10879"/>
                  </a:lnTo>
                  <a:lnTo>
                    <a:pt x="35145" y="10663"/>
                  </a:lnTo>
                  <a:lnTo>
                    <a:pt x="35981" y="10496"/>
                  </a:lnTo>
                  <a:lnTo>
                    <a:pt x="36818" y="10377"/>
                  </a:lnTo>
                  <a:lnTo>
                    <a:pt x="37655" y="10281"/>
                  </a:lnTo>
                  <a:lnTo>
                    <a:pt x="38492" y="10233"/>
                  </a:lnTo>
                  <a:lnTo>
                    <a:pt x="39328" y="10209"/>
                  </a:lnTo>
                  <a:close/>
                  <a:moveTo>
                    <a:pt x="38826" y="1"/>
                  </a:moveTo>
                  <a:lnTo>
                    <a:pt x="38133" y="25"/>
                  </a:lnTo>
                  <a:lnTo>
                    <a:pt x="37464" y="72"/>
                  </a:lnTo>
                  <a:lnTo>
                    <a:pt x="36770" y="120"/>
                  </a:lnTo>
                  <a:lnTo>
                    <a:pt x="36077" y="192"/>
                  </a:lnTo>
                  <a:lnTo>
                    <a:pt x="35408" y="264"/>
                  </a:lnTo>
                  <a:lnTo>
                    <a:pt x="34714" y="383"/>
                  </a:lnTo>
                  <a:lnTo>
                    <a:pt x="34021" y="479"/>
                  </a:lnTo>
                  <a:lnTo>
                    <a:pt x="33352" y="622"/>
                  </a:lnTo>
                  <a:lnTo>
                    <a:pt x="32658" y="766"/>
                  </a:lnTo>
                  <a:lnTo>
                    <a:pt x="31965" y="933"/>
                  </a:lnTo>
                  <a:lnTo>
                    <a:pt x="31296" y="1124"/>
                  </a:lnTo>
                  <a:lnTo>
                    <a:pt x="30602" y="1316"/>
                  </a:lnTo>
                  <a:lnTo>
                    <a:pt x="29933" y="1531"/>
                  </a:lnTo>
                  <a:lnTo>
                    <a:pt x="29240" y="1746"/>
                  </a:lnTo>
                  <a:lnTo>
                    <a:pt x="28570" y="2009"/>
                  </a:lnTo>
                  <a:lnTo>
                    <a:pt x="27901" y="2272"/>
                  </a:lnTo>
                  <a:lnTo>
                    <a:pt x="27255" y="2535"/>
                  </a:lnTo>
                  <a:lnTo>
                    <a:pt x="26610" y="2822"/>
                  </a:lnTo>
                  <a:lnTo>
                    <a:pt x="25964" y="3133"/>
                  </a:lnTo>
                  <a:lnTo>
                    <a:pt x="25343" y="3443"/>
                  </a:lnTo>
                  <a:lnTo>
                    <a:pt x="24721" y="3754"/>
                  </a:lnTo>
                  <a:lnTo>
                    <a:pt x="24123" y="4113"/>
                  </a:lnTo>
                  <a:lnTo>
                    <a:pt x="23526" y="4447"/>
                  </a:lnTo>
                  <a:lnTo>
                    <a:pt x="22928" y="4806"/>
                  </a:lnTo>
                  <a:lnTo>
                    <a:pt x="22354" y="5189"/>
                  </a:lnTo>
                  <a:lnTo>
                    <a:pt x="21780" y="5571"/>
                  </a:lnTo>
                  <a:lnTo>
                    <a:pt x="21230" y="5978"/>
                  </a:lnTo>
                  <a:lnTo>
                    <a:pt x="20681" y="6384"/>
                  </a:lnTo>
                  <a:lnTo>
                    <a:pt x="20155" y="6814"/>
                  </a:lnTo>
                  <a:lnTo>
                    <a:pt x="19629" y="7245"/>
                  </a:lnTo>
                  <a:lnTo>
                    <a:pt x="19103" y="7675"/>
                  </a:lnTo>
                  <a:lnTo>
                    <a:pt x="18601" y="8129"/>
                  </a:lnTo>
                  <a:lnTo>
                    <a:pt x="18099" y="8607"/>
                  </a:lnTo>
                  <a:lnTo>
                    <a:pt x="17620" y="9062"/>
                  </a:lnTo>
                  <a:lnTo>
                    <a:pt x="17166" y="9564"/>
                  </a:lnTo>
                  <a:lnTo>
                    <a:pt x="16688" y="10042"/>
                  </a:lnTo>
                  <a:lnTo>
                    <a:pt x="16258" y="10544"/>
                  </a:lnTo>
                  <a:lnTo>
                    <a:pt x="15803" y="11046"/>
                  </a:lnTo>
                  <a:lnTo>
                    <a:pt x="15397" y="11572"/>
                  </a:lnTo>
                  <a:lnTo>
                    <a:pt x="14967" y="12098"/>
                  </a:lnTo>
                  <a:lnTo>
                    <a:pt x="14560" y="12648"/>
                  </a:lnTo>
                  <a:lnTo>
                    <a:pt x="14178" y="13174"/>
                  </a:lnTo>
                  <a:lnTo>
                    <a:pt x="13437" y="14297"/>
                  </a:lnTo>
                  <a:lnTo>
                    <a:pt x="12743" y="15445"/>
                  </a:lnTo>
                  <a:lnTo>
                    <a:pt x="12098" y="16593"/>
                  </a:lnTo>
                  <a:lnTo>
                    <a:pt x="11500" y="17788"/>
                  </a:lnTo>
                  <a:lnTo>
                    <a:pt x="10950" y="19007"/>
                  </a:lnTo>
                  <a:lnTo>
                    <a:pt x="10472" y="20250"/>
                  </a:lnTo>
                  <a:lnTo>
                    <a:pt x="10018" y="21517"/>
                  </a:lnTo>
                  <a:lnTo>
                    <a:pt x="9635" y="22808"/>
                  </a:lnTo>
                  <a:lnTo>
                    <a:pt x="9468" y="23454"/>
                  </a:lnTo>
                  <a:lnTo>
                    <a:pt x="9301" y="24099"/>
                  </a:lnTo>
                  <a:lnTo>
                    <a:pt x="9157" y="24769"/>
                  </a:lnTo>
                  <a:lnTo>
                    <a:pt x="9038" y="25414"/>
                  </a:lnTo>
                  <a:lnTo>
                    <a:pt x="8918" y="26084"/>
                  </a:lnTo>
                  <a:lnTo>
                    <a:pt x="8822" y="26753"/>
                  </a:lnTo>
                  <a:lnTo>
                    <a:pt x="8727" y="27423"/>
                  </a:lnTo>
                  <a:lnTo>
                    <a:pt x="8655" y="28092"/>
                  </a:lnTo>
                  <a:lnTo>
                    <a:pt x="8607" y="28761"/>
                  </a:lnTo>
                  <a:lnTo>
                    <a:pt x="8560" y="29431"/>
                  </a:lnTo>
                  <a:lnTo>
                    <a:pt x="8536" y="30100"/>
                  </a:lnTo>
                  <a:lnTo>
                    <a:pt x="8512" y="30794"/>
                  </a:lnTo>
                  <a:lnTo>
                    <a:pt x="8512" y="31463"/>
                  </a:lnTo>
                  <a:lnTo>
                    <a:pt x="8536" y="32156"/>
                  </a:lnTo>
                  <a:lnTo>
                    <a:pt x="8560" y="32826"/>
                  </a:lnTo>
                  <a:lnTo>
                    <a:pt x="8607" y="33519"/>
                  </a:lnTo>
                  <a:lnTo>
                    <a:pt x="8679" y="34212"/>
                  </a:lnTo>
                  <a:lnTo>
                    <a:pt x="8751" y="34882"/>
                  </a:lnTo>
                  <a:lnTo>
                    <a:pt x="8846" y="35575"/>
                  </a:lnTo>
                  <a:lnTo>
                    <a:pt x="8966" y="36268"/>
                  </a:lnTo>
                  <a:lnTo>
                    <a:pt x="8990" y="36579"/>
                  </a:lnTo>
                  <a:lnTo>
                    <a:pt x="8942" y="36866"/>
                  </a:lnTo>
                  <a:lnTo>
                    <a:pt x="8870" y="37153"/>
                  </a:lnTo>
                  <a:lnTo>
                    <a:pt x="8751" y="37416"/>
                  </a:lnTo>
                  <a:lnTo>
                    <a:pt x="8560" y="37655"/>
                  </a:lnTo>
                  <a:lnTo>
                    <a:pt x="8368" y="37870"/>
                  </a:lnTo>
                  <a:lnTo>
                    <a:pt x="8105" y="38038"/>
                  </a:lnTo>
                  <a:lnTo>
                    <a:pt x="7842" y="38157"/>
                  </a:lnTo>
                  <a:lnTo>
                    <a:pt x="1148" y="40524"/>
                  </a:lnTo>
                  <a:lnTo>
                    <a:pt x="981" y="40572"/>
                  </a:lnTo>
                  <a:lnTo>
                    <a:pt x="837" y="40667"/>
                  </a:lnTo>
                  <a:lnTo>
                    <a:pt x="694" y="40763"/>
                  </a:lnTo>
                  <a:lnTo>
                    <a:pt x="574" y="40859"/>
                  </a:lnTo>
                  <a:lnTo>
                    <a:pt x="455" y="40978"/>
                  </a:lnTo>
                  <a:lnTo>
                    <a:pt x="335" y="41122"/>
                  </a:lnTo>
                  <a:lnTo>
                    <a:pt x="240" y="41241"/>
                  </a:lnTo>
                  <a:lnTo>
                    <a:pt x="168" y="41409"/>
                  </a:lnTo>
                  <a:lnTo>
                    <a:pt x="96" y="41552"/>
                  </a:lnTo>
                  <a:lnTo>
                    <a:pt x="48" y="41695"/>
                  </a:lnTo>
                  <a:lnTo>
                    <a:pt x="25" y="41863"/>
                  </a:lnTo>
                  <a:lnTo>
                    <a:pt x="1" y="42030"/>
                  </a:lnTo>
                  <a:lnTo>
                    <a:pt x="1" y="42198"/>
                  </a:lnTo>
                  <a:lnTo>
                    <a:pt x="25" y="42365"/>
                  </a:lnTo>
                  <a:lnTo>
                    <a:pt x="48" y="42556"/>
                  </a:lnTo>
                  <a:lnTo>
                    <a:pt x="96" y="42724"/>
                  </a:lnTo>
                  <a:lnTo>
                    <a:pt x="2200" y="48676"/>
                  </a:lnTo>
                  <a:lnTo>
                    <a:pt x="2272" y="48844"/>
                  </a:lnTo>
                  <a:lnTo>
                    <a:pt x="2344" y="49011"/>
                  </a:lnTo>
                  <a:lnTo>
                    <a:pt x="2439" y="49155"/>
                  </a:lnTo>
                  <a:lnTo>
                    <a:pt x="2559" y="49274"/>
                  </a:lnTo>
                  <a:lnTo>
                    <a:pt x="2678" y="49394"/>
                  </a:lnTo>
                  <a:lnTo>
                    <a:pt x="2798" y="49489"/>
                  </a:lnTo>
                  <a:lnTo>
                    <a:pt x="2941" y="49585"/>
                  </a:lnTo>
                  <a:lnTo>
                    <a:pt x="3085" y="49681"/>
                  </a:lnTo>
                  <a:lnTo>
                    <a:pt x="3228" y="49728"/>
                  </a:lnTo>
                  <a:lnTo>
                    <a:pt x="3395" y="49776"/>
                  </a:lnTo>
                  <a:lnTo>
                    <a:pt x="3563" y="49824"/>
                  </a:lnTo>
                  <a:lnTo>
                    <a:pt x="3730" y="49824"/>
                  </a:lnTo>
                  <a:lnTo>
                    <a:pt x="3898" y="49848"/>
                  </a:lnTo>
                  <a:lnTo>
                    <a:pt x="4065" y="49824"/>
                  </a:lnTo>
                  <a:lnTo>
                    <a:pt x="4232" y="49800"/>
                  </a:lnTo>
                  <a:lnTo>
                    <a:pt x="4400" y="49728"/>
                  </a:lnTo>
                  <a:lnTo>
                    <a:pt x="78680" y="23574"/>
                  </a:lnTo>
                  <a:lnTo>
                    <a:pt x="78848" y="23526"/>
                  </a:lnTo>
                  <a:lnTo>
                    <a:pt x="78991" y="23430"/>
                  </a:lnTo>
                  <a:lnTo>
                    <a:pt x="79134" y="23334"/>
                  </a:lnTo>
                  <a:lnTo>
                    <a:pt x="79254" y="23239"/>
                  </a:lnTo>
                  <a:lnTo>
                    <a:pt x="79374" y="23119"/>
                  </a:lnTo>
                  <a:lnTo>
                    <a:pt x="79493" y="22976"/>
                  </a:lnTo>
                  <a:lnTo>
                    <a:pt x="79589" y="22856"/>
                  </a:lnTo>
                  <a:lnTo>
                    <a:pt x="79660" y="22689"/>
                  </a:lnTo>
                  <a:lnTo>
                    <a:pt x="79732" y="22545"/>
                  </a:lnTo>
                  <a:lnTo>
                    <a:pt x="79780" y="22402"/>
                  </a:lnTo>
                  <a:lnTo>
                    <a:pt x="79804" y="22235"/>
                  </a:lnTo>
                  <a:lnTo>
                    <a:pt x="79828" y="22067"/>
                  </a:lnTo>
                  <a:lnTo>
                    <a:pt x="79828" y="21900"/>
                  </a:lnTo>
                  <a:lnTo>
                    <a:pt x="79804" y="21733"/>
                  </a:lnTo>
                  <a:lnTo>
                    <a:pt x="79780" y="21565"/>
                  </a:lnTo>
                  <a:lnTo>
                    <a:pt x="79732" y="21374"/>
                  </a:lnTo>
                  <a:lnTo>
                    <a:pt x="77628" y="15421"/>
                  </a:lnTo>
                  <a:lnTo>
                    <a:pt x="77557" y="15254"/>
                  </a:lnTo>
                  <a:lnTo>
                    <a:pt x="77485" y="15086"/>
                  </a:lnTo>
                  <a:lnTo>
                    <a:pt x="77389" y="14943"/>
                  </a:lnTo>
                  <a:lnTo>
                    <a:pt x="77270" y="14823"/>
                  </a:lnTo>
                  <a:lnTo>
                    <a:pt x="77150" y="14704"/>
                  </a:lnTo>
                  <a:lnTo>
                    <a:pt x="77031" y="14608"/>
                  </a:lnTo>
                  <a:lnTo>
                    <a:pt x="76887" y="14513"/>
                  </a:lnTo>
                  <a:lnTo>
                    <a:pt x="76744" y="14441"/>
                  </a:lnTo>
                  <a:lnTo>
                    <a:pt x="76600" y="14369"/>
                  </a:lnTo>
                  <a:lnTo>
                    <a:pt x="76433" y="14321"/>
                  </a:lnTo>
                  <a:lnTo>
                    <a:pt x="76266" y="14273"/>
                  </a:lnTo>
                  <a:lnTo>
                    <a:pt x="76098" y="14273"/>
                  </a:lnTo>
                  <a:lnTo>
                    <a:pt x="75931" y="14250"/>
                  </a:lnTo>
                  <a:lnTo>
                    <a:pt x="75764" y="14273"/>
                  </a:lnTo>
                  <a:lnTo>
                    <a:pt x="75596" y="14297"/>
                  </a:lnTo>
                  <a:lnTo>
                    <a:pt x="75429" y="14369"/>
                  </a:lnTo>
                  <a:lnTo>
                    <a:pt x="68759" y="16712"/>
                  </a:lnTo>
                  <a:lnTo>
                    <a:pt x="68448" y="16784"/>
                  </a:lnTo>
                  <a:lnTo>
                    <a:pt x="68161" y="16808"/>
                  </a:lnTo>
                  <a:lnTo>
                    <a:pt x="67850" y="16784"/>
                  </a:lnTo>
                  <a:lnTo>
                    <a:pt x="67563" y="16688"/>
                  </a:lnTo>
                  <a:lnTo>
                    <a:pt x="67300" y="16569"/>
                  </a:lnTo>
                  <a:lnTo>
                    <a:pt x="67061" y="16401"/>
                  </a:lnTo>
                  <a:lnTo>
                    <a:pt x="66846" y="16186"/>
                  </a:lnTo>
                  <a:lnTo>
                    <a:pt x="66679" y="15947"/>
                  </a:lnTo>
                  <a:lnTo>
                    <a:pt x="66344" y="15325"/>
                  </a:lnTo>
                  <a:lnTo>
                    <a:pt x="65985" y="14728"/>
                  </a:lnTo>
                  <a:lnTo>
                    <a:pt x="65603" y="14154"/>
                  </a:lnTo>
                  <a:lnTo>
                    <a:pt x="65220" y="13580"/>
                  </a:lnTo>
                  <a:lnTo>
                    <a:pt x="64838" y="13030"/>
                  </a:lnTo>
                  <a:lnTo>
                    <a:pt x="64431" y="12456"/>
                  </a:lnTo>
                  <a:lnTo>
                    <a:pt x="64025" y="11931"/>
                  </a:lnTo>
                  <a:lnTo>
                    <a:pt x="63595" y="11405"/>
                  </a:lnTo>
                  <a:lnTo>
                    <a:pt x="63164" y="10879"/>
                  </a:lnTo>
                  <a:lnTo>
                    <a:pt x="62710" y="10353"/>
                  </a:lnTo>
                  <a:lnTo>
                    <a:pt x="62256" y="9851"/>
                  </a:lnTo>
                  <a:lnTo>
                    <a:pt x="61778" y="9372"/>
                  </a:lnTo>
                  <a:lnTo>
                    <a:pt x="61299" y="8894"/>
                  </a:lnTo>
                  <a:lnTo>
                    <a:pt x="60821" y="8440"/>
                  </a:lnTo>
                  <a:lnTo>
                    <a:pt x="60319" y="7986"/>
                  </a:lnTo>
                  <a:lnTo>
                    <a:pt x="59817" y="7532"/>
                  </a:lnTo>
                  <a:lnTo>
                    <a:pt x="59315" y="7101"/>
                  </a:lnTo>
                  <a:lnTo>
                    <a:pt x="58789" y="6671"/>
                  </a:lnTo>
                  <a:lnTo>
                    <a:pt x="58263" y="6264"/>
                  </a:lnTo>
                  <a:lnTo>
                    <a:pt x="57713" y="5882"/>
                  </a:lnTo>
                  <a:lnTo>
                    <a:pt x="56614" y="5117"/>
                  </a:lnTo>
                  <a:lnTo>
                    <a:pt x="55490" y="4400"/>
                  </a:lnTo>
                  <a:lnTo>
                    <a:pt x="54318" y="3754"/>
                  </a:lnTo>
                  <a:lnTo>
                    <a:pt x="53123" y="3133"/>
                  </a:lnTo>
                  <a:lnTo>
                    <a:pt x="51928" y="2583"/>
                  </a:lnTo>
                  <a:lnTo>
                    <a:pt x="50685" y="2081"/>
                  </a:lnTo>
                  <a:lnTo>
                    <a:pt x="49417" y="1626"/>
                  </a:lnTo>
                  <a:lnTo>
                    <a:pt x="48150" y="1220"/>
                  </a:lnTo>
                  <a:lnTo>
                    <a:pt x="47505" y="1029"/>
                  </a:lnTo>
                  <a:lnTo>
                    <a:pt x="46859" y="885"/>
                  </a:lnTo>
                  <a:lnTo>
                    <a:pt x="46190" y="718"/>
                  </a:lnTo>
                  <a:lnTo>
                    <a:pt x="45544" y="574"/>
                  </a:lnTo>
                  <a:lnTo>
                    <a:pt x="44875" y="455"/>
                  </a:lnTo>
                  <a:lnTo>
                    <a:pt x="44230" y="359"/>
                  </a:lnTo>
                  <a:lnTo>
                    <a:pt x="43560" y="264"/>
                  </a:lnTo>
                  <a:lnTo>
                    <a:pt x="42891" y="168"/>
                  </a:lnTo>
                  <a:lnTo>
                    <a:pt x="42221" y="120"/>
                  </a:lnTo>
                  <a:lnTo>
                    <a:pt x="41528" y="48"/>
                  </a:lnTo>
                  <a:lnTo>
                    <a:pt x="40859" y="25"/>
                  </a:lnTo>
                  <a:lnTo>
                    <a:pt x="40189" y="1"/>
                  </a:lnTo>
                  <a:close/>
                </a:path>
              </a:pathLst>
            </a:cu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54;p66"/>
            <p:cNvSpPr/>
            <p:nvPr/>
          </p:nvSpPr>
          <p:spPr>
            <a:xfrm>
              <a:off x="3190113" y="3537110"/>
              <a:ext cx="294914" cy="316375"/>
            </a:xfrm>
            <a:custGeom>
              <a:avLst/>
              <a:gdLst/>
              <a:ahLst/>
              <a:cxnLst/>
              <a:rect l="l" t="t" r="r" b="b"/>
              <a:pathLst>
                <a:path w="21039" h="22570" extrusionOk="0">
                  <a:moveTo>
                    <a:pt x="15325" y="1"/>
                  </a:moveTo>
                  <a:lnTo>
                    <a:pt x="0" y="4423"/>
                  </a:lnTo>
                  <a:lnTo>
                    <a:pt x="1052" y="7221"/>
                  </a:lnTo>
                  <a:lnTo>
                    <a:pt x="1746" y="7651"/>
                  </a:lnTo>
                  <a:lnTo>
                    <a:pt x="2367" y="8105"/>
                  </a:lnTo>
                  <a:lnTo>
                    <a:pt x="2917" y="8559"/>
                  </a:lnTo>
                  <a:lnTo>
                    <a:pt x="3395" y="9014"/>
                  </a:lnTo>
                  <a:lnTo>
                    <a:pt x="3826" y="9492"/>
                  </a:lnTo>
                  <a:lnTo>
                    <a:pt x="4184" y="9994"/>
                  </a:lnTo>
                  <a:lnTo>
                    <a:pt x="4495" y="10472"/>
                  </a:lnTo>
                  <a:lnTo>
                    <a:pt x="4758" y="10974"/>
                  </a:lnTo>
                  <a:lnTo>
                    <a:pt x="4973" y="11476"/>
                  </a:lnTo>
                  <a:lnTo>
                    <a:pt x="5117" y="11978"/>
                  </a:lnTo>
                  <a:lnTo>
                    <a:pt x="5236" y="12480"/>
                  </a:lnTo>
                  <a:lnTo>
                    <a:pt x="5332" y="12958"/>
                  </a:lnTo>
                  <a:lnTo>
                    <a:pt x="5380" y="13460"/>
                  </a:lnTo>
                  <a:lnTo>
                    <a:pt x="5380" y="13939"/>
                  </a:lnTo>
                  <a:lnTo>
                    <a:pt x="5380" y="14393"/>
                  </a:lnTo>
                  <a:lnTo>
                    <a:pt x="5332" y="14871"/>
                  </a:lnTo>
                  <a:lnTo>
                    <a:pt x="5260" y="15301"/>
                  </a:lnTo>
                  <a:lnTo>
                    <a:pt x="5188" y="15732"/>
                  </a:lnTo>
                  <a:lnTo>
                    <a:pt x="5093" y="16162"/>
                  </a:lnTo>
                  <a:lnTo>
                    <a:pt x="4973" y="16545"/>
                  </a:lnTo>
                  <a:lnTo>
                    <a:pt x="4710" y="17286"/>
                  </a:lnTo>
                  <a:lnTo>
                    <a:pt x="4447" y="17907"/>
                  </a:lnTo>
                  <a:lnTo>
                    <a:pt x="4208" y="18433"/>
                  </a:lnTo>
                  <a:lnTo>
                    <a:pt x="3993" y="18816"/>
                  </a:lnTo>
                  <a:lnTo>
                    <a:pt x="3802" y="19150"/>
                  </a:lnTo>
                  <a:lnTo>
                    <a:pt x="4854" y="22569"/>
                  </a:lnTo>
                  <a:lnTo>
                    <a:pt x="21039" y="17859"/>
                  </a:lnTo>
                  <a:lnTo>
                    <a:pt x="19963" y="14584"/>
                  </a:lnTo>
                  <a:lnTo>
                    <a:pt x="19318" y="14273"/>
                  </a:lnTo>
                  <a:lnTo>
                    <a:pt x="18696" y="13939"/>
                  </a:lnTo>
                  <a:lnTo>
                    <a:pt x="18170" y="13556"/>
                  </a:lnTo>
                  <a:lnTo>
                    <a:pt x="17692" y="13150"/>
                  </a:lnTo>
                  <a:lnTo>
                    <a:pt x="17238" y="12743"/>
                  </a:lnTo>
                  <a:lnTo>
                    <a:pt x="16855" y="12313"/>
                  </a:lnTo>
                  <a:lnTo>
                    <a:pt x="16520" y="11859"/>
                  </a:lnTo>
                  <a:lnTo>
                    <a:pt x="16234" y="11381"/>
                  </a:lnTo>
                  <a:lnTo>
                    <a:pt x="15995" y="10902"/>
                  </a:lnTo>
                  <a:lnTo>
                    <a:pt x="15779" y="10400"/>
                  </a:lnTo>
                  <a:lnTo>
                    <a:pt x="15612" y="9922"/>
                  </a:lnTo>
                  <a:lnTo>
                    <a:pt x="15469" y="9420"/>
                  </a:lnTo>
                  <a:lnTo>
                    <a:pt x="15373" y="8918"/>
                  </a:lnTo>
                  <a:lnTo>
                    <a:pt x="15301" y="8416"/>
                  </a:lnTo>
                  <a:lnTo>
                    <a:pt x="15253" y="7914"/>
                  </a:lnTo>
                  <a:lnTo>
                    <a:pt x="15229" y="7436"/>
                  </a:lnTo>
                  <a:lnTo>
                    <a:pt x="15229" y="6958"/>
                  </a:lnTo>
                  <a:lnTo>
                    <a:pt x="15253" y="6479"/>
                  </a:lnTo>
                  <a:lnTo>
                    <a:pt x="15277" y="6025"/>
                  </a:lnTo>
                  <a:lnTo>
                    <a:pt x="15325" y="5595"/>
                  </a:lnTo>
                  <a:lnTo>
                    <a:pt x="15445" y="4782"/>
                  </a:lnTo>
                  <a:lnTo>
                    <a:pt x="15588" y="4089"/>
                  </a:lnTo>
                  <a:lnTo>
                    <a:pt x="15755" y="3491"/>
                  </a:lnTo>
                  <a:lnTo>
                    <a:pt x="15875" y="3037"/>
                  </a:lnTo>
                  <a:lnTo>
                    <a:pt x="16018" y="2654"/>
                  </a:lnTo>
                  <a:lnTo>
                    <a:pt x="15325" y="1"/>
                  </a:lnTo>
                  <a:close/>
                </a:path>
              </a:pathLst>
            </a:custGeom>
            <a:solidFill>
              <a:schemeClr val="accent4"/>
            </a:solidFill>
            <a:ln w="19050" cap="flat" cmpd="sng">
              <a:solidFill>
                <a:schemeClr val="lt1"/>
              </a:solidFill>
              <a:prstDash val="solid"/>
              <a:round/>
              <a:headEnd type="none" w="sm" len="sm"/>
              <a:tailEnd type="none" w="sm" len="sm"/>
            </a:ln>
            <a:effectLst>
              <a:outerShdw dist="19050" dir="3599999"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55;p66"/>
            <p:cNvSpPr/>
            <p:nvPr/>
          </p:nvSpPr>
          <p:spPr>
            <a:xfrm>
              <a:off x="3327512" y="3679879"/>
              <a:ext cx="25484" cy="25484"/>
            </a:xfrm>
            <a:custGeom>
              <a:avLst/>
              <a:gdLst/>
              <a:ahLst/>
              <a:cxnLst/>
              <a:rect l="l" t="t" r="r" b="b"/>
              <a:pathLst>
                <a:path w="1818" h="1818" extrusionOk="0">
                  <a:moveTo>
                    <a:pt x="909" y="0"/>
                  </a:moveTo>
                  <a:lnTo>
                    <a:pt x="718" y="24"/>
                  </a:lnTo>
                  <a:lnTo>
                    <a:pt x="550" y="72"/>
                  </a:lnTo>
                  <a:lnTo>
                    <a:pt x="383" y="144"/>
                  </a:lnTo>
                  <a:lnTo>
                    <a:pt x="263" y="263"/>
                  </a:lnTo>
                  <a:lnTo>
                    <a:pt x="144" y="407"/>
                  </a:lnTo>
                  <a:lnTo>
                    <a:pt x="72" y="550"/>
                  </a:lnTo>
                  <a:lnTo>
                    <a:pt x="0" y="717"/>
                  </a:lnTo>
                  <a:lnTo>
                    <a:pt x="0" y="909"/>
                  </a:lnTo>
                  <a:lnTo>
                    <a:pt x="0" y="1100"/>
                  </a:lnTo>
                  <a:lnTo>
                    <a:pt x="72" y="1267"/>
                  </a:lnTo>
                  <a:lnTo>
                    <a:pt x="144" y="1411"/>
                  </a:lnTo>
                  <a:lnTo>
                    <a:pt x="263" y="1554"/>
                  </a:lnTo>
                  <a:lnTo>
                    <a:pt x="383" y="1674"/>
                  </a:lnTo>
                  <a:lnTo>
                    <a:pt x="550" y="1745"/>
                  </a:lnTo>
                  <a:lnTo>
                    <a:pt x="718" y="1793"/>
                  </a:lnTo>
                  <a:lnTo>
                    <a:pt x="909" y="1817"/>
                  </a:lnTo>
                  <a:lnTo>
                    <a:pt x="1076" y="1793"/>
                  </a:lnTo>
                  <a:lnTo>
                    <a:pt x="1244" y="1745"/>
                  </a:lnTo>
                  <a:lnTo>
                    <a:pt x="1411" y="1674"/>
                  </a:lnTo>
                  <a:lnTo>
                    <a:pt x="1554" y="1554"/>
                  </a:lnTo>
                  <a:lnTo>
                    <a:pt x="1650" y="1411"/>
                  </a:lnTo>
                  <a:lnTo>
                    <a:pt x="1746" y="1267"/>
                  </a:lnTo>
                  <a:lnTo>
                    <a:pt x="1794" y="1100"/>
                  </a:lnTo>
                  <a:lnTo>
                    <a:pt x="1817" y="909"/>
                  </a:lnTo>
                  <a:lnTo>
                    <a:pt x="1794" y="717"/>
                  </a:lnTo>
                  <a:lnTo>
                    <a:pt x="1746" y="550"/>
                  </a:lnTo>
                  <a:lnTo>
                    <a:pt x="1650" y="407"/>
                  </a:lnTo>
                  <a:lnTo>
                    <a:pt x="1554" y="263"/>
                  </a:lnTo>
                  <a:lnTo>
                    <a:pt x="1411" y="144"/>
                  </a:lnTo>
                  <a:lnTo>
                    <a:pt x="1244" y="72"/>
                  </a:lnTo>
                  <a:lnTo>
                    <a:pt x="1076" y="24"/>
                  </a:lnTo>
                  <a:lnTo>
                    <a:pt x="909" y="0"/>
                  </a:lnTo>
                  <a:close/>
                </a:path>
              </a:pathLst>
            </a:custGeom>
            <a:solidFill>
              <a:srgbClr val="F5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56;p66"/>
            <p:cNvSpPr/>
            <p:nvPr/>
          </p:nvSpPr>
          <p:spPr>
            <a:xfrm>
              <a:off x="3279923" y="3599110"/>
              <a:ext cx="114958" cy="192376"/>
            </a:xfrm>
            <a:custGeom>
              <a:avLst/>
              <a:gdLst/>
              <a:ahLst/>
              <a:cxnLst/>
              <a:rect l="l" t="t" r="r" b="b"/>
              <a:pathLst>
                <a:path w="8201" h="13724" extrusionOk="0">
                  <a:moveTo>
                    <a:pt x="4447" y="0"/>
                  </a:moveTo>
                  <a:lnTo>
                    <a:pt x="2320" y="646"/>
                  </a:lnTo>
                  <a:lnTo>
                    <a:pt x="790" y="1100"/>
                  </a:lnTo>
                  <a:lnTo>
                    <a:pt x="264" y="1244"/>
                  </a:lnTo>
                  <a:lnTo>
                    <a:pt x="1" y="1291"/>
                  </a:lnTo>
                  <a:lnTo>
                    <a:pt x="3443" y="13723"/>
                  </a:lnTo>
                  <a:lnTo>
                    <a:pt x="8201" y="12217"/>
                  </a:lnTo>
                  <a:lnTo>
                    <a:pt x="44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57;p66"/>
            <p:cNvSpPr/>
            <p:nvPr/>
          </p:nvSpPr>
          <p:spPr>
            <a:xfrm>
              <a:off x="3310425" y="3596769"/>
              <a:ext cx="88478" cy="185003"/>
            </a:xfrm>
            <a:custGeom>
              <a:avLst/>
              <a:gdLst/>
              <a:ahLst/>
              <a:cxnLst/>
              <a:rect l="l" t="t" r="r" b="b"/>
              <a:pathLst>
                <a:path w="6312" h="13198" fill="none" extrusionOk="0">
                  <a:moveTo>
                    <a:pt x="0" y="861"/>
                  </a:moveTo>
                  <a:lnTo>
                    <a:pt x="2606" y="0"/>
                  </a:lnTo>
                  <a:lnTo>
                    <a:pt x="6312" y="12312"/>
                  </a:lnTo>
                  <a:lnTo>
                    <a:pt x="3586" y="131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58;p66"/>
            <p:cNvSpPr/>
            <p:nvPr/>
          </p:nvSpPr>
          <p:spPr>
            <a:xfrm>
              <a:off x="3331535" y="3692270"/>
              <a:ext cx="23129" cy="23143"/>
            </a:xfrm>
            <a:custGeom>
              <a:avLst/>
              <a:gdLst/>
              <a:ahLst/>
              <a:cxnLst/>
              <a:rect l="l" t="t" r="r" b="b"/>
              <a:pathLst>
                <a:path w="1650" h="1651" extrusionOk="0">
                  <a:moveTo>
                    <a:pt x="837" y="1"/>
                  </a:moveTo>
                  <a:lnTo>
                    <a:pt x="670" y="25"/>
                  </a:lnTo>
                  <a:lnTo>
                    <a:pt x="502" y="72"/>
                  </a:lnTo>
                  <a:lnTo>
                    <a:pt x="359" y="144"/>
                  </a:lnTo>
                  <a:lnTo>
                    <a:pt x="239" y="240"/>
                  </a:lnTo>
                  <a:lnTo>
                    <a:pt x="144" y="359"/>
                  </a:lnTo>
                  <a:lnTo>
                    <a:pt x="72" y="503"/>
                  </a:lnTo>
                  <a:lnTo>
                    <a:pt x="24" y="646"/>
                  </a:lnTo>
                  <a:lnTo>
                    <a:pt x="0" y="814"/>
                  </a:lnTo>
                  <a:lnTo>
                    <a:pt x="24" y="981"/>
                  </a:lnTo>
                  <a:lnTo>
                    <a:pt x="72" y="1148"/>
                  </a:lnTo>
                  <a:lnTo>
                    <a:pt x="144" y="1268"/>
                  </a:lnTo>
                  <a:lnTo>
                    <a:pt x="239" y="1411"/>
                  </a:lnTo>
                  <a:lnTo>
                    <a:pt x="359" y="1507"/>
                  </a:lnTo>
                  <a:lnTo>
                    <a:pt x="502" y="1579"/>
                  </a:lnTo>
                  <a:lnTo>
                    <a:pt x="670" y="1626"/>
                  </a:lnTo>
                  <a:lnTo>
                    <a:pt x="837" y="1650"/>
                  </a:lnTo>
                  <a:lnTo>
                    <a:pt x="1004" y="1626"/>
                  </a:lnTo>
                  <a:lnTo>
                    <a:pt x="1148" y="1579"/>
                  </a:lnTo>
                  <a:lnTo>
                    <a:pt x="1291" y="1507"/>
                  </a:lnTo>
                  <a:lnTo>
                    <a:pt x="1411" y="1411"/>
                  </a:lnTo>
                  <a:lnTo>
                    <a:pt x="1507" y="1268"/>
                  </a:lnTo>
                  <a:lnTo>
                    <a:pt x="1578" y="1148"/>
                  </a:lnTo>
                  <a:lnTo>
                    <a:pt x="1626" y="981"/>
                  </a:lnTo>
                  <a:lnTo>
                    <a:pt x="1650" y="814"/>
                  </a:lnTo>
                  <a:lnTo>
                    <a:pt x="1626" y="646"/>
                  </a:lnTo>
                  <a:lnTo>
                    <a:pt x="1578" y="503"/>
                  </a:lnTo>
                  <a:lnTo>
                    <a:pt x="1507" y="359"/>
                  </a:lnTo>
                  <a:lnTo>
                    <a:pt x="1411" y="240"/>
                  </a:lnTo>
                  <a:lnTo>
                    <a:pt x="1291" y="144"/>
                  </a:lnTo>
                  <a:lnTo>
                    <a:pt x="1148" y="72"/>
                  </a:lnTo>
                  <a:lnTo>
                    <a:pt x="1004" y="25"/>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59;p66"/>
            <p:cNvSpPr/>
            <p:nvPr/>
          </p:nvSpPr>
          <p:spPr>
            <a:xfrm>
              <a:off x="4080532" y="3564585"/>
              <a:ext cx="788568" cy="360614"/>
            </a:xfrm>
            <a:custGeom>
              <a:avLst/>
              <a:gdLst/>
              <a:ahLst/>
              <a:cxnLst/>
              <a:rect l="l" t="t" r="r" b="b"/>
              <a:pathLst>
                <a:path w="56256" h="25726" extrusionOk="0">
                  <a:moveTo>
                    <a:pt x="2846" y="1"/>
                  </a:moveTo>
                  <a:lnTo>
                    <a:pt x="2654" y="25"/>
                  </a:lnTo>
                  <a:lnTo>
                    <a:pt x="2487" y="73"/>
                  </a:lnTo>
                  <a:lnTo>
                    <a:pt x="2320" y="144"/>
                  </a:lnTo>
                  <a:lnTo>
                    <a:pt x="2176" y="216"/>
                  </a:lnTo>
                  <a:lnTo>
                    <a:pt x="2033" y="336"/>
                  </a:lnTo>
                  <a:lnTo>
                    <a:pt x="1602" y="718"/>
                  </a:lnTo>
                  <a:lnTo>
                    <a:pt x="1387" y="957"/>
                  </a:lnTo>
                  <a:lnTo>
                    <a:pt x="1148" y="1220"/>
                  </a:lnTo>
                  <a:lnTo>
                    <a:pt x="933" y="1483"/>
                  </a:lnTo>
                  <a:lnTo>
                    <a:pt x="718" y="1794"/>
                  </a:lnTo>
                  <a:lnTo>
                    <a:pt x="527" y="2105"/>
                  </a:lnTo>
                  <a:lnTo>
                    <a:pt x="359" y="2440"/>
                  </a:lnTo>
                  <a:lnTo>
                    <a:pt x="216" y="2774"/>
                  </a:lnTo>
                  <a:lnTo>
                    <a:pt x="96" y="3133"/>
                  </a:lnTo>
                  <a:lnTo>
                    <a:pt x="25" y="3515"/>
                  </a:lnTo>
                  <a:lnTo>
                    <a:pt x="1" y="3898"/>
                  </a:lnTo>
                  <a:lnTo>
                    <a:pt x="25" y="4280"/>
                  </a:lnTo>
                  <a:lnTo>
                    <a:pt x="48" y="4496"/>
                  </a:lnTo>
                  <a:lnTo>
                    <a:pt x="96" y="4687"/>
                  </a:lnTo>
                  <a:lnTo>
                    <a:pt x="168" y="4902"/>
                  </a:lnTo>
                  <a:lnTo>
                    <a:pt x="240" y="5093"/>
                  </a:lnTo>
                  <a:lnTo>
                    <a:pt x="335" y="5308"/>
                  </a:lnTo>
                  <a:lnTo>
                    <a:pt x="455" y="5524"/>
                  </a:lnTo>
                  <a:lnTo>
                    <a:pt x="574" y="5691"/>
                  </a:lnTo>
                  <a:lnTo>
                    <a:pt x="742" y="5858"/>
                  </a:lnTo>
                  <a:lnTo>
                    <a:pt x="933" y="5978"/>
                  </a:lnTo>
                  <a:lnTo>
                    <a:pt x="1124" y="6097"/>
                  </a:lnTo>
                  <a:lnTo>
                    <a:pt x="53195" y="25654"/>
                  </a:lnTo>
                  <a:lnTo>
                    <a:pt x="53434" y="25726"/>
                  </a:lnTo>
                  <a:lnTo>
                    <a:pt x="53697" y="25726"/>
                  </a:lnTo>
                  <a:lnTo>
                    <a:pt x="53936" y="25702"/>
                  </a:lnTo>
                  <a:lnTo>
                    <a:pt x="54175" y="25630"/>
                  </a:lnTo>
                  <a:lnTo>
                    <a:pt x="54390" y="25510"/>
                  </a:lnTo>
                  <a:lnTo>
                    <a:pt x="54605" y="25343"/>
                  </a:lnTo>
                  <a:lnTo>
                    <a:pt x="54749" y="25128"/>
                  </a:lnTo>
                  <a:lnTo>
                    <a:pt x="54868" y="24913"/>
                  </a:lnTo>
                  <a:lnTo>
                    <a:pt x="56159" y="21781"/>
                  </a:lnTo>
                  <a:lnTo>
                    <a:pt x="56231" y="21518"/>
                  </a:lnTo>
                  <a:lnTo>
                    <a:pt x="56255" y="21255"/>
                  </a:lnTo>
                  <a:lnTo>
                    <a:pt x="56231" y="20992"/>
                  </a:lnTo>
                  <a:lnTo>
                    <a:pt x="56159" y="20753"/>
                  </a:lnTo>
                  <a:lnTo>
                    <a:pt x="56016" y="20514"/>
                  </a:lnTo>
                  <a:lnTo>
                    <a:pt x="55849" y="20322"/>
                  </a:lnTo>
                  <a:lnTo>
                    <a:pt x="55657" y="20155"/>
                  </a:lnTo>
                  <a:lnTo>
                    <a:pt x="55418" y="20035"/>
                  </a:lnTo>
                  <a:lnTo>
                    <a:pt x="3372" y="97"/>
                  </a:lnTo>
                  <a:lnTo>
                    <a:pt x="3204" y="49"/>
                  </a:lnTo>
                  <a:lnTo>
                    <a:pt x="3013" y="25"/>
                  </a:lnTo>
                  <a:lnTo>
                    <a:pt x="2846" y="1"/>
                  </a:lnTo>
                  <a:close/>
                </a:path>
              </a:pathLst>
            </a:custGeom>
            <a:solidFill>
              <a:srgbClr val="184F78"/>
            </a:solidFill>
            <a:ln w="9525" cap="flat" cmpd="sng">
              <a:solidFill>
                <a:schemeClr val="lt1"/>
              </a:solidFill>
              <a:prstDash val="solid"/>
              <a:round/>
              <a:headEnd type="none" w="sm" len="sm"/>
              <a:tailEnd type="none" w="sm" len="sm"/>
            </a:ln>
            <a:effectLst>
              <a:outerShdw dist="47625" dir="36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60;p66"/>
            <p:cNvSpPr/>
            <p:nvPr/>
          </p:nvSpPr>
          <p:spPr>
            <a:xfrm>
              <a:off x="4835571" y="3846098"/>
              <a:ext cx="157178" cy="100548"/>
            </a:xfrm>
            <a:custGeom>
              <a:avLst/>
              <a:gdLst/>
              <a:ahLst/>
              <a:cxnLst/>
              <a:rect l="l" t="t" r="r" b="b"/>
              <a:pathLst>
                <a:path w="11213" h="7173" extrusionOk="0">
                  <a:moveTo>
                    <a:pt x="1674" y="0"/>
                  </a:moveTo>
                  <a:lnTo>
                    <a:pt x="0" y="5619"/>
                  </a:lnTo>
                  <a:lnTo>
                    <a:pt x="10830" y="7173"/>
                  </a:lnTo>
                  <a:lnTo>
                    <a:pt x="10950" y="7173"/>
                  </a:lnTo>
                  <a:lnTo>
                    <a:pt x="11069" y="7125"/>
                  </a:lnTo>
                  <a:lnTo>
                    <a:pt x="11141" y="7053"/>
                  </a:lnTo>
                  <a:lnTo>
                    <a:pt x="11189" y="6957"/>
                  </a:lnTo>
                  <a:lnTo>
                    <a:pt x="11213" y="6838"/>
                  </a:lnTo>
                  <a:lnTo>
                    <a:pt x="11213" y="6742"/>
                  </a:lnTo>
                  <a:lnTo>
                    <a:pt x="11165" y="6623"/>
                  </a:lnTo>
                  <a:lnTo>
                    <a:pt x="11069" y="6551"/>
                  </a:lnTo>
                  <a:lnTo>
                    <a:pt x="1674" y="0"/>
                  </a:lnTo>
                  <a:close/>
                </a:path>
              </a:pathLst>
            </a:custGeom>
            <a:solidFill>
              <a:srgbClr val="EFC4A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61;p66"/>
            <p:cNvSpPr/>
            <p:nvPr/>
          </p:nvSpPr>
          <p:spPr>
            <a:xfrm>
              <a:off x="4931072" y="3905406"/>
              <a:ext cx="61677" cy="41239"/>
            </a:xfrm>
            <a:custGeom>
              <a:avLst/>
              <a:gdLst/>
              <a:ahLst/>
              <a:cxnLst/>
              <a:rect l="l" t="t" r="r" b="b"/>
              <a:pathLst>
                <a:path w="4400" h="2942" extrusionOk="0">
                  <a:moveTo>
                    <a:pt x="933" y="1"/>
                  </a:moveTo>
                  <a:lnTo>
                    <a:pt x="623" y="360"/>
                  </a:lnTo>
                  <a:lnTo>
                    <a:pt x="360" y="694"/>
                  </a:lnTo>
                  <a:lnTo>
                    <a:pt x="168" y="1029"/>
                  </a:lnTo>
                  <a:lnTo>
                    <a:pt x="73" y="1340"/>
                  </a:lnTo>
                  <a:lnTo>
                    <a:pt x="1" y="1627"/>
                  </a:lnTo>
                  <a:lnTo>
                    <a:pt x="1" y="1890"/>
                  </a:lnTo>
                  <a:lnTo>
                    <a:pt x="25" y="2153"/>
                  </a:lnTo>
                  <a:lnTo>
                    <a:pt x="73" y="2368"/>
                  </a:lnTo>
                  <a:lnTo>
                    <a:pt x="4017" y="2942"/>
                  </a:lnTo>
                  <a:lnTo>
                    <a:pt x="4137" y="2942"/>
                  </a:lnTo>
                  <a:lnTo>
                    <a:pt x="4256" y="2894"/>
                  </a:lnTo>
                  <a:lnTo>
                    <a:pt x="4328" y="2822"/>
                  </a:lnTo>
                  <a:lnTo>
                    <a:pt x="4376" y="2726"/>
                  </a:lnTo>
                  <a:lnTo>
                    <a:pt x="4400" y="2607"/>
                  </a:lnTo>
                  <a:lnTo>
                    <a:pt x="4400" y="2511"/>
                  </a:lnTo>
                  <a:lnTo>
                    <a:pt x="4352" y="2392"/>
                  </a:lnTo>
                  <a:lnTo>
                    <a:pt x="4256" y="2320"/>
                  </a:lnTo>
                  <a:lnTo>
                    <a:pt x="933" y="1"/>
                  </a:lnTo>
                  <a:close/>
                </a:path>
              </a:pathLst>
            </a:custGeom>
            <a:solidFill>
              <a:srgbClr val="184F7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44" name="Picture 6" descr="Triangle ruler outline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5561316" y="2356533"/>
            <a:ext cx="718498" cy="10386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rot="7024853">
            <a:off x="4511258" y="1049747"/>
            <a:ext cx="526902" cy="10565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349952" y="2290498"/>
            <a:ext cx="534378" cy="1026043"/>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428302"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b) Các loại hình tam giác</a:t>
            </a:r>
          </a:p>
        </p:txBody>
      </p:sp>
      <p:grpSp>
        <p:nvGrpSpPr>
          <p:cNvPr id="23" name="Group 22"/>
          <p:cNvGrpSpPr/>
          <p:nvPr/>
        </p:nvGrpSpPr>
        <p:grpSpPr>
          <a:xfrm>
            <a:off x="3350654" y="1121366"/>
            <a:ext cx="2858759" cy="2190674"/>
            <a:chOff x="4699591" y="885127"/>
            <a:chExt cx="3612232" cy="2553624"/>
          </a:xfrm>
        </p:grpSpPr>
        <p:cxnSp>
          <p:nvCxnSpPr>
            <p:cNvPr id="93" name="Straight Connector 92"/>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3" name="Google Shape;2164;p40"/>
          <p:cNvSpPr txBox="1">
            <a:spLocks/>
          </p:cNvSpPr>
          <p:nvPr/>
        </p:nvSpPr>
        <p:spPr>
          <a:xfrm>
            <a:off x="3441500" y="1701044"/>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46" name="Google Shape;2164;p40"/>
          <p:cNvSpPr txBox="1">
            <a:spLocks/>
          </p:cNvSpPr>
          <p:nvPr/>
        </p:nvSpPr>
        <p:spPr>
          <a:xfrm>
            <a:off x="2273155" y="3549554"/>
            <a:ext cx="500310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rgbClr val="002060"/>
                </a:solidFill>
                <a:sym typeface="Wingdings" panose="05000000000000000000" pitchFamily="2" charset="2"/>
              </a:rPr>
              <a:t>Hình tam giác có     góc nhọn</a:t>
            </a:r>
            <a:endParaRPr lang="vi-VN" sz="2800" dirty="0">
              <a:solidFill>
                <a:srgbClr val="002060"/>
              </a:solidFill>
            </a:endParaRPr>
          </a:p>
        </p:txBody>
      </p:sp>
      <p:pic>
        <p:nvPicPr>
          <p:cNvPr id="72" name="Google Shape;1396;p56"/>
          <p:cNvPicPr preferRelativeResize="0"/>
          <p:nvPr/>
        </p:nvPicPr>
        <p:blipFill rotWithShape="1">
          <a:blip r:embed="rId7">
            <a:alphaModFix/>
            <a:extLst>
              <a:ext uri="{BEBA8EAE-BF5A-486C-A8C5-ECC9F3942E4B}">
                <a14:imgProps xmlns:a14="http://schemas.microsoft.com/office/drawing/2010/main">
                  <a14:imgLayer r:embed="rId8">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658359" y="2817628"/>
            <a:ext cx="1860697" cy="2325872"/>
          </a:xfrm>
          <a:prstGeom prst="rect">
            <a:avLst/>
          </a:prstGeom>
          <a:noFill/>
          <a:ln>
            <a:noFill/>
          </a:ln>
        </p:spPr>
      </p:pic>
      <p:grpSp>
        <p:nvGrpSpPr>
          <p:cNvPr id="97" name="Google Shape;4059;p74"/>
          <p:cNvGrpSpPr/>
          <p:nvPr/>
        </p:nvGrpSpPr>
        <p:grpSpPr>
          <a:xfrm>
            <a:off x="5078888" y="3507081"/>
            <a:ext cx="334880" cy="493020"/>
            <a:chOff x="3547200" y="1167175"/>
            <a:chExt cx="797150" cy="1246825"/>
          </a:xfrm>
          <a:solidFill>
            <a:schemeClr val="accent1">
              <a:lumMod val="60000"/>
              <a:lumOff val="40000"/>
            </a:schemeClr>
          </a:solidFill>
        </p:grpSpPr>
        <p:sp>
          <p:nvSpPr>
            <p:cNvPr id="98" name="Google Shape;4060;p74"/>
            <p:cNvSpPr/>
            <p:nvPr/>
          </p:nvSpPr>
          <p:spPr>
            <a:xfrm>
              <a:off x="3547200" y="1167175"/>
              <a:ext cx="797150" cy="1246825"/>
            </a:xfrm>
            <a:custGeom>
              <a:avLst/>
              <a:gdLst/>
              <a:ahLst/>
              <a:cxnLst/>
              <a:rect l="l" t="t" r="r" b="b"/>
              <a:pathLst>
                <a:path w="31886" h="49873" extrusionOk="0">
                  <a:moveTo>
                    <a:pt x="14088" y="1"/>
                  </a:moveTo>
                  <a:lnTo>
                    <a:pt x="13459" y="22"/>
                  </a:lnTo>
                  <a:lnTo>
                    <a:pt x="12851" y="64"/>
                  </a:lnTo>
                  <a:lnTo>
                    <a:pt x="12222" y="106"/>
                  </a:lnTo>
                  <a:lnTo>
                    <a:pt x="11593" y="190"/>
                  </a:lnTo>
                  <a:lnTo>
                    <a:pt x="10964" y="294"/>
                  </a:lnTo>
                  <a:lnTo>
                    <a:pt x="10335" y="420"/>
                  </a:lnTo>
                  <a:lnTo>
                    <a:pt x="9706" y="546"/>
                  </a:lnTo>
                  <a:lnTo>
                    <a:pt x="9056" y="735"/>
                  </a:lnTo>
                  <a:lnTo>
                    <a:pt x="8427" y="923"/>
                  </a:lnTo>
                  <a:lnTo>
                    <a:pt x="7778" y="1154"/>
                  </a:lnTo>
                  <a:lnTo>
                    <a:pt x="7149" y="1385"/>
                  </a:lnTo>
                  <a:lnTo>
                    <a:pt x="6499" y="1678"/>
                  </a:lnTo>
                  <a:lnTo>
                    <a:pt x="5870" y="1972"/>
                  </a:lnTo>
                  <a:lnTo>
                    <a:pt x="5241" y="2307"/>
                  </a:lnTo>
                  <a:lnTo>
                    <a:pt x="4591" y="2684"/>
                  </a:lnTo>
                  <a:lnTo>
                    <a:pt x="3962" y="3083"/>
                  </a:lnTo>
                  <a:lnTo>
                    <a:pt x="3333" y="3523"/>
                  </a:lnTo>
                  <a:lnTo>
                    <a:pt x="2725" y="3984"/>
                  </a:lnTo>
                  <a:lnTo>
                    <a:pt x="2097" y="4487"/>
                  </a:lnTo>
                  <a:lnTo>
                    <a:pt x="1489" y="5032"/>
                  </a:lnTo>
                  <a:lnTo>
                    <a:pt x="860" y="5619"/>
                  </a:lnTo>
                  <a:lnTo>
                    <a:pt x="692" y="5808"/>
                  </a:lnTo>
                  <a:lnTo>
                    <a:pt x="524" y="6017"/>
                  </a:lnTo>
                  <a:lnTo>
                    <a:pt x="399" y="6227"/>
                  </a:lnTo>
                  <a:lnTo>
                    <a:pt x="273" y="6437"/>
                  </a:lnTo>
                  <a:lnTo>
                    <a:pt x="189" y="6688"/>
                  </a:lnTo>
                  <a:lnTo>
                    <a:pt x="105" y="6919"/>
                  </a:lnTo>
                  <a:lnTo>
                    <a:pt x="42" y="7170"/>
                  </a:lnTo>
                  <a:lnTo>
                    <a:pt x="21" y="7401"/>
                  </a:lnTo>
                  <a:lnTo>
                    <a:pt x="0" y="7653"/>
                  </a:lnTo>
                  <a:lnTo>
                    <a:pt x="0" y="7904"/>
                  </a:lnTo>
                  <a:lnTo>
                    <a:pt x="42" y="8156"/>
                  </a:lnTo>
                  <a:lnTo>
                    <a:pt x="84" y="8407"/>
                  </a:lnTo>
                  <a:lnTo>
                    <a:pt x="147" y="8659"/>
                  </a:lnTo>
                  <a:lnTo>
                    <a:pt x="252" y="8889"/>
                  </a:lnTo>
                  <a:lnTo>
                    <a:pt x="357" y="9120"/>
                  </a:lnTo>
                  <a:lnTo>
                    <a:pt x="482" y="9351"/>
                  </a:lnTo>
                  <a:lnTo>
                    <a:pt x="4193" y="14990"/>
                  </a:lnTo>
                  <a:lnTo>
                    <a:pt x="4319" y="15178"/>
                  </a:lnTo>
                  <a:lnTo>
                    <a:pt x="4486" y="15346"/>
                  </a:lnTo>
                  <a:lnTo>
                    <a:pt x="4654" y="15493"/>
                  </a:lnTo>
                  <a:lnTo>
                    <a:pt x="4843" y="15640"/>
                  </a:lnTo>
                  <a:lnTo>
                    <a:pt x="5031" y="15744"/>
                  </a:lnTo>
                  <a:lnTo>
                    <a:pt x="5220" y="15828"/>
                  </a:lnTo>
                  <a:lnTo>
                    <a:pt x="5430" y="15912"/>
                  </a:lnTo>
                  <a:lnTo>
                    <a:pt x="5639" y="15954"/>
                  </a:lnTo>
                  <a:lnTo>
                    <a:pt x="5849" y="15975"/>
                  </a:lnTo>
                  <a:lnTo>
                    <a:pt x="6080" y="15975"/>
                  </a:lnTo>
                  <a:lnTo>
                    <a:pt x="6289" y="15954"/>
                  </a:lnTo>
                  <a:lnTo>
                    <a:pt x="6520" y="15933"/>
                  </a:lnTo>
                  <a:lnTo>
                    <a:pt x="6729" y="15870"/>
                  </a:lnTo>
                  <a:lnTo>
                    <a:pt x="6939" y="15786"/>
                  </a:lnTo>
                  <a:lnTo>
                    <a:pt x="7149" y="15661"/>
                  </a:lnTo>
                  <a:lnTo>
                    <a:pt x="7337" y="15535"/>
                  </a:lnTo>
                  <a:lnTo>
                    <a:pt x="7715" y="15262"/>
                  </a:lnTo>
                  <a:lnTo>
                    <a:pt x="8113" y="15011"/>
                  </a:lnTo>
                  <a:lnTo>
                    <a:pt x="8553" y="14738"/>
                  </a:lnTo>
                  <a:lnTo>
                    <a:pt x="8993" y="14466"/>
                  </a:lnTo>
                  <a:lnTo>
                    <a:pt x="9455" y="14235"/>
                  </a:lnTo>
                  <a:lnTo>
                    <a:pt x="9937" y="14005"/>
                  </a:lnTo>
                  <a:lnTo>
                    <a:pt x="10440" y="13795"/>
                  </a:lnTo>
                  <a:lnTo>
                    <a:pt x="10964" y="13606"/>
                  </a:lnTo>
                  <a:lnTo>
                    <a:pt x="11320" y="13501"/>
                  </a:lnTo>
                  <a:lnTo>
                    <a:pt x="11677" y="13418"/>
                  </a:lnTo>
                  <a:lnTo>
                    <a:pt x="12033" y="13376"/>
                  </a:lnTo>
                  <a:lnTo>
                    <a:pt x="12390" y="13355"/>
                  </a:lnTo>
                  <a:lnTo>
                    <a:pt x="12746" y="13355"/>
                  </a:lnTo>
                  <a:lnTo>
                    <a:pt x="13081" y="13376"/>
                  </a:lnTo>
                  <a:lnTo>
                    <a:pt x="13417" y="13439"/>
                  </a:lnTo>
                  <a:lnTo>
                    <a:pt x="13752" y="13501"/>
                  </a:lnTo>
                  <a:lnTo>
                    <a:pt x="14067" y="13585"/>
                  </a:lnTo>
                  <a:lnTo>
                    <a:pt x="14381" y="13711"/>
                  </a:lnTo>
                  <a:lnTo>
                    <a:pt x="14696" y="13837"/>
                  </a:lnTo>
                  <a:lnTo>
                    <a:pt x="14989" y="14005"/>
                  </a:lnTo>
                  <a:lnTo>
                    <a:pt x="15282" y="14172"/>
                  </a:lnTo>
                  <a:lnTo>
                    <a:pt x="15555" y="14361"/>
                  </a:lnTo>
                  <a:lnTo>
                    <a:pt x="15807" y="14550"/>
                  </a:lnTo>
                  <a:lnTo>
                    <a:pt x="16058" y="14780"/>
                  </a:lnTo>
                  <a:lnTo>
                    <a:pt x="16289" y="15011"/>
                  </a:lnTo>
                  <a:lnTo>
                    <a:pt x="16498" y="15262"/>
                  </a:lnTo>
                  <a:lnTo>
                    <a:pt x="16687" y="15514"/>
                  </a:lnTo>
                  <a:lnTo>
                    <a:pt x="16876" y="15807"/>
                  </a:lnTo>
                  <a:lnTo>
                    <a:pt x="17043" y="16080"/>
                  </a:lnTo>
                  <a:lnTo>
                    <a:pt x="17169" y="16373"/>
                  </a:lnTo>
                  <a:lnTo>
                    <a:pt x="17295" y="16688"/>
                  </a:lnTo>
                  <a:lnTo>
                    <a:pt x="17400" y="17002"/>
                  </a:lnTo>
                  <a:lnTo>
                    <a:pt x="17484" y="17317"/>
                  </a:lnTo>
                  <a:lnTo>
                    <a:pt x="17526" y="17652"/>
                  </a:lnTo>
                  <a:lnTo>
                    <a:pt x="17567" y="17988"/>
                  </a:lnTo>
                  <a:lnTo>
                    <a:pt x="17567" y="18344"/>
                  </a:lnTo>
                  <a:lnTo>
                    <a:pt x="17547" y="18679"/>
                  </a:lnTo>
                  <a:lnTo>
                    <a:pt x="17505" y="19036"/>
                  </a:lnTo>
                  <a:lnTo>
                    <a:pt x="17421" y="19392"/>
                  </a:lnTo>
                  <a:lnTo>
                    <a:pt x="17316" y="19748"/>
                  </a:lnTo>
                  <a:lnTo>
                    <a:pt x="17211" y="20042"/>
                  </a:lnTo>
                  <a:lnTo>
                    <a:pt x="17064" y="20335"/>
                  </a:lnTo>
                  <a:lnTo>
                    <a:pt x="16918" y="20629"/>
                  </a:lnTo>
                  <a:lnTo>
                    <a:pt x="16729" y="20901"/>
                  </a:lnTo>
                  <a:lnTo>
                    <a:pt x="16540" y="21195"/>
                  </a:lnTo>
                  <a:lnTo>
                    <a:pt x="16289" y="21447"/>
                  </a:lnTo>
                  <a:lnTo>
                    <a:pt x="16037" y="21719"/>
                  </a:lnTo>
                  <a:lnTo>
                    <a:pt x="15744" y="21950"/>
                  </a:lnTo>
                  <a:lnTo>
                    <a:pt x="15408" y="22201"/>
                  </a:lnTo>
                  <a:lnTo>
                    <a:pt x="15052" y="22411"/>
                  </a:lnTo>
                  <a:lnTo>
                    <a:pt x="14675" y="22620"/>
                  </a:lnTo>
                  <a:lnTo>
                    <a:pt x="14234" y="22809"/>
                  </a:lnTo>
                  <a:lnTo>
                    <a:pt x="13773" y="22998"/>
                  </a:lnTo>
                  <a:lnTo>
                    <a:pt x="13270" y="23145"/>
                  </a:lnTo>
                  <a:lnTo>
                    <a:pt x="12725" y="23291"/>
                  </a:lnTo>
                  <a:lnTo>
                    <a:pt x="12138" y="23417"/>
                  </a:lnTo>
                  <a:lnTo>
                    <a:pt x="11907" y="23480"/>
                  </a:lnTo>
                  <a:lnTo>
                    <a:pt x="11698" y="23564"/>
                  </a:lnTo>
                  <a:lnTo>
                    <a:pt x="11509" y="23690"/>
                  </a:lnTo>
                  <a:lnTo>
                    <a:pt x="11341" y="23836"/>
                  </a:lnTo>
                  <a:lnTo>
                    <a:pt x="11195" y="24004"/>
                  </a:lnTo>
                  <a:lnTo>
                    <a:pt x="11090" y="24214"/>
                  </a:lnTo>
                  <a:lnTo>
                    <a:pt x="11006" y="24423"/>
                  </a:lnTo>
                  <a:lnTo>
                    <a:pt x="10964" y="24654"/>
                  </a:lnTo>
                  <a:lnTo>
                    <a:pt x="10587" y="28008"/>
                  </a:lnTo>
                  <a:lnTo>
                    <a:pt x="10587" y="28239"/>
                  </a:lnTo>
                  <a:lnTo>
                    <a:pt x="10629" y="28469"/>
                  </a:lnTo>
                  <a:lnTo>
                    <a:pt x="10712" y="28658"/>
                  </a:lnTo>
                  <a:lnTo>
                    <a:pt x="10838" y="28847"/>
                  </a:lnTo>
                  <a:lnTo>
                    <a:pt x="11006" y="28993"/>
                  </a:lnTo>
                  <a:lnTo>
                    <a:pt x="11174" y="29119"/>
                  </a:lnTo>
                  <a:lnTo>
                    <a:pt x="11404" y="29203"/>
                  </a:lnTo>
                  <a:lnTo>
                    <a:pt x="11635" y="29224"/>
                  </a:lnTo>
                  <a:lnTo>
                    <a:pt x="12243" y="29266"/>
                  </a:lnTo>
                  <a:lnTo>
                    <a:pt x="12935" y="29329"/>
                  </a:lnTo>
                  <a:lnTo>
                    <a:pt x="13689" y="29434"/>
                  </a:lnTo>
                  <a:lnTo>
                    <a:pt x="14067" y="29517"/>
                  </a:lnTo>
                  <a:lnTo>
                    <a:pt x="14465" y="29601"/>
                  </a:lnTo>
                  <a:lnTo>
                    <a:pt x="14863" y="29706"/>
                  </a:lnTo>
                  <a:lnTo>
                    <a:pt x="15220" y="29853"/>
                  </a:lnTo>
                  <a:lnTo>
                    <a:pt x="15576" y="30021"/>
                  </a:lnTo>
                  <a:lnTo>
                    <a:pt x="15890" y="30209"/>
                  </a:lnTo>
                  <a:lnTo>
                    <a:pt x="16184" y="30419"/>
                  </a:lnTo>
                  <a:lnTo>
                    <a:pt x="16456" y="30649"/>
                  </a:lnTo>
                  <a:lnTo>
                    <a:pt x="16687" y="30922"/>
                  </a:lnTo>
                  <a:lnTo>
                    <a:pt x="16918" y="31194"/>
                  </a:lnTo>
                  <a:lnTo>
                    <a:pt x="17106" y="31488"/>
                  </a:lnTo>
                  <a:lnTo>
                    <a:pt x="17253" y="31781"/>
                  </a:lnTo>
                  <a:lnTo>
                    <a:pt x="17400" y="32096"/>
                  </a:lnTo>
                  <a:lnTo>
                    <a:pt x="17505" y="32431"/>
                  </a:lnTo>
                  <a:lnTo>
                    <a:pt x="17588" y="32746"/>
                  </a:lnTo>
                  <a:lnTo>
                    <a:pt x="17651" y="33081"/>
                  </a:lnTo>
                  <a:lnTo>
                    <a:pt x="17693" y="33438"/>
                  </a:lnTo>
                  <a:lnTo>
                    <a:pt x="17693" y="33773"/>
                  </a:lnTo>
                  <a:lnTo>
                    <a:pt x="17672" y="34108"/>
                  </a:lnTo>
                  <a:lnTo>
                    <a:pt x="17630" y="34444"/>
                  </a:lnTo>
                  <a:lnTo>
                    <a:pt x="17567" y="34779"/>
                  </a:lnTo>
                  <a:lnTo>
                    <a:pt x="17463" y="35094"/>
                  </a:lnTo>
                  <a:lnTo>
                    <a:pt x="17337" y="35408"/>
                  </a:lnTo>
                  <a:lnTo>
                    <a:pt x="17190" y="35723"/>
                  </a:lnTo>
                  <a:lnTo>
                    <a:pt x="17022" y="36016"/>
                  </a:lnTo>
                  <a:lnTo>
                    <a:pt x="16813" y="36289"/>
                  </a:lnTo>
                  <a:lnTo>
                    <a:pt x="16603" y="36540"/>
                  </a:lnTo>
                  <a:lnTo>
                    <a:pt x="16352" y="36792"/>
                  </a:lnTo>
                  <a:lnTo>
                    <a:pt x="16079" y="37001"/>
                  </a:lnTo>
                  <a:lnTo>
                    <a:pt x="15765" y="37190"/>
                  </a:lnTo>
                  <a:lnTo>
                    <a:pt x="15450" y="37379"/>
                  </a:lnTo>
                  <a:lnTo>
                    <a:pt x="15094" y="37504"/>
                  </a:lnTo>
                  <a:lnTo>
                    <a:pt x="14716" y="37630"/>
                  </a:lnTo>
                  <a:lnTo>
                    <a:pt x="14297" y="37714"/>
                  </a:lnTo>
                  <a:lnTo>
                    <a:pt x="13920" y="37756"/>
                  </a:lnTo>
                  <a:lnTo>
                    <a:pt x="13501" y="37798"/>
                  </a:lnTo>
                  <a:lnTo>
                    <a:pt x="13060" y="37798"/>
                  </a:lnTo>
                  <a:lnTo>
                    <a:pt x="12599" y="37777"/>
                  </a:lnTo>
                  <a:lnTo>
                    <a:pt x="12138" y="37756"/>
                  </a:lnTo>
                  <a:lnTo>
                    <a:pt x="11635" y="37693"/>
                  </a:lnTo>
                  <a:lnTo>
                    <a:pt x="11090" y="37609"/>
                  </a:lnTo>
                  <a:lnTo>
                    <a:pt x="10545" y="37484"/>
                  </a:lnTo>
                  <a:lnTo>
                    <a:pt x="9958" y="37337"/>
                  </a:lnTo>
                  <a:lnTo>
                    <a:pt x="9371" y="37169"/>
                  </a:lnTo>
                  <a:lnTo>
                    <a:pt x="8742" y="36959"/>
                  </a:lnTo>
                  <a:lnTo>
                    <a:pt x="8071" y="36729"/>
                  </a:lnTo>
                  <a:lnTo>
                    <a:pt x="7400" y="36456"/>
                  </a:lnTo>
                  <a:lnTo>
                    <a:pt x="6688" y="36142"/>
                  </a:lnTo>
                  <a:lnTo>
                    <a:pt x="5933" y="35785"/>
                  </a:lnTo>
                  <a:lnTo>
                    <a:pt x="5178" y="35408"/>
                  </a:lnTo>
                  <a:lnTo>
                    <a:pt x="5010" y="35324"/>
                  </a:lnTo>
                  <a:lnTo>
                    <a:pt x="4843" y="35282"/>
                  </a:lnTo>
                  <a:lnTo>
                    <a:pt x="4696" y="35240"/>
                  </a:lnTo>
                  <a:lnTo>
                    <a:pt x="4361" y="35240"/>
                  </a:lnTo>
                  <a:lnTo>
                    <a:pt x="4214" y="35261"/>
                  </a:lnTo>
                  <a:lnTo>
                    <a:pt x="4046" y="35303"/>
                  </a:lnTo>
                  <a:lnTo>
                    <a:pt x="3899" y="35366"/>
                  </a:lnTo>
                  <a:lnTo>
                    <a:pt x="3753" y="35429"/>
                  </a:lnTo>
                  <a:lnTo>
                    <a:pt x="3627" y="35513"/>
                  </a:lnTo>
                  <a:lnTo>
                    <a:pt x="3501" y="35618"/>
                  </a:lnTo>
                  <a:lnTo>
                    <a:pt x="3375" y="35744"/>
                  </a:lnTo>
                  <a:lnTo>
                    <a:pt x="3291" y="35869"/>
                  </a:lnTo>
                  <a:lnTo>
                    <a:pt x="3187" y="36016"/>
                  </a:lnTo>
                  <a:lnTo>
                    <a:pt x="3124" y="36163"/>
                  </a:lnTo>
                  <a:lnTo>
                    <a:pt x="3061" y="36331"/>
                  </a:lnTo>
                  <a:lnTo>
                    <a:pt x="986" y="43877"/>
                  </a:lnTo>
                  <a:lnTo>
                    <a:pt x="944" y="44066"/>
                  </a:lnTo>
                  <a:lnTo>
                    <a:pt x="902" y="44276"/>
                  </a:lnTo>
                  <a:lnTo>
                    <a:pt x="902" y="44464"/>
                  </a:lnTo>
                  <a:lnTo>
                    <a:pt x="902" y="44674"/>
                  </a:lnTo>
                  <a:lnTo>
                    <a:pt x="944" y="44863"/>
                  </a:lnTo>
                  <a:lnTo>
                    <a:pt x="986" y="45051"/>
                  </a:lnTo>
                  <a:lnTo>
                    <a:pt x="1048" y="45240"/>
                  </a:lnTo>
                  <a:lnTo>
                    <a:pt x="1111" y="45408"/>
                  </a:lnTo>
                  <a:lnTo>
                    <a:pt x="1216" y="45575"/>
                  </a:lnTo>
                  <a:lnTo>
                    <a:pt x="1321" y="45743"/>
                  </a:lnTo>
                  <a:lnTo>
                    <a:pt x="1426" y="45890"/>
                  </a:lnTo>
                  <a:lnTo>
                    <a:pt x="1572" y="46037"/>
                  </a:lnTo>
                  <a:lnTo>
                    <a:pt x="1719" y="46162"/>
                  </a:lnTo>
                  <a:lnTo>
                    <a:pt x="1866" y="46288"/>
                  </a:lnTo>
                  <a:lnTo>
                    <a:pt x="2055" y="46393"/>
                  </a:lnTo>
                  <a:lnTo>
                    <a:pt x="2222" y="46477"/>
                  </a:lnTo>
                  <a:lnTo>
                    <a:pt x="3250" y="46896"/>
                  </a:lnTo>
                  <a:lnTo>
                    <a:pt x="4444" y="47357"/>
                  </a:lnTo>
                  <a:lnTo>
                    <a:pt x="5807" y="47839"/>
                  </a:lnTo>
                  <a:lnTo>
                    <a:pt x="6541" y="48091"/>
                  </a:lnTo>
                  <a:lnTo>
                    <a:pt x="7316" y="48322"/>
                  </a:lnTo>
                  <a:lnTo>
                    <a:pt x="8113" y="48552"/>
                  </a:lnTo>
                  <a:lnTo>
                    <a:pt x="8952" y="48783"/>
                  </a:lnTo>
                  <a:lnTo>
                    <a:pt x="9790" y="48992"/>
                  </a:lnTo>
                  <a:lnTo>
                    <a:pt x="10671" y="49181"/>
                  </a:lnTo>
                  <a:lnTo>
                    <a:pt x="11572" y="49349"/>
                  </a:lnTo>
                  <a:lnTo>
                    <a:pt x="12473" y="49516"/>
                  </a:lnTo>
                  <a:lnTo>
                    <a:pt x="13396" y="49642"/>
                  </a:lnTo>
                  <a:lnTo>
                    <a:pt x="14318" y="49747"/>
                  </a:lnTo>
                  <a:lnTo>
                    <a:pt x="15262" y="49810"/>
                  </a:lnTo>
                  <a:lnTo>
                    <a:pt x="16205" y="49852"/>
                  </a:lnTo>
                  <a:lnTo>
                    <a:pt x="17148" y="49873"/>
                  </a:lnTo>
                  <a:lnTo>
                    <a:pt x="18092" y="49831"/>
                  </a:lnTo>
                  <a:lnTo>
                    <a:pt x="19035" y="49747"/>
                  </a:lnTo>
                  <a:lnTo>
                    <a:pt x="19978" y="49642"/>
                  </a:lnTo>
                  <a:lnTo>
                    <a:pt x="20439" y="49558"/>
                  </a:lnTo>
                  <a:lnTo>
                    <a:pt x="20901" y="49475"/>
                  </a:lnTo>
                  <a:lnTo>
                    <a:pt x="21362" y="49370"/>
                  </a:lnTo>
                  <a:lnTo>
                    <a:pt x="21802" y="49244"/>
                  </a:lnTo>
                  <a:lnTo>
                    <a:pt x="22263" y="49118"/>
                  </a:lnTo>
                  <a:lnTo>
                    <a:pt x="22704" y="48971"/>
                  </a:lnTo>
                  <a:lnTo>
                    <a:pt x="23144" y="48825"/>
                  </a:lnTo>
                  <a:lnTo>
                    <a:pt x="23584" y="48657"/>
                  </a:lnTo>
                  <a:lnTo>
                    <a:pt x="24024" y="48468"/>
                  </a:lnTo>
                  <a:lnTo>
                    <a:pt x="24443" y="48280"/>
                  </a:lnTo>
                  <a:lnTo>
                    <a:pt x="24863" y="48049"/>
                  </a:lnTo>
                  <a:lnTo>
                    <a:pt x="25282" y="47818"/>
                  </a:lnTo>
                  <a:lnTo>
                    <a:pt x="25701" y="47567"/>
                  </a:lnTo>
                  <a:lnTo>
                    <a:pt x="26100" y="47315"/>
                  </a:lnTo>
                  <a:lnTo>
                    <a:pt x="26477" y="47022"/>
                  </a:lnTo>
                  <a:lnTo>
                    <a:pt x="26875" y="46728"/>
                  </a:lnTo>
                  <a:lnTo>
                    <a:pt x="27253" y="46414"/>
                  </a:lnTo>
                  <a:lnTo>
                    <a:pt x="27609" y="46078"/>
                  </a:lnTo>
                  <a:lnTo>
                    <a:pt x="27986" y="45722"/>
                  </a:lnTo>
                  <a:lnTo>
                    <a:pt x="28343" y="45366"/>
                  </a:lnTo>
                  <a:lnTo>
                    <a:pt x="28615" y="45030"/>
                  </a:lnTo>
                  <a:lnTo>
                    <a:pt x="28888" y="44695"/>
                  </a:lnTo>
                  <a:lnTo>
                    <a:pt x="29160" y="44360"/>
                  </a:lnTo>
                  <a:lnTo>
                    <a:pt x="29412" y="44024"/>
                  </a:lnTo>
                  <a:lnTo>
                    <a:pt x="29642" y="43668"/>
                  </a:lnTo>
                  <a:lnTo>
                    <a:pt x="29873" y="43290"/>
                  </a:lnTo>
                  <a:lnTo>
                    <a:pt x="30083" y="42934"/>
                  </a:lnTo>
                  <a:lnTo>
                    <a:pt x="30271" y="42557"/>
                  </a:lnTo>
                  <a:lnTo>
                    <a:pt x="30460" y="42179"/>
                  </a:lnTo>
                  <a:lnTo>
                    <a:pt x="30628" y="41802"/>
                  </a:lnTo>
                  <a:lnTo>
                    <a:pt x="30795" y="41404"/>
                  </a:lnTo>
                  <a:lnTo>
                    <a:pt x="30942" y="41005"/>
                  </a:lnTo>
                  <a:lnTo>
                    <a:pt x="31089" y="40607"/>
                  </a:lnTo>
                  <a:lnTo>
                    <a:pt x="31194" y="40209"/>
                  </a:lnTo>
                  <a:lnTo>
                    <a:pt x="31298" y="39810"/>
                  </a:lnTo>
                  <a:lnTo>
                    <a:pt x="31403" y="39391"/>
                  </a:lnTo>
                  <a:lnTo>
                    <a:pt x="31487" y="38993"/>
                  </a:lnTo>
                  <a:lnTo>
                    <a:pt x="31550" y="38574"/>
                  </a:lnTo>
                  <a:lnTo>
                    <a:pt x="31592" y="38154"/>
                  </a:lnTo>
                  <a:lnTo>
                    <a:pt x="31634" y="37735"/>
                  </a:lnTo>
                  <a:lnTo>
                    <a:pt x="31655" y="37316"/>
                  </a:lnTo>
                  <a:lnTo>
                    <a:pt x="31676" y="36897"/>
                  </a:lnTo>
                  <a:lnTo>
                    <a:pt x="31655" y="36477"/>
                  </a:lnTo>
                  <a:lnTo>
                    <a:pt x="31634" y="36058"/>
                  </a:lnTo>
                  <a:lnTo>
                    <a:pt x="31613" y="35639"/>
                  </a:lnTo>
                  <a:lnTo>
                    <a:pt x="31550" y="35219"/>
                  </a:lnTo>
                  <a:lnTo>
                    <a:pt x="31487" y="34800"/>
                  </a:lnTo>
                  <a:lnTo>
                    <a:pt x="31403" y="34381"/>
                  </a:lnTo>
                  <a:lnTo>
                    <a:pt x="31319" y="33983"/>
                  </a:lnTo>
                  <a:lnTo>
                    <a:pt x="31215" y="33563"/>
                  </a:lnTo>
                  <a:lnTo>
                    <a:pt x="31089" y="33144"/>
                  </a:lnTo>
                  <a:lnTo>
                    <a:pt x="30942" y="32746"/>
                  </a:lnTo>
                  <a:lnTo>
                    <a:pt x="30795" y="32368"/>
                  </a:lnTo>
                  <a:lnTo>
                    <a:pt x="30628" y="31991"/>
                  </a:lnTo>
                  <a:lnTo>
                    <a:pt x="30460" y="31614"/>
                  </a:lnTo>
                  <a:lnTo>
                    <a:pt x="30271" y="31236"/>
                  </a:lnTo>
                  <a:lnTo>
                    <a:pt x="30062" y="30859"/>
                  </a:lnTo>
                  <a:lnTo>
                    <a:pt x="29831" y="30503"/>
                  </a:lnTo>
                  <a:lnTo>
                    <a:pt x="29579" y="30125"/>
                  </a:lnTo>
                  <a:lnTo>
                    <a:pt x="29307" y="29769"/>
                  </a:lnTo>
                  <a:lnTo>
                    <a:pt x="29034" y="29434"/>
                  </a:lnTo>
                  <a:lnTo>
                    <a:pt x="28720" y="29077"/>
                  </a:lnTo>
                  <a:lnTo>
                    <a:pt x="28385" y="28742"/>
                  </a:lnTo>
                  <a:lnTo>
                    <a:pt x="28049" y="28427"/>
                  </a:lnTo>
                  <a:lnTo>
                    <a:pt x="27672" y="28113"/>
                  </a:lnTo>
                  <a:lnTo>
                    <a:pt x="27274" y="27819"/>
                  </a:lnTo>
                  <a:lnTo>
                    <a:pt x="26854" y="27526"/>
                  </a:lnTo>
                  <a:lnTo>
                    <a:pt x="26414" y="27253"/>
                  </a:lnTo>
                  <a:lnTo>
                    <a:pt x="26645" y="27065"/>
                  </a:lnTo>
                  <a:lnTo>
                    <a:pt x="26896" y="26813"/>
                  </a:lnTo>
                  <a:lnTo>
                    <a:pt x="27232" y="26478"/>
                  </a:lnTo>
                  <a:lnTo>
                    <a:pt x="27630" y="26058"/>
                  </a:lnTo>
                  <a:lnTo>
                    <a:pt x="28070" y="25555"/>
                  </a:lnTo>
                  <a:lnTo>
                    <a:pt x="28531" y="24947"/>
                  </a:lnTo>
                  <a:lnTo>
                    <a:pt x="29034" y="24277"/>
                  </a:lnTo>
                  <a:lnTo>
                    <a:pt x="29286" y="23899"/>
                  </a:lnTo>
                  <a:lnTo>
                    <a:pt x="29517" y="23501"/>
                  </a:lnTo>
                  <a:lnTo>
                    <a:pt x="29768" y="23082"/>
                  </a:lnTo>
                  <a:lnTo>
                    <a:pt x="30020" y="22641"/>
                  </a:lnTo>
                  <a:lnTo>
                    <a:pt x="30250" y="22201"/>
                  </a:lnTo>
                  <a:lnTo>
                    <a:pt x="30481" y="21719"/>
                  </a:lnTo>
                  <a:lnTo>
                    <a:pt x="30691" y="21216"/>
                  </a:lnTo>
                  <a:lnTo>
                    <a:pt x="30900" y="20713"/>
                  </a:lnTo>
                  <a:lnTo>
                    <a:pt x="31089" y="20168"/>
                  </a:lnTo>
                  <a:lnTo>
                    <a:pt x="31257" y="19623"/>
                  </a:lnTo>
                  <a:lnTo>
                    <a:pt x="31403" y="19036"/>
                  </a:lnTo>
                  <a:lnTo>
                    <a:pt x="31550" y="18449"/>
                  </a:lnTo>
                  <a:lnTo>
                    <a:pt x="31655" y="17841"/>
                  </a:lnTo>
                  <a:lnTo>
                    <a:pt x="31760" y="17191"/>
                  </a:lnTo>
                  <a:lnTo>
                    <a:pt x="31823" y="16541"/>
                  </a:lnTo>
                  <a:lnTo>
                    <a:pt x="31864" y="15891"/>
                  </a:lnTo>
                  <a:lnTo>
                    <a:pt x="31885" y="15220"/>
                  </a:lnTo>
                  <a:lnTo>
                    <a:pt x="31864" y="14571"/>
                  </a:lnTo>
                  <a:lnTo>
                    <a:pt x="31802" y="13921"/>
                  </a:lnTo>
                  <a:lnTo>
                    <a:pt x="31739" y="13271"/>
                  </a:lnTo>
                  <a:lnTo>
                    <a:pt x="31634" y="12642"/>
                  </a:lnTo>
                  <a:lnTo>
                    <a:pt x="31508" y="12013"/>
                  </a:lnTo>
                  <a:lnTo>
                    <a:pt x="31340" y="11405"/>
                  </a:lnTo>
                  <a:lnTo>
                    <a:pt x="31152" y="10797"/>
                  </a:lnTo>
                  <a:lnTo>
                    <a:pt x="30942" y="10189"/>
                  </a:lnTo>
                  <a:lnTo>
                    <a:pt x="30711" y="9602"/>
                  </a:lnTo>
                  <a:lnTo>
                    <a:pt x="30439" y="9036"/>
                  </a:lnTo>
                  <a:lnTo>
                    <a:pt x="30166" y="8470"/>
                  </a:lnTo>
                  <a:lnTo>
                    <a:pt x="29852" y="7925"/>
                  </a:lnTo>
                  <a:lnTo>
                    <a:pt x="29517" y="7380"/>
                  </a:lnTo>
                  <a:lnTo>
                    <a:pt x="29160" y="6877"/>
                  </a:lnTo>
                  <a:lnTo>
                    <a:pt x="28783" y="6353"/>
                  </a:lnTo>
                  <a:lnTo>
                    <a:pt x="28385" y="5871"/>
                  </a:lnTo>
                  <a:lnTo>
                    <a:pt x="27965" y="5389"/>
                  </a:lnTo>
                  <a:lnTo>
                    <a:pt x="27546" y="4948"/>
                  </a:lnTo>
                  <a:lnTo>
                    <a:pt x="27085" y="4508"/>
                  </a:lnTo>
                  <a:lnTo>
                    <a:pt x="26603" y="4089"/>
                  </a:lnTo>
                  <a:lnTo>
                    <a:pt x="26121" y="3670"/>
                  </a:lnTo>
                  <a:lnTo>
                    <a:pt x="25617" y="3292"/>
                  </a:lnTo>
                  <a:lnTo>
                    <a:pt x="25072" y="2936"/>
                  </a:lnTo>
                  <a:lnTo>
                    <a:pt x="24548" y="2579"/>
                  </a:lnTo>
                  <a:lnTo>
                    <a:pt x="23982" y="2265"/>
                  </a:lnTo>
                  <a:lnTo>
                    <a:pt x="23416" y="1972"/>
                  </a:lnTo>
                  <a:lnTo>
                    <a:pt x="22829" y="1678"/>
                  </a:lnTo>
                  <a:lnTo>
                    <a:pt x="22221" y="1426"/>
                  </a:lnTo>
                  <a:lnTo>
                    <a:pt x="21613" y="1196"/>
                  </a:lnTo>
                  <a:lnTo>
                    <a:pt x="20985" y="986"/>
                  </a:lnTo>
                  <a:lnTo>
                    <a:pt x="20335" y="819"/>
                  </a:lnTo>
                  <a:lnTo>
                    <a:pt x="19286" y="567"/>
                  </a:lnTo>
                  <a:lnTo>
                    <a:pt x="18741" y="441"/>
                  </a:lnTo>
                  <a:lnTo>
                    <a:pt x="18196" y="336"/>
                  </a:lnTo>
                  <a:lnTo>
                    <a:pt x="17630" y="253"/>
                  </a:lnTo>
                  <a:lnTo>
                    <a:pt x="17064" y="169"/>
                  </a:lnTo>
                  <a:lnTo>
                    <a:pt x="16477" y="106"/>
                  </a:lnTo>
                  <a:lnTo>
                    <a:pt x="15890" y="64"/>
                  </a:lnTo>
                  <a:lnTo>
                    <a:pt x="15282" y="22"/>
                  </a:lnTo>
                  <a:lnTo>
                    <a:pt x="14696" y="1"/>
                  </a:lnTo>
                  <a:close/>
                </a:path>
              </a:pathLst>
            </a:custGeom>
            <a:grpFill/>
            <a:ln w="38100"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61;p74"/>
            <p:cNvSpPr/>
            <p:nvPr/>
          </p:nvSpPr>
          <p:spPr>
            <a:xfrm>
              <a:off x="3547200" y="1176625"/>
              <a:ext cx="561300" cy="233750"/>
            </a:xfrm>
            <a:custGeom>
              <a:avLst/>
              <a:gdLst/>
              <a:ahLst/>
              <a:cxnLst/>
              <a:rect l="l" t="t" r="r" b="b"/>
              <a:pathLst>
                <a:path w="22452" h="9350" extrusionOk="0">
                  <a:moveTo>
                    <a:pt x="18364" y="0"/>
                  </a:moveTo>
                  <a:lnTo>
                    <a:pt x="399" y="5849"/>
                  </a:lnTo>
                  <a:lnTo>
                    <a:pt x="315" y="6038"/>
                  </a:lnTo>
                  <a:lnTo>
                    <a:pt x="231" y="6205"/>
                  </a:lnTo>
                  <a:lnTo>
                    <a:pt x="147" y="6415"/>
                  </a:lnTo>
                  <a:lnTo>
                    <a:pt x="105" y="6604"/>
                  </a:lnTo>
                  <a:lnTo>
                    <a:pt x="63" y="6792"/>
                  </a:lnTo>
                  <a:lnTo>
                    <a:pt x="21" y="7002"/>
                  </a:lnTo>
                  <a:lnTo>
                    <a:pt x="0" y="7212"/>
                  </a:lnTo>
                  <a:lnTo>
                    <a:pt x="0" y="7400"/>
                  </a:lnTo>
                  <a:lnTo>
                    <a:pt x="21" y="7610"/>
                  </a:lnTo>
                  <a:lnTo>
                    <a:pt x="42" y="7820"/>
                  </a:lnTo>
                  <a:lnTo>
                    <a:pt x="84" y="8008"/>
                  </a:lnTo>
                  <a:lnTo>
                    <a:pt x="126" y="8218"/>
                  </a:lnTo>
                  <a:lnTo>
                    <a:pt x="210" y="8407"/>
                  </a:lnTo>
                  <a:lnTo>
                    <a:pt x="294" y="8595"/>
                  </a:lnTo>
                  <a:lnTo>
                    <a:pt x="378" y="8784"/>
                  </a:lnTo>
                  <a:lnTo>
                    <a:pt x="482" y="8973"/>
                  </a:lnTo>
                  <a:lnTo>
                    <a:pt x="734" y="9350"/>
                  </a:lnTo>
                  <a:lnTo>
                    <a:pt x="21613" y="1468"/>
                  </a:lnTo>
                  <a:lnTo>
                    <a:pt x="22452" y="1153"/>
                  </a:lnTo>
                  <a:lnTo>
                    <a:pt x="22096" y="1007"/>
                  </a:lnTo>
                  <a:lnTo>
                    <a:pt x="21760" y="881"/>
                  </a:lnTo>
                  <a:lnTo>
                    <a:pt x="21467" y="776"/>
                  </a:lnTo>
                  <a:lnTo>
                    <a:pt x="20901" y="587"/>
                  </a:lnTo>
                  <a:lnTo>
                    <a:pt x="20335" y="441"/>
                  </a:lnTo>
                  <a:lnTo>
                    <a:pt x="19643" y="273"/>
                  </a:lnTo>
                  <a:lnTo>
                    <a:pt x="19496" y="231"/>
                  </a:lnTo>
                  <a:lnTo>
                    <a:pt x="19475" y="231"/>
                  </a:lnTo>
                  <a:lnTo>
                    <a:pt x="18930" y="105"/>
                  </a:lnTo>
                  <a:lnTo>
                    <a:pt x="183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62;p74"/>
            <p:cNvSpPr/>
            <p:nvPr/>
          </p:nvSpPr>
          <p:spPr>
            <a:xfrm>
              <a:off x="3626850" y="1269900"/>
              <a:ext cx="600625" cy="259975"/>
            </a:xfrm>
            <a:custGeom>
              <a:avLst/>
              <a:gdLst/>
              <a:ahLst/>
              <a:cxnLst/>
              <a:rect l="l" t="t" r="r" b="b"/>
              <a:pathLst>
                <a:path w="24025" h="10399" extrusionOk="0">
                  <a:moveTo>
                    <a:pt x="23459" y="1"/>
                  </a:moveTo>
                  <a:lnTo>
                    <a:pt x="21698" y="714"/>
                  </a:lnTo>
                  <a:lnTo>
                    <a:pt x="1" y="9371"/>
                  </a:lnTo>
                  <a:lnTo>
                    <a:pt x="692" y="10399"/>
                  </a:lnTo>
                  <a:lnTo>
                    <a:pt x="22159" y="1321"/>
                  </a:lnTo>
                  <a:lnTo>
                    <a:pt x="24025" y="525"/>
                  </a:lnTo>
                  <a:lnTo>
                    <a:pt x="234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63;p74"/>
            <p:cNvSpPr/>
            <p:nvPr/>
          </p:nvSpPr>
          <p:spPr>
            <a:xfrm>
              <a:off x="3888900" y="1358475"/>
              <a:ext cx="416675" cy="154625"/>
            </a:xfrm>
            <a:custGeom>
              <a:avLst/>
              <a:gdLst/>
              <a:ahLst/>
              <a:cxnLst/>
              <a:rect l="l" t="t" r="r" b="b"/>
              <a:pathLst>
                <a:path w="16667" h="6185" extrusionOk="0">
                  <a:moveTo>
                    <a:pt x="16016" y="1"/>
                  </a:moveTo>
                  <a:lnTo>
                    <a:pt x="13522" y="902"/>
                  </a:lnTo>
                  <a:lnTo>
                    <a:pt x="0" y="5828"/>
                  </a:lnTo>
                  <a:lnTo>
                    <a:pt x="273" y="5912"/>
                  </a:lnTo>
                  <a:lnTo>
                    <a:pt x="524" y="5975"/>
                  </a:lnTo>
                  <a:lnTo>
                    <a:pt x="776" y="6080"/>
                  </a:lnTo>
                  <a:lnTo>
                    <a:pt x="1028" y="6185"/>
                  </a:lnTo>
                  <a:lnTo>
                    <a:pt x="13941" y="2034"/>
                  </a:lnTo>
                  <a:lnTo>
                    <a:pt x="16666" y="1154"/>
                  </a:lnTo>
                  <a:lnTo>
                    <a:pt x="16352" y="567"/>
                  </a:lnTo>
                  <a:lnTo>
                    <a:pt x="160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064;p74"/>
            <p:cNvSpPr/>
            <p:nvPr/>
          </p:nvSpPr>
          <p:spPr>
            <a:xfrm>
              <a:off x="3981125" y="1498400"/>
              <a:ext cx="363225" cy="142050"/>
            </a:xfrm>
            <a:custGeom>
              <a:avLst/>
              <a:gdLst/>
              <a:ahLst/>
              <a:cxnLst/>
              <a:rect l="l" t="t" r="r" b="b"/>
              <a:pathLst>
                <a:path w="14529" h="5682" extrusionOk="0">
                  <a:moveTo>
                    <a:pt x="14361" y="1"/>
                  </a:moveTo>
                  <a:lnTo>
                    <a:pt x="11007" y="839"/>
                  </a:lnTo>
                  <a:lnTo>
                    <a:pt x="1" y="3586"/>
                  </a:lnTo>
                  <a:lnTo>
                    <a:pt x="64" y="3837"/>
                  </a:lnTo>
                  <a:lnTo>
                    <a:pt x="127" y="4089"/>
                  </a:lnTo>
                  <a:lnTo>
                    <a:pt x="169" y="4340"/>
                  </a:lnTo>
                  <a:lnTo>
                    <a:pt x="190" y="4613"/>
                  </a:lnTo>
                  <a:lnTo>
                    <a:pt x="210" y="4864"/>
                  </a:lnTo>
                  <a:lnTo>
                    <a:pt x="210" y="5137"/>
                  </a:lnTo>
                  <a:lnTo>
                    <a:pt x="190" y="5409"/>
                  </a:lnTo>
                  <a:lnTo>
                    <a:pt x="148" y="5682"/>
                  </a:lnTo>
                  <a:lnTo>
                    <a:pt x="10797" y="3753"/>
                  </a:lnTo>
                  <a:lnTo>
                    <a:pt x="14466" y="3082"/>
                  </a:lnTo>
                  <a:lnTo>
                    <a:pt x="14487" y="3082"/>
                  </a:lnTo>
                  <a:lnTo>
                    <a:pt x="14487" y="2873"/>
                  </a:lnTo>
                  <a:lnTo>
                    <a:pt x="14507" y="2642"/>
                  </a:lnTo>
                  <a:lnTo>
                    <a:pt x="14528" y="1971"/>
                  </a:lnTo>
                  <a:lnTo>
                    <a:pt x="14507" y="1301"/>
                  </a:lnTo>
                  <a:lnTo>
                    <a:pt x="14487" y="1217"/>
                  </a:lnTo>
                  <a:lnTo>
                    <a:pt x="14487" y="1196"/>
                  </a:lnTo>
                  <a:lnTo>
                    <a:pt x="14466" y="860"/>
                  </a:lnTo>
                  <a:lnTo>
                    <a:pt x="14445" y="714"/>
                  </a:lnTo>
                  <a:lnTo>
                    <a:pt x="14382" y="148"/>
                  </a:lnTo>
                  <a:lnTo>
                    <a:pt x="143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065;p74"/>
            <p:cNvSpPr/>
            <p:nvPr/>
          </p:nvSpPr>
          <p:spPr>
            <a:xfrm>
              <a:off x="3827575" y="1616850"/>
              <a:ext cx="510475" cy="149925"/>
            </a:xfrm>
            <a:custGeom>
              <a:avLst/>
              <a:gdLst/>
              <a:ahLst/>
              <a:cxnLst/>
              <a:rect l="l" t="t" r="r" b="b"/>
              <a:pathLst>
                <a:path w="20419" h="5997" extrusionOk="0">
                  <a:moveTo>
                    <a:pt x="20419" y="1"/>
                  </a:moveTo>
                  <a:lnTo>
                    <a:pt x="16520" y="944"/>
                  </a:lnTo>
                  <a:lnTo>
                    <a:pt x="4738" y="3795"/>
                  </a:lnTo>
                  <a:lnTo>
                    <a:pt x="4403" y="4067"/>
                  </a:lnTo>
                  <a:lnTo>
                    <a:pt x="4026" y="4319"/>
                  </a:lnTo>
                  <a:lnTo>
                    <a:pt x="3627" y="4550"/>
                  </a:lnTo>
                  <a:lnTo>
                    <a:pt x="3166" y="4759"/>
                  </a:lnTo>
                  <a:lnTo>
                    <a:pt x="2684" y="4969"/>
                  </a:lnTo>
                  <a:lnTo>
                    <a:pt x="2139" y="5137"/>
                  </a:lnTo>
                  <a:lnTo>
                    <a:pt x="1552" y="5304"/>
                  </a:lnTo>
                  <a:lnTo>
                    <a:pt x="923" y="5430"/>
                  </a:lnTo>
                  <a:lnTo>
                    <a:pt x="776" y="5451"/>
                  </a:lnTo>
                  <a:lnTo>
                    <a:pt x="650" y="5493"/>
                  </a:lnTo>
                  <a:lnTo>
                    <a:pt x="525" y="5556"/>
                  </a:lnTo>
                  <a:lnTo>
                    <a:pt x="399" y="5619"/>
                  </a:lnTo>
                  <a:lnTo>
                    <a:pt x="294" y="5703"/>
                  </a:lnTo>
                  <a:lnTo>
                    <a:pt x="189" y="5786"/>
                  </a:lnTo>
                  <a:lnTo>
                    <a:pt x="84" y="5891"/>
                  </a:lnTo>
                  <a:lnTo>
                    <a:pt x="1" y="5996"/>
                  </a:lnTo>
                  <a:lnTo>
                    <a:pt x="16226" y="1845"/>
                  </a:lnTo>
                  <a:lnTo>
                    <a:pt x="20251" y="818"/>
                  </a:lnTo>
                  <a:lnTo>
                    <a:pt x="20272" y="755"/>
                  </a:lnTo>
                  <a:lnTo>
                    <a:pt x="20272" y="734"/>
                  </a:lnTo>
                  <a:lnTo>
                    <a:pt x="20272" y="713"/>
                  </a:lnTo>
                  <a:lnTo>
                    <a:pt x="20314" y="525"/>
                  </a:lnTo>
                  <a:lnTo>
                    <a:pt x="204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66;p74"/>
            <p:cNvSpPr/>
            <p:nvPr/>
          </p:nvSpPr>
          <p:spPr>
            <a:xfrm>
              <a:off x="3823375" y="1753125"/>
              <a:ext cx="462800" cy="180300"/>
            </a:xfrm>
            <a:custGeom>
              <a:avLst/>
              <a:gdLst/>
              <a:ahLst/>
              <a:cxnLst/>
              <a:rect l="l" t="t" r="r" b="b"/>
              <a:pathLst>
                <a:path w="18512" h="7212" extrusionOk="0">
                  <a:moveTo>
                    <a:pt x="18512" y="0"/>
                  </a:moveTo>
                  <a:lnTo>
                    <a:pt x="13648" y="1467"/>
                  </a:lnTo>
                  <a:lnTo>
                    <a:pt x="1" y="5597"/>
                  </a:lnTo>
                  <a:lnTo>
                    <a:pt x="127" y="5660"/>
                  </a:lnTo>
                  <a:lnTo>
                    <a:pt x="273" y="5723"/>
                  </a:lnTo>
                  <a:lnTo>
                    <a:pt x="420" y="5765"/>
                  </a:lnTo>
                  <a:lnTo>
                    <a:pt x="588" y="5786"/>
                  </a:lnTo>
                  <a:lnTo>
                    <a:pt x="1196" y="5828"/>
                  </a:lnTo>
                  <a:lnTo>
                    <a:pt x="1888" y="5891"/>
                  </a:lnTo>
                  <a:lnTo>
                    <a:pt x="2642" y="5996"/>
                  </a:lnTo>
                  <a:lnTo>
                    <a:pt x="3418" y="6163"/>
                  </a:lnTo>
                  <a:lnTo>
                    <a:pt x="3711" y="6226"/>
                  </a:lnTo>
                  <a:lnTo>
                    <a:pt x="3984" y="6331"/>
                  </a:lnTo>
                  <a:lnTo>
                    <a:pt x="4256" y="6436"/>
                  </a:lnTo>
                  <a:lnTo>
                    <a:pt x="4508" y="6562"/>
                  </a:lnTo>
                  <a:lnTo>
                    <a:pt x="4760" y="6708"/>
                  </a:lnTo>
                  <a:lnTo>
                    <a:pt x="4969" y="6855"/>
                  </a:lnTo>
                  <a:lnTo>
                    <a:pt x="5200" y="7023"/>
                  </a:lnTo>
                  <a:lnTo>
                    <a:pt x="5388" y="7211"/>
                  </a:lnTo>
                  <a:lnTo>
                    <a:pt x="13816" y="4151"/>
                  </a:lnTo>
                  <a:lnTo>
                    <a:pt x="15786" y="3417"/>
                  </a:lnTo>
                  <a:lnTo>
                    <a:pt x="16038" y="3186"/>
                  </a:lnTo>
                  <a:lnTo>
                    <a:pt x="16373" y="2851"/>
                  </a:lnTo>
                  <a:lnTo>
                    <a:pt x="16625" y="2579"/>
                  </a:lnTo>
                  <a:lnTo>
                    <a:pt x="16646" y="2558"/>
                  </a:lnTo>
                  <a:lnTo>
                    <a:pt x="16646" y="2537"/>
                  </a:lnTo>
                  <a:lnTo>
                    <a:pt x="16981" y="2138"/>
                  </a:lnTo>
                  <a:lnTo>
                    <a:pt x="17359" y="1698"/>
                  </a:lnTo>
                  <a:lnTo>
                    <a:pt x="17736" y="1174"/>
                  </a:lnTo>
                  <a:lnTo>
                    <a:pt x="18071" y="692"/>
                  </a:lnTo>
                  <a:lnTo>
                    <a:pt x="18239" y="461"/>
                  </a:lnTo>
                  <a:lnTo>
                    <a:pt x="18470" y="63"/>
                  </a:lnTo>
                  <a:lnTo>
                    <a:pt x="185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67;p74"/>
            <p:cNvSpPr/>
            <p:nvPr/>
          </p:nvSpPr>
          <p:spPr>
            <a:xfrm>
              <a:off x="3986375" y="1914000"/>
              <a:ext cx="312375" cy="89125"/>
            </a:xfrm>
            <a:custGeom>
              <a:avLst/>
              <a:gdLst/>
              <a:ahLst/>
              <a:cxnLst/>
              <a:rect l="l" t="t" r="r" b="b"/>
              <a:pathLst>
                <a:path w="12495" h="3565" extrusionOk="0">
                  <a:moveTo>
                    <a:pt x="11824" y="1"/>
                  </a:moveTo>
                  <a:lnTo>
                    <a:pt x="10461" y="315"/>
                  </a:lnTo>
                  <a:lnTo>
                    <a:pt x="0" y="2789"/>
                  </a:lnTo>
                  <a:lnTo>
                    <a:pt x="84" y="3166"/>
                  </a:lnTo>
                  <a:lnTo>
                    <a:pt x="126" y="3565"/>
                  </a:lnTo>
                  <a:lnTo>
                    <a:pt x="11174" y="1301"/>
                  </a:lnTo>
                  <a:lnTo>
                    <a:pt x="12495" y="1028"/>
                  </a:lnTo>
                  <a:lnTo>
                    <a:pt x="12180" y="504"/>
                  </a:lnTo>
                  <a:lnTo>
                    <a:pt x="118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68;p74"/>
            <p:cNvSpPr/>
            <p:nvPr/>
          </p:nvSpPr>
          <p:spPr>
            <a:xfrm>
              <a:off x="3594350" y="2041350"/>
              <a:ext cx="744225" cy="139975"/>
            </a:xfrm>
            <a:custGeom>
              <a:avLst/>
              <a:gdLst/>
              <a:ahLst/>
              <a:cxnLst/>
              <a:rect l="l" t="t" r="r" b="b"/>
              <a:pathLst>
                <a:path w="29769" h="5599" extrusionOk="0">
                  <a:moveTo>
                    <a:pt x="29622" y="1"/>
                  </a:moveTo>
                  <a:lnTo>
                    <a:pt x="28176" y="211"/>
                  </a:lnTo>
                  <a:lnTo>
                    <a:pt x="13313" y="2517"/>
                  </a:lnTo>
                  <a:lnTo>
                    <a:pt x="12872" y="2642"/>
                  </a:lnTo>
                  <a:lnTo>
                    <a:pt x="12411" y="2747"/>
                  </a:lnTo>
                  <a:lnTo>
                    <a:pt x="11824" y="2810"/>
                  </a:lnTo>
                  <a:lnTo>
                    <a:pt x="11174" y="2831"/>
                  </a:lnTo>
                  <a:lnTo>
                    <a:pt x="315" y="4508"/>
                  </a:lnTo>
                  <a:lnTo>
                    <a:pt x="1" y="5598"/>
                  </a:lnTo>
                  <a:lnTo>
                    <a:pt x="1" y="5598"/>
                  </a:lnTo>
                  <a:lnTo>
                    <a:pt x="28134" y="2517"/>
                  </a:lnTo>
                  <a:lnTo>
                    <a:pt x="29769" y="2349"/>
                  </a:lnTo>
                  <a:lnTo>
                    <a:pt x="29769" y="1762"/>
                  </a:lnTo>
                  <a:lnTo>
                    <a:pt x="29748" y="1175"/>
                  </a:lnTo>
                  <a:lnTo>
                    <a:pt x="29706" y="588"/>
                  </a:lnTo>
                  <a:lnTo>
                    <a:pt x="296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69;p74"/>
            <p:cNvSpPr/>
            <p:nvPr/>
          </p:nvSpPr>
          <p:spPr>
            <a:xfrm>
              <a:off x="3570250" y="2217975"/>
              <a:ext cx="740025" cy="54000"/>
            </a:xfrm>
            <a:custGeom>
              <a:avLst/>
              <a:gdLst/>
              <a:ahLst/>
              <a:cxnLst/>
              <a:rect l="l" t="t" r="r" b="b"/>
              <a:pathLst>
                <a:path w="29601" h="2160" extrusionOk="0">
                  <a:moveTo>
                    <a:pt x="29601" y="1"/>
                  </a:moveTo>
                  <a:lnTo>
                    <a:pt x="27400" y="42"/>
                  </a:lnTo>
                  <a:lnTo>
                    <a:pt x="2013" y="692"/>
                  </a:lnTo>
                  <a:lnTo>
                    <a:pt x="378" y="734"/>
                  </a:lnTo>
                  <a:lnTo>
                    <a:pt x="357" y="734"/>
                  </a:lnTo>
                  <a:lnTo>
                    <a:pt x="64" y="1845"/>
                  </a:lnTo>
                  <a:lnTo>
                    <a:pt x="22" y="1992"/>
                  </a:lnTo>
                  <a:lnTo>
                    <a:pt x="22" y="2055"/>
                  </a:lnTo>
                  <a:lnTo>
                    <a:pt x="1" y="2076"/>
                  </a:lnTo>
                  <a:lnTo>
                    <a:pt x="1" y="2160"/>
                  </a:lnTo>
                  <a:lnTo>
                    <a:pt x="28343" y="2160"/>
                  </a:lnTo>
                  <a:lnTo>
                    <a:pt x="28699" y="1636"/>
                  </a:lnTo>
                  <a:lnTo>
                    <a:pt x="29035" y="1112"/>
                  </a:lnTo>
                  <a:lnTo>
                    <a:pt x="29307" y="588"/>
                  </a:lnTo>
                  <a:lnTo>
                    <a:pt x="29349" y="525"/>
                  </a:lnTo>
                  <a:lnTo>
                    <a:pt x="296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51992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44" name="Picture 6" descr="Triangle ruler outline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6075710" y="2474684"/>
            <a:ext cx="718498" cy="10386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rot="4161101">
            <a:off x="3436933" y="1100988"/>
            <a:ext cx="526902" cy="10565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844948" y="2416333"/>
            <a:ext cx="534378" cy="1026043"/>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428302"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b) Các loại hình tam giác</a:t>
            </a:r>
          </a:p>
        </p:txBody>
      </p:sp>
      <p:grpSp>
        <p:nvGrpSpPr>
          <p:cNvPr id="23" name="Group 22"/>
          <p:cNvGrpSpPr/>
          <p:nvPr/>
        </p:nvGrpSpPr>
        <p:grpSpPr>
          <a:xfrm>
            <a:off x="3132295" y="1578045"/>
            <a:ext cx="3587481" cy="1850789"/>
            <a:chOff x="3778802" y="1281324"/>
            <a:chExt cx="4533021" cy="2157427"/>
          </a:xfrm>
        </p:grpSpPr>
        <p:cxnSp>
          <p:nvCxnSpPr>
            <p:cNvPr id="93" name="Straight Connector 92"/>
            <p:cNvCxnSpPr/>
            <p:nvPr/>
          </p:nvCxnSpPr>
          <p:spPr>
            <a:xfrm>
              <a:off x="3778802" y="1281325"/>
              <a:ext cx="920790" cy="21574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778802" y="1281324"/>
              <a:ext cx="4508793"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3" name="Google Shape;2164;p40"/>
          <p:cNvSpPr txBox="1">
            <a:spLocks/>
          </p:cNvSpPr>
          <p:nvPr/>
        </p:nvSpPr>
        <p:spPr>
          <a:xfrm>
            <a:off x="3441500" y="1701044"/>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46" name="Google Shape;2164;p40"/>
          <p:cNvSpPr txBox="1">
            <a:spLocks/>
          </p:cNvSpPr>
          <p:nvPr/>
        </p:nvSpPr>
        <p:spPr>
          <a:xfrm>
            <a:off x="2589351" y="3776527"/>
            <a:ext cx="2897049"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Hình tam giác có </a:t>
            </a:r>
            <a:endParaRPr lang="vi-VN" sz="2800" dirty="0">
              <a:solidFill>
                <a:srgbClr val="002060"/>
              </a:solidFill>
            </a:endParaRPr>
          </a:p>
        </p:txBody>
      </p:sp>
      <p:pic>
        <p:nvPicPr>
          <p:cNvPr id="72" name="Google Shape;1396;p56"/>
          <p:cNvPicPr preferRelativeResize="0"/>
          <p:nvPr/>
        </p:nvPicPr>
        <p:blipFill rotWithShape="1">
          <a:blip r:embed="rId7">
            <a:alphaModFix/>
            <a:extLst>
              <a:ext uri="{BEBA8EAE-BF5A-486C-A8C5-ECC9F3942E4B}">
                <a14:imgProps xmlns:a14="http://schemas.microsoft.com/office/drawing/2010/main">
                  <a14:imgLayer r:embed="rId8">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658359" y="2817628"/>
            <a:ext cx="1860697" cy="2325872"/>
          </a:xfrm>
          <a:prstGeom prst="rect">
            <a:avLst/>
          </a:prstGeom>
          <a:noFill/>
          <a:ln>
            <a:noFill/>
          </a:ln>
        </p:spPr>
      </p:pic>
      <p:sp>
        <p:nvSpPr>
          <p:cNvPr id="17" name="Google Shape;2164;p40"/>
          <p:cNvSpPr txBox="1">
            <a:spLocks/>
          </p:cNvSpPr>
          <p:nvPr/>
        </p:nvSpPr>
        <p:spPr>
          <a:xfrm>
            <a:off x="5853324" y="4314612"/>
            <a:ext cx="173290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nhọn</a:t>
            </a:r>
            <a:endParaRPr lang="vi-VN" sz="2800" dirty="0">
              <a:solidFill>
                <a:srgbClr val="002060"/>
              </a:solidFill>
            </a:endParaRPr>
          </a:p>
        </p:txBody>
      </p:sp>
      <p:sp>
        <p:nvSpPr>
          <p:cNvPr id="18" name="Google Shape;2164;p40"/>
          <p:cNvSpPr txBox="1">
            <a:spLocks/>
          </p:cNvSpPr>
          <p:nvPr/>
        </p:nvSpPr>
        <p:spPr>
          <a:xfrm>
            <a:off x="5518684" y="3776527"/>
            <a:ext cx="188038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tù</a:t>
            </a:r>
            <a:endParaRPr lang="vi-VN" sz="2800" dirty="0">
              <a:solidFill>
                <a:srgbClr val="002060"/>
              </a:solidFill>
            </a:endParaRPr>
          </a:p>
        </p:txBody>
      </p:sp>
      <p:grpSp>
        <p:nvGrpSpPr>
          <p:cNvPr id="19" name="Google Shape;4048;p74"/>
          <p:cNvGrpSpPr/>
          <p:nvPr/>
        </p:nvGrpSpPr>
        <p:grpSpPr>
          <a:xfrm>
            <a:off x="5486400" y="3741776"/>
            <a:ext cx="356172" cy="442825"/>
            <a:chOff x="1407375" y="1211200"/>
            <a:chExt cx="860025" cy="1238975"/>
          </a:xfrm>
          <a:solidFill>
            <a:srgbClr val="00B050"/>
          </a:solidFill>
        </p:grpSpPr>
        <p:sp>
          <p:nvSpPr>
            <p:cNvPr id="20" name="Google Shape;4049;p74"/>
            <p:cNvSpPr/>
            <p:nvPr/>
          </p:nvSpPr>
          <p:spPr>
            <a:xfrm>
              <a:off x="1407375" y="1211200"/>
              <a:ext cx="860025" cy="1238975"/>
            </a:xfrm>
            <a:custGeom>
              <a:avLst/>
              <a:gdLst/>
              <a:ahLst/>
              <a:cxnLst/>
              <a:rect l="l" t="t" r="r" b="b"/>
              <a:pathLst>
                <a:path w="34401" h="49559" extrusionOk="0">
                  <a:moveTo>
                    <a:pt x="10188" y="1"/>
                  </a:moveTo>
                  <a:lnTo>
                    <a:pt x="9979" y="43"/>
                  </a:lnTo>
                  <a:lnTo>
                    <a:pt x="9790" y="85"/>
                  </a:lnTo>
                  <a:lnTo>
                    <a:pt x="9601" y="127"/>
                  </a:lnTo>
                  <a:lnTo>
                    <a:pt x="9413" y="211"/>
                  </a:lnTo>
                  <a:lnTo>
                    <a:pt x="9224" y="273"/>
                  </a:lnTo>
                  <a:lnTo>
                    <a:pt x="9035" y="378"/>
                  </a:lnTo>
                  <a:lnTo>
                    <a:pt x="8867" y="483"/>
                  </a:lnTo>
                  <a:lnTo>
                    <a:pt x="8700" y="609"/>
                  </a:lnTo>
                  <a:lnTo>
                    <a:pt x="8553" y="735"/>
                  </a:lnTo>
                  <a:lnTo>
                    <a:pt x="8406" y="881"/>
                  </a:lnTo>
                  <a:lnTo>
                    <a:pt x="8281" y="1028"/>
                  </a:lnTo>
                  <a:lnTo>
                    <a:pt x="8155" y="1196"/>
                  </a:lnTo>
                  <a:lnTo>
                    <a:pt x="8029" y="1364"/>
                  </a:lnTo>
                  <a:lnTo>
                    <a:pt x="880" y="13061"/>
                  </a:lnTo>
                  <a:lnTo>
                    <a:pt x="776" y="13229"/>
                  </a:lnTo>
                  <a:lnTo>
                    <a:pt x="692" y="13417"/>
                  </a:lnTo>
                  <a:lnTo>
                    <a:pt x="629" y="13627"/>
                  </a:lnTo>
                  <a:lnTo>
                    <a:pt x="587" y="13816"/>
                  </a:lnTo>
                  <a:lnTo>
                    <a:pt x="566" y="14025"/>
                  </a:lnTo>
                  <a:lnTo>
                    <a:pt x="566" y="14214"/>
                  </a:lnTo>
                  <a:lnTo>
                    <a:pt x="566" y="14403"/>
                  </a:lnTo>
                  <a:lnTo>
                    <a:pt x="608" y="14612"/>
                  </a:lnTo>
                  <a:lnTo>
                    <a:pt x="650" y="14801"/>
                  </a:lnTo>
                  <a:lnTo>
                    <a:pt x="713" y="14990"/>
                  </a:lnTo>
                  <a:lnTo>
                    <a:pt x="797" y="15178"/>
                  </a:lnTo>
                  <a:lnTo>
                    <a:pt x="901" y="15346"/>
                  </a:lnTo>
                  <a:lnTo>
                    <a:pt x="1006" y="15514"/>
                  </a:lnTo>
                  <a:lnTo>
                    <a:pt x="1132" y="15661"/>
                  </a:lnTo>
                  <a:lnTo>
                    <a:pt x="1279" y="15807"/>
                  </a:lnTo>
                  <a:lnTo>
                    <a:pt x="1446" y="15933"/>
                  </a:lnTo>
                  <a:lnTo>
                    <a:pt x="3333" y="17317"/>
                  </a:lnTo>
                  <a:lnTo>
                    <a:pt x="3920" y="17757"/>
                  </a:lnTo>
                  <a:lnTo>
                    <a:pt x="5346" y="18784"/>
                  </a:lnTo>
                  <a:lnTo>
                    <a:pt x="5513" y="18889"/>
                  </a:lnTo>
                  <a:lnTo>
                    <a:pt x="5681" y="18973"/>
                  </a:lnTo>
                  <a:lnTo>
                    <a:pt x="5849" y="19057"/>
                  </a:lnTo>
                  <a:lnTo>
                    <a:pt x="6016" y="19120"/>
                  </a:lnTo>
                  <a:lnTo>
                    <a:pt x="6205" y="19161"/>
                  </a:lnTo>
                  <a:lnTo>
                    <a:pt x="6373" y="19182"/>
                  </a:lnTo>
                  <a:lnTo>
                    <a:pt x="6562" y="19203"/>
                  </a:lnTo>
                  <a:lnTo>
                    <a:pt x="6750" y="19203"/>
                  </a:lnTo>
                  <a:lnTo>
                    <a:pt x="6918" y="19182"/>
                  </a:lnTo>
                  <a:lnTo>
                    <a:pt x="7107" y="19140"/>
                  </a:lnTo>
                  <a:lnTo>
                    <a:pt x="7274" y="19099"/>
                  </a:lnTo>
                  <a:lnTo>
                    <a:pt x="7463" y="19036"/>
                  </a:lnTo>
                  <a:lnTo>
                    <a:pt x="7631" y="18952"/>
                  </a:lnTo>
                  <a:lnTo>
                    <a:pt x="7777" y="18868"/>
                  </a:lnTo>
                  <a:lnTo>
                    <a:pt x="7945" y="18763"/>
                  </a:lnTo>
                  <a:lnTo>
                    <a:pt x="8092" y="18637"/>
                  </a:lnTo>
                  <a:lnTo>
                    <a:pt x="12347" y="14759"/>
                  </a:lnTo>
                  <a:lnTo>
                    <a:pt x="11027" y="32180"/>
                  </a:lnTo>
                  <a:lnTo>
                    <a:pt x="2432" y="32180"/>
                  </a:lnTo>
                  <a:lnTo>
                    <a:pt x="2138" y="32222"/>
                  </a:lnTo>
                  <a:lnTo>
                    <a:pt x="1887" y="32305"/>
                  </a:lnTo>
                  <a:lnTo>
                    <a:pt x="1614" y="32410"/>
                  </a:lnTo>
                  <a:lnTo>
                    <a:pt x="1384" y="32515"/>
                  </a:lnTo>
                  <a:lnTo>
                    <a:pt x="1153" y="32662"/>
                  </a:lnTo>
                  <a:lnTo>
                    <a:pt x="943" y="32830"/>
                  </a:lnTo>
                  <a:lnTo>
                    <a:pt x="734" y="33018"/>
                  </a:lnTo>
                  <a:lnTo>
                    <a:pt x="566" y="33228"/>
                  </a:lnTo>
                  <a:lnTo>
                    <a:pt x="419" y="33458"/>
                  </a:lnTo>
                  <a:lnTo>
                    <a:pt x="273" y="33689"/>
                  </a:lnTo>
                  <a:lnTo>
                    <a:pt x="168" y="33941"/>
                  </a:lnTo>
                  <a:lnTo>
                    <a:pt x="84" y="34213"/>
                  </a:lnTo>
                  <a:lnTo>
                    <a:pt x="21" y="34486"/>
                  </a:lnTo>
                  <a:lnTo>
                    <a:pt x="0" y="34758"/>
                  </a:lnTo>
                  <a:lnTo>
                    <a:pt x="0" y="35052"/>
                  </a:lnTo>
                  <a:lnTo>
                    <a:pt x="713" y="47001"/>
                  </a:lnTo>
                  <a:lnTo>
                    <a:pt x="755" y="47294"/>
                  </a:lnTo>
                  <a:lnTo>
                    <a:pt x="818" y="47588"/>
                  </a:lnTo>
                  <a:lnTo>
                    <a:pt x="901" y="47839"/>
                  </a:lnTo>
                  <a:lnTo>
                    <a:pt x="1027" y="48091"/>
                  </a:lnTo>
                  <a:lnTo>
                    <a:pt x="1153" y="48342"/>
                  </a:lnTo>
                  <a:lnTo>
                    <a:pt x="1321" y="48552"/>
                  </a:lnTo>
                  <a:lnTo>
                    <a:pt x="1509" y="48762"/>
                  </a:lnTo>
                  <a:lnTo>
                    <a:pt x="1698" y="48950"/>
                  </a:lnTo>
                  <a:lnTo>
                    <a:pt x="1908" y="49097"/>
                  </a:lnTo>
                  <a:lnTo>
                    <a:pt x="2159" y="49244"/>
                  </a:lnTo>
                  <a:lnTo>
                    <a:pt x="2390" y="49370"/>
                  </a:lnTo>
                  <a:lnTo>
                    <a:pt x="2662" y="49454"/>
                  </a:lnTo>
                  <a:lnTo>
                    <a:pt x="2935" y="49516"/>
                  </a:lnTo>
                  <a:lnTo>
                    <a:pt x="3207" y="49558"/>
                  </a:lnTo>
                  <a:lnTo>
                    <a:pt x="3480" y="49558"/>
                  </a:lnTo>
                  <a:lnTo>
                    <a:pt x="3773" y="49537"/>
                  </a:lnTo>
                  <a:lnTo>
                    <a:pt x="32493" y="45848"/>
                  </a:lnTo>
                  <a:lnTo>
                    <a:pt x="32703" y="45806"/>
                  </a:lnTo>
                  <a:lnTo>
                    <a:pt x="32912" y="45743"/>
                  </a:lnTo>
                  <a:lnTo>
                    <a:pt x="33101" y="45680"/>
                  </a:lnTo>
                  <a:lnTo>
                    <a:pt x="33290" y="45575"/>
                  </a:lnTo>
                  <a:lnTo>
                    <a:pt x="33457" y="45470"/>
                  </a:lnTo>
                  <a:lnTo>
                    <a:pt x="33625" y="45345"/>
                  </a:lnTo>
                  <a:lnTo>
                    <a:pt x="33772" y="45198"/>
                  </a:lnTo>
                  <a:lnTo>
                    <a:pt x="33919" y="45051"/>
                  </a:lnTo>
                  <a:lnTo>
                    <a:pt x="34023" y="44884"/>
                  </a:lnTo>
                  <a:lnTo>
                    <a:pt x="34128" y="44716"/>
                  </a:lnTo>
                  <a:lnTo>
                    <a:pt x="34233" y="44527"/>
                  </a:lnTo>
                  <a:lnTo>
                    <a:pt x="34296" y="44338"/>
                  </a:lnTo>
                  <a:lnTo>
                    <a:pt x="34338" y="44129"/>
                  </a:lnTo>
                  <a:lnTo>
                    <a:pt x="34380" y="43919"/>
                  </a:lnTo>
                  <a:lnTo>
                    <a:pt x="34401" y="43710"/>
                  </a:lnTo>
                  <a:lnTo>
                    <a:pt x="34380" y="43500"/>
                  </a:lnTo>
                  <a:lnTo>
                    <a:pt x="33541" y="34318"/>
                  </a:lnTo>
                  <a:lnTo>
                    <a:pt x="33499" y="34108"/>
                  </a:lnTo>
                  <a:lnTo>
                    <a:pt x="33457" y="33899"/>
                  </a:lnTo>
                  <a:lnTo>
                    <a:pt x="33395" y="33710"/>
                  </a:lnTo>
                  <a:lnTo>
                    <a:pt x="33311" y="33542"/>
                  </a:lnTo>
                  <a:lnTo>
                    <a:pt x="33206" y="33354"/>
                  </a:lnTo>
                  <a:lnTo>
                    <a:pt x="33101" y="33186"/>
                  </a:lnTo>
                  <a:lnTo>
                    <a:pt x="32975" y="33039"/>
                  </a:lnTo>
                  <a:lnTo>
                    <a:pt x="32829" y="32913"/>
                  </a:lnTo>
                  <a:lnTo>
                    <a:pt x="32682" y="32788"/>
                  </a:lnTo>
                  <a:lnTo>
                    <a:pt x="32514" y="32662"/>
                  </a:lnTo>
                  <a:lnTo>
                    <a:pt x="32346" y="32578"/>
                  </a:lnTo>
                  <a:lnTo>
                    <a:pt x="32158" y="32494"/>
                  </a:lnTo>
                  <a:lnTo>
                    <a:pt x="31969" y="32431"/>
                  </a:lnTo>
                  <a:lnTo>
                    <a:pt x="31780" y="32368"/>
                  </a:lnTo>
                  <a:lnTo>
                    <a:pt x="31571" y="32347"/>
                  </a:lnTo>
                  <a:lnTo>
                    <a:pt x="31361" y="32326"/>
                  </a:lnTo>
                  <a:lnTo>
                    <a:pt x="23793" y="32326"/>
                  </a:lnTo>
                  <a:lnTo>
                    <a:pt x="21991" y="3711"/>
                  </a:lnTo>
                  <a:lnTo>
                    <a:pt x="21970" y="3439"/>
                  </a:lnTo>
                  <a:lnTo>
                    <a:pt x="21928" y="3208"/>
                  </a:lnTo>
                  <a:lnTo>
                    <a:pt x="21844" y="2957"/>
                  </a:lnTo>
                  <a:lnTo>
                    <a:pt x="21760" y="2726"/>
                  </a:lnTo>
                  <a:lnTo>
                    <a:pt x="21655" y="2517"/>
                  </a:lnTo>
                  <a:lnTo>
                    <a:pt x="21529" y="2307"/>
                  </a:lnTo>
                  <a:lnTo>
                    <a:pt x="21383" y="2097"/>
                  </a:lnTo>
                  <a:lnTo>
                    <a:pt x="21215" y="1909"/>
                  </a:lnTo>
                  <a:lnTo>
                    <a:pt x="21047" y="1741"/>
                  </a:lnTo>
                  <a:lnTo>
                    <a:pt x="20859" y="1594"/>
                  </a:lnTo>
                  <a:lnTo>
                    <a:pt x="20649" y="1447"/>
                  </a:lnTo>
                  <a:lnTo>
                    <a:pt x="20439" y="1343"/>
                  </a:lnTo>
                  <a:lnTo>
                    <a:pt x="20209" y="1238"/>
                  </a:lnTo>
                  <a:lnTo>
                    <a:pt x="19978" y="1154"/>
                  </a:lnTo>
                  <a:lnTo>
                    <a:pt x="19747" y="1091"/>
                  </a:lnTo>
                  <a:lnTo>
                    <a:pt x="19475" y="1049"/>
                  </a:lnTo>
                  <a:lnTo>
                    <a:pt x="10796" y="22"/>
                  </a:lnTo>
                  <a:lnTo>
                    <a:pt x="10607" y="1"/>
                  </a:lnTo>
                  <a:close/>
                </a:path>
              </a:pathLst>
            </a:custGeom>
            <a:grpFill/>
            <a:ln w="38100"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50;p74"/>
            <p:cNvSpPr/>
            <p:nvPr/>
          </p:nvSpPr>
          <p:spPr>
            <a:xfrm>
              <a:off x="1418375" y="2086950"/>
              <a:ext cx="841175" cy="326000"/>
            </a:xfrm>
            <a:custGeom>
              <a:avLst/>
              <a:gdLst/>
              <a:ahLst/>
              <a:cxnLst/>
              <a:rect l="l" t="t" r="r" b="b"/>
              <a:pathLst>
                <a:path w="33647" h="13040" extrusionOk="0">
                  <a:moveTo>
                    <a:pt x="25534" y="1"/>
                  </a:moveTo>
                  <a:lnTo>
                    <a:pt x="25114" y="902"/>
                  </a:lnTo>
                  <a:lnTo>
                    <a:pt x="22179" y="7464"/>
                  </a:lnTo>
                  <a:lnTo>
                    <a:pt x="19140" y="2663"/>
                  </a:lnTo>
                  <a:lnTo>
                    <a:pt x="15199" y="8009"/>
                  </a:lnTo>
                  <a:lnTo>
                    <a:pt x="12473" y="3963"/>
                  </a:lnTo>
                  <a:lnTo>
                    <a:pt x="8805" y="9225"/>
                  </a:lnTo>
                  <a:lnTo>
                    <a:pt x="5639" y="2957"/>
                  </a:lnTo>
                  <a:lnTo>
                    <a:pt x="2537" y="10189"/>
                  </a:lnTo>
                  <a:lnTo>
                    <a:pt x="0" y="7191"/>
                  </a:lnTo>
                  <a:lnTo>
                    <a:pt x="147" y="9728"/>
                  </a:lnTo>
                  <a:lnTo>
                    <a:pt x="2138" y="12076"/>
                  </a:lnTo>
                  <a:lnTo>
                    <a:pt x="2956" y="13040"/>
                  </a:lnTo>
                  <a:lnTo>
                    <a:pt x="3417" y="11971"/>
                  </a:lnTo>
                  <a:lnTo>
                    <a:pt x="5744" y="6541"/>
                  </a:lnTo>
                  <a:lnTo>
                    <a:pt x="8260" y="11489"/>
                  </a:lnTo>
                  <a:lnTo>
                    <a:pt x="8616" y="12201"/>
                  </a:lnTo>
                  <a:lnTo>
                    <a:pt x="9182" y="11363"/>
                  </a:lnTo>
                  <a:lnTo>
                    <a:pt x="12452" y="6667"/>
                  </a:lnTo>
                  <a:lnTo>
                    <a:pt x="15010" y="10440"/>
                  </a:lnTo>
                  <a:lnTo>
                    <a:pt x="15136" y="10650"/>
                  </a:lnTo>
                  <a:lnTo>
                    <a:pt x="15345" y="10378"/>
                  </a:lnTo>
                  <a:lnTo>
                    <a:pt x="19035" y="5367"/>
                  </a:lnTo>
                  <a:lnTo>
                    <a:pt x="21362" y="9036"/>
                  </a:lnTo>
                  <a:lnTo>
                    <a:pt x="22389" y="10692"/>
                  </a:lnTo>
                  <a:lnTo>
                    <a:pt x="23374" y="8512"/>
                  </a:lnTo>
                  <a:lnTo>
                    <a:pt x="25722" y="3292"/>
                  </a:lnTo>
                  <a:lnTo>
                    <a:pt x="27609" y="6436"/>
                  </a:lnTo>
                  <a:lnTo>
                    <a:pt x="29223" y="9162"/>
                  </a:lnTo>
                  <a:lnTo>
                    <a:pt x="32242" y="4256"/>
                  </a:lnTo>
                  <a:lnTo>
                    <a:pt x="33646" y="5179"/>
                  </a:lnTo>
                  <a:lnTo>
                    <a:pt x="33458" y="3229"/>
                  </a:lnTo>
                  <a:lnTo>
                    <a:pt x="31781" y="2118"/>
                  </a:lnTo>
                  <a:lnTo>
                    <a:pt x="29244" y="6227"/>
                  </a:lnTo>
                  <a:lnTo>
                    <a:pt x="28489" y="4969"/>
                  </a:lnTo>
                  <a:lnTo>
                    <a:pt x="26183" y="1070"/>
                  </a:lnTo>
                  <a:lnTo>
                    <a:pt x="255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51;p74"/>
            <p:cNvSpPr/>
            <p:nvPr/>
          </p:nvSpPr>
          <p:spPr>
            <a:xfrm>
              <a:off x="1594450" y="1826475"/>
              <a:ext cx="428200" cy="311350"/>
            </a:xfrm>
            <a:custGeom>
              <a:avLst/>
              <a:gdLst/>
              <a:ahLst/>
              <a:cxnLst/>
              <a:rect l="l" t="t" r="r" b="b"/>
              <a:pathLst>
                <a:path w="17128" h="12454" extrusionOk="0">
                  <a:moveTo>
                    <a:pt x="13753" y="1"/>
                  </a:moveTo>
                  <a:lnTo>
                    <a:pt x="11573" y="4047"/>
                  </a:lnTo>
                  <a:lnTo>
                    <a:pt x="9036" y="8764"/>
                  </a:lnTo>
                  <a:lnTo>
                    <a:pt x="6500" y="1971"/>
                  </a:lnTo>
                  <a:lnTo>
                    <a:pt x="3649" y="6269"/>
                  </a:lnTo>
                  <a:lnTo>
                    <a:pt x="3544" y="7569"/>
                  </a:lnTo>
                  <a:lnTo>
                    <a:pt x="2789" y="7569"/>
                  </a:lnTo>
                  <a:lnTo>
                    <a:pt x="2160" y="8533"/>
                  </a:lnTo>
                  <a:lnTo>
                    <a:pt x="1699" y="7569"/>
                  </a:lnTo>
                  <a:lnTo>
                    <a:pt x="1" y="7569"/>
                  </a:lnTo>
                  <a:lnTo>
                    <a:pt x="1950" y="11615"/>
                  </a:lnTo>
                  <a:lnTo>
                    <a:pt x="6101" y="5305"/>
                  </a:lnTo>
                  <a:lnTo>
                    <a:pt x="8805" y="12453"/>
                  </a:lnTo>
                  <a:lnTo>
                    <a:pt x="11636" y="7170"/>
                  </a:lnTo>
                  <a:lnTo>
                    <a:pt x="13459" y="3774"/>
                  </a:lnTo>
                  <a:lnTo>
                    <a:pt x="15765" y="10357"/>
                  </a:lnTo>
                  <a:lnTo>
                    <a:pt x="17128" y="7715"/>
                  </a:lnTo>
                  <a:lnTo>
                    <a:pt x="16310" y="7715"/>
                  </a:lnTo>
                  <a:lnTo>
                    <a:pt x="16206" y="6164"/>
                  </a:lnTo>
                  <a:lnTo>
                    <a:pt x="16038" y="6521"/>
                  </a:lnTo>
                  <a:lnTo>
                    <a:pt x="137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52;p74"/>
            <p:cNvSpPr/>
            <p:nvPr/>
          </p:nvSpPr>
          <p:spPr>
            <a:xfrm>
              <a:off x="1408925" y="2015675"/>
              <a:ext cx="121100" cy="132100"/>
            </a:xfrm>
            <a:custGeom>
              <a:avLst/>
              <a:gdLst/>
              <a:ahLst/>
              <a:cxnLst/>
              <a:rect l="l" t="t" r="r" b="b"/>
              <a:pathLst>
                <a:path w="4844" h="5284" extrusionOk="0">
                  <a:moveTo>
                    <a:pt x="3145" y="1"/>
                  </a:moveTo>
                  <a:lnTo>
                    <a:pt x="1950" y="2328"/>
                  </a:lnTo>
                  <a:lnTo>
                    <a:pt x="818" y="713"/>
                  </a:lnTo>
                  <a:lnTo>
                    <a:pt x="672" y="860"/>
                  </a:lnTo>
                  <a:lnTo>
                    <a:pt x="525" y="1028"/>
                  </a:lnTo>
                  <a:lnTo>
                    <a:pt x="399" y="1196"/>
                  </a:lnTo>
                  <a:lnTo>
                    <a:pt x="294" y="1384"/>
                  </a:lnTo>
                  <a:lnTo>
                    <a:pt x="190" y="1573"/>
                  </a:lnTo>
                  <a:lnTo>
                    <a:pt x="106" y="1762"/>
                  </a:lnTo>
                  <a:lnTo>
                    <a:pt x="43" y="1971"/>
                  </a:lnTo>
                  <a:lnTo>
                    <a:pt x="1" y="2181"/>
                  </a:lnTo>
                  <a:lnTo>
                    <a:pt x="2160" y="5283"/>
                  </a:lnTo>
                  <a:lnTo>
                    <a:pt x="48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53;p74"/>
            <p:cNvSpPr/>
            <p:nvPr/>
          </p:nvSpPr>
          <p:spPr>
            <a:xfrm>
              <a:off x="1458200" y="1301875"/>
              <a:ext cx="510475" cy="311850"/>
            </a:xfrm>
            <a:custGeom>
              <a:avLst/>
              <a:gdLst/>
              <a:ahLst/>
              <a:cxnLst/>
              <a:rect l="l" t="t" r="r" b="b"/>
              <a:pathLst>
                <a:path w="20419" h="12474" extrusionOk="0">
                  <a:moveTo>
                    <a:pt x="20417" y="7336"/>
                  </a:moveTo>
                  <a:lnTo>
                    <a:pt x="20419" y="7359"/>
                  </a:lnTo>
                  <a:lnTo>
                    <a:pt x="20419" y="7338"/>
                  </a:lnTo>
                  <a:lnTo>
                    <a:pt x="20417" y="7336"/>
                  </a:lnTo>
                  <a:close/>
                  <a:moveTo>
                    <a:pt x="5178" y="1"/>
                  </a:moveTo>
                  <a:lnTo>
                    <a:pt x="1174" y="6352"/>
                  </a:lnTo>
                  <a:lnTo>
                    <a:pt x="1007" y="5891"/>
                  </a:lnTo>
                  <a:lnTo>
                    <a:pt x="0" y="7547"/>
                  </a:lnTo>
                  <a:lnTo>
                    <a:pt x="839" y="9749"/>
                  </a:lnTo>
                  <a:lnTo>
                    <a:pt x="4256" y="4319"/>
                  </a:lnTo>
                  <a:lnTo>
                    <a:pt x="5409" y="12264"/>
                  </a:lnTo>
                  <a:lnTo>
                    <a:pt x="10964" y="5514"/>
                  </a:lnTo>
                  <a:lnTo>
                    <a:pt x="13249" y="12474"/>
                  </a:lnTo>
                  <a:lnTo>
                    <a:pt x="17568" y="3606"/>
                  </a:lnTo>
                  <a:lnTo>
                    <a:pt x="17987" y="4172"/>
                  </a:lnTo>
                  <a:lnTo>
                    <a:pt x="20417" y="7336"/>
                  </a:lnTo>
                  <a:lnTo>
                    <a:pt x="20417" y="7336"/>
                  </a:lnTo>
                  <a:lnTo>
                    <a:pt x="20251" y="4613"/>
                  </a:lnTo>
                  <a:lnTo>
                    <a:pt x="18134" y="1845"/>
                  </a:lnTo>
                  <a:lnTo>
                    <a:pt x="17274" y="713"/>
                  </a:lnTo>
                  <a:lnTo>
                    <a:pt x="13522" y="8428"/>
                  </a:lnTo>
                  <a:lnTo>
                    <a:pt x="11551" y="2411"/>
                  </a:lnTo>
                  <a:lnTo>
                    <a:pt x="6436" y="8637"/>
                  </a:lnTo>
                  <a:lnTo>
                    <a:pt x="51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54;p74"/>
            <p:cNvSpPr/>
            <p:nvPr/>
          </p:nvSpPr>
          <p:spPr>
            <a:xfrm>
              <a:off x="1706100" y="1572300"/>
              <a:ext cx="279350" cy="268875"/>
            </a:xfrm>
            <a:custGeom>
              <a:avLst/>
              <a:gdLst/>
              <a:ahLst/>
              <a:cxnLst/>
              <a:rect l="l" t="t" r="r" b="b"/>
              <a:pathLst>
                <a:path w="11174" h="10755" extrusionOk="0">
                  <a:moveTo>
                    <a:pt x="8323" y="1"/>
                  </a:moveTo>
                  <a:lnTo>
                    <a:pt x="7589" y="1363"/>
                  </a:lnTo>
                  <a:lnTo>
                    <a:pt x="4004" y="8030"/>
                  </a:lnTo>
                  <a:lnTo>
                    <a:pt x="252" y="3397"/>
                  </a:lnTo>
                  <a:lnTo>
                    <a:pt x="147" y="3481"/>
                  </a:lnTo>
                  <a:lnTo>
                    <a:pt x="0" y="5514"/>
                  </a:lnTo>
                  <a:lnTo>
                    <a:pt x="4256" y="10755"/>
                  </a:lnTo>
                  <a:lnTo>
                    <a:pt x="7421" y="4885"/>
                  </a:lnTo>
                  <a:lnTo>
                    <a:pt x="8427" y="2977"/>
                  </a:lnTo>
                  <a:lnTo>
                    <a:pt x="11174" y="7191"/>
                  </a:lnTo>
                  <a:lnTo>
                    <a:pt x="10964" y="4089"/>
                  </a:lnTo>
                  <a:lnTo>
                    <a:pt x="83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5;p74"/>
            <p:cNvSpPr/>
            <p:nvPr/>
          </p:nvSpPr>
          <p:spPr>
            <a:xfrm>
              <a:off x="1471825" y="2386200"/>
              <a:ext cx="32000" cy="26750"/>
            </a:xfrm>
            <a:custGeom>
              <a:avLst/>
              <a:gdLst/>
              <a:ahLst/>
              <a:cxnLst/>
              <a:rect l="l" t="t" r="r" b="b"/>
              <a:pathLst>
                <a:path w="1280" h="1070" extrusionOk="0">
                  <a:moveTo>
                    <a:pt x="1279" y="1"/>
                  </a:moveTo>
                  <a:lnTo>
                    <a:pt x="0" y="106"/>
                  </a:lnTo>
                  <a:lnTo>
                    <a:pt x="818" y="1070"/>
                  </a:lnTo>
                  <a:lnTo>
                    <a:pt x="12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6;p74"/>
            <p:cNvSpPr/>
            <p:nvPr/>
          </p:nvSpPr>
          <p:spPr>
            <a:xfrm>
              <a:off x="1624850" y="2371000"/>
              <a:ext cx="23100" cy="21000"/>
            </a:xfrm>
            <a:custGeom>
              <a:avLst/>
              <a:gdLst/>
              <a:ahLst/>
              <a:cxnLst/>
              <a:rect l="l" t="t" r="r" b="b"/>
              <a:pathLst>
                <a:path w="924" h="840" extrusionOk="0">
                  <a:moveTo>
                    <a:pt x="923" y="1"/>
                  </a:moveTo>
                  <a:lnTo>
                    <a:pt x="1" y="127"/>
                  </a:lnTo>
                  <a:lnTo>
                    <a:pt x="357" y="839"/>
                  </a:lnTo>
                  <a:lnTo>
                    <a:pt x="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57;p74"/>
            <p:cNvSpPr/>
            <p:nvPr/>
          </p:nvSpPr>
          <p:spPr>
            <a:xfrm>
              <a:off x="1793600" y="2346375"/>
              <a:ext cx="8425" cy="6850"/>
            </a:xfrm>
            <a:custGeom>
              <a:avLst/>
              <a:gdLst/>
              <a:ahLst/>
              <a:cxnLst/>
              <a:rect l="l" t="t" r="r" b="b"/>
              <a:pathLst>
                <a:path w="337" h="274" extrusionOk="0">
                  <a:moveTo>
                    <a:pt x="336" y="1"/>
                  </a:moveTo>
                  <a:lnTo>
                    <a:pt x="1" y="63"/>
                  </a:lnTo>
                  <a:lnTo>
                    <a:pt x="127" y="273"/>
                  </a:lnTo>
                  <a:lnTo>
                    <a:pt x="3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058;p74"/>
          <p:cNvSpPr/>
          <p:nvPr/>
        </p:nvSpPr>
        <p:spPr>
          <a:xfrm>
            <a:off x="5526344" y="4314612"/>
            <a:ext cx="352921" cy="450246"/>
          </a:xfrm>
          <a:custGeom>
            <a:avLst/>
            <a:gdLst/>
            <a:ahLst/>
            <a:cxnLst/>
            <a:rect l="l" t="t" r="r" b="b"/>
            <a:pathLst>
              <a:path w="35052" h="45890" extrusionOk="0">
                <a:moveTo>
                  <a:pt x="15283" y="0"/>
                </a:moveTo>
                <a:lnTo>
                  <a:pt x="14298" y="42"/>
                </a:lnTo>
                <a:lnTo>
                  <a:pt x="13795" y="84"/>
                </a:lnTo>
                <a:lnTo>
                  <a:pt x="13292" y="126"/>
                </a:lnTo>
                <a:lnTo>
                  <a:pt x="12789" y="189"/>
                </a:lnTo>
                <a:lnTo>
                  <a:pt x="12285" y="273"/>
                </a:lnTo>
                <a:lnTo>
                  <a:pt x="11782" y="357"/>
                </a:lnTo>
                <a:lnTo>
                  <a:pt x="11279" y="461"/>
                </a:lnTo>
                <a:lnTo>
                  <a:pt x="10776" y="587"/>
                </a:lnTo>
                <a:lnTo>
                  <a:pt x="10273" y="734"/>
                </a:lnTo>
                <a:lnTo>
                  <a:pt x="9770" y="881"/>
                </a:lnTo>
                <a:lnTo>
                  <a:pt x="9246" y="1048"/>
                </a:lnTo>
                <a:lnTo>
                  <a:pt x="8743" y="1237"/>
                </a:lnTo>
                <a:lnTo>
                  <a:pt x="8240" y="1468"/>
                </a:lnTo>
                <a:lnTo>
                  <a:pt x="7736" y="1677"/>
                </a:lnTo>
                <a:lnTo>
                  <a:pt x="7254" y="1929"/>
                </a:lnTo>
                <a:lnTo>
                  <a:pt x="6751" y="2201"/>
                </a:lnTo>
                <a:lnTo>
                  <a:pt x="6248" y="2495"/>
                </a:lnTo>
                <a:lnTo>
                  <a:pt x="5766" y="2809"/>
                </a:lnTo>
                <a:lnTo>
                  <a:pt x="5284" y="3124"/>
                </a:lnTo>
                <a:lnTo>
                  <a:pt x="4802" y="3480"/>
                </a:lnTo>
                <a:lnTo>
                  <a:pt x="4319" y="3857"/>
                </a:lnTo>
                <a:lnTo>
                  <a:pt x="3858" y="4256"/>
                </a:lnTo>
                <a:lnTo>
                  <a:pt x="3376" y="4696"/>
                </a:lnTo>
                <a:lnTo>
                  <a:pt x="2915" y="5136"/>
                </a:lnTo>
                <a:lnTo>
                  <a:pt x="2475" y="5597"/>
                </a:lnTo>
                <a:lnTo>
                  <a:pt x="2013" y="6100"/>
                </a:lnTo>
                <a:lnTo>
                  <a:pt x="1573" y="6625"/>
                </a:lnTo>
                <a:lnTo>
                  <a:pt x="1133" y="7170"/>
                </a:lnTo>
                <a:lnTo>
                  <a:pt x="714" y="7757"/>
                </a:lnTo>
                <a:lnTo>
                  <a:pt x="546" y="8008"/>
                </a:lnTo>
                <a:lnTo>
                  <a:pt x="399" y="8281"/>
                </a:lnTo>
                <a:lnTo>
                  <a:pt x="273" y="8574"/>
                </a:lnTo>
                <a:lnTo>
                  <a:pt x="169" y="8847"/>
                </a:lnTo>
                <a:lnTo>
                  <a:pt x="106" y="9140"/>
                </a:lnTo>
                <a:lnTo>
                  <a:pt x="43" y="9434"/>
                </a:lnTo>
                <a:lnTo>
                  <a:pt x="22" y="9748"/>
                </a:lnTo>
                <a:lnTo>
                  <a:pt x="1" y="10042"/>
                </a:lnTo>
                <a:lnTo>
                  <a:pt x="22" y="10335"/>
                </a:lnTo>
                <a:lnTo>
                  <a:pt x="64" y="10629"/>
                </a:lnTo>
                <a:lnTo>
                  <a:pt x="127" y="10922"/>
                </a:lnTo>
                <a:lnTo>
                  <a:pt x="211" y="11216"/>
                </a:lnTo>
                <a:lnTo>
                  <a:pt x="336" y="11488"/>
                </a:lnTo>
                <a:lnTo>
                  <a:pt x="462" y="11782"/>
                </a:lnTo>
                <a:lnTo>
                  <a:pt x="630" y="12033"/>
                </a:lnTo>
                <a:lnTo>
                  <a:pt x="798" y="12285"/>
                </a:lnTo>
                <a:lnTo>
                  <a:pt x="4466" y="17043"/>
                </a:lnTo>
                <a:lnTo>
                  <a:pt x="4655" y="17274"/>
                </a:lnTo>
                <a:lnTo>
                  <a:pt x="4864" y="17463"/>
                </a:lnTo>
                <a:lnTo>
                  <a:pt x="5095" y="17630"/>
                </a:lnTo>
                <a:lnTo>
                  <a:pt x="5347" y="17777"/>
                </a:lnTo>
                <a:lnTo>
                  <a:pt x="5619" y="17903"/>
                </a:lnTo>
                <a:lnTo>
                  <a:pt x="5871" y="17987"/>
                </a:lnTo>
                <a:lnTo>
                  <a:pt x="6143" y="18029"/>
                </a:lnTo>
                <a:lnTo>
                  <a:pt x="6437" y="18071"/>
                </a:lnTo>
                <a:lnTo>
                  <a:pt x="6709" y="18050"/>
                </a:lnTo>
                <a:lnTo>
                  <a:pt x="6982" y="18029"/>
                </a:lnTo>
                <a:lnTo>
                  <a:pt x="7254" y="17966"/>
                </a:lnTo>
                <a:lnTo>
                  <a:pt x="7527" y="17882"/>
                </a:lnTo>
                <a:lnTo>
                  <a:pt x="7799" y="17756"/>
                </a:lnTo>
                <a:lnTo>
                  <a:pt x="8030" y="17609"/>
                </a:lnTo>
                <a:lnTo>
                  <a:pt x="8281" y="17421"/>
                </a:lnTo>
                <a:lnTo>
                  <a:pt x="8491" y="17211"/>
                </a:lnTo>
                <a:lnTo>
                  <a:pt x="9225" y="16477"/>
                </a:lnTo>
                <a:lnTo>
                  <a:pt x="9623" y="16100"/>
                </a:lnTo>
                <a:lnTo>
                  <a:pt x="10042" y="15744"/>
                </a:lnTo>
                <a:lnTo>
                  <a:pt x="10483" y="15366"/>
                </a:lnTo>
                <a:lnTo>
                  <a:pt x="10944" y="15010"/>
                </a:lnTo>
                <a:lnTo>
                  <a:pt x="11405" y="14654"/>
                </a:lnTo>
                <a:lnTo>
                  <a:pt x="11908" y="14318"/>
                </a:lnTo>
                <a:lnTo>
                  <a:pt x="12306" y="14088"/>
                </a:lnTo>
                <a:lnTo>
                  <a:pt x="12726" y="13899"/>
                </a:lnTo>
                <a:lnTo>
                  <a:pt x="13124" y="13731"/>
                </a:lnTo>
                <a:lnTo>
                  <a:pt x="13543" y="13605"/>
                </a:lnTo>
                <a:lnTo>
                  <a:pt x="13963" y="13522"/>
                </a:lnTo>
                <a:lnTo>
                  <a:pt x="14382" y="13459"/>
                </a:lnTo>
                <a:lnTo>
                  <a:pt x="14801" y="13438"/>
                </a:lnTo>
                <a:lnTo>
                  <a:pt x="15220" y="13459"/>
                </a:lnTo>
                <a:lnTo>
                  <a:pt x="15619" y="13501"/>
                </a:lnTo>
                <a:lnTo>
                  <a:pt x="16038" y="13563"/>
                </a:lnTo>
                <a:lnTo>
                  <a:pt x="16415" y="13668"/>
                </a:lnTo>
                <a:lnTo>
                  <a:pt x="16814" y="13794"/>
                </a:lnTo>
                <a:lnTo>
                  <a:pt x="17170" y="13962"/>
                </a:lnTo>
                <a:lnTo>
                  <a:pt x="17547" y="14150"/>
                </a:lnTo>
                <a:lnTo>
                  <a:pt x="17883" y="14360"/>
                </a:lnTo>
                <a:lnTo>
                  <a:pt x="18218" y="14591"/>
                </a:lnTo>
                <a:lnTo>
                  <a:pt x="18533" y="14842"/>
                </a:lnTo>
                <a:lnTo>
                  <a:pt x="18826" y="15115"/>
                </a:lnTo>
                <a:lnTo>
                  <a:pt x="19099" y="15408"/>
                </a:lnTo>
                <a:lnTo>
                  <a:pt x="19371" y="15723"/>
                </a:lnTo>
                <a:lnTo>
                  <a:pt x="19602" y="16058"/>
                </a:lnTo>
                <a:lnTo>
                  <a:pt x="19790" y="16394"/>
                </a:lnTo>
                <a:lnTo>
                  <a:pt x="19979" y="16750"/>
                </a:lnTo>
                <a:lnTo>
                  <a:pt x="20126" y="17148"/>
                </a:lnTo>
                <a:lnTo>
                  <a:pt x="20252" y="17526"/>
                </a:lnTo>
                <a:lnTo>
                  <a:pt x="20356" y="17924"/>
                </a:lnTo>
                <a:lnTo>
                  <a:pt x="20419" y="18343"/>
                </a:lnTo>
                <a:lnTo>
                  <a:pt x="20440" y="18762"/>
                </a:lnTo>
                <a:lnTo>
                  <a:pt x="20419" y="19203"/>
                </a:lnTo>
                <a:lnTo>
                  <a:pt x="20377" y="19643"/>
                </a:lnTo>
                <a:lnTo>
                  <a:pt x="20293" y="20083"/>
                </a:lnTo>
                <a:lnTo>
                  <a:pt x="20168" y="20544"/>
                </a:lnTo>
                <a:lnTo>
                  <a:pt x="20063" y="20859"/>
                </a:lnTo>
                <a:lnTo>
                  <a:pt x="19958" y="21173"/>
                </a:lnTo>
                <a:lnTo>
                  <a:pt x="19811" y="21488"/>
                </a:lnTo>
                <a:lnTo>
                  <a:pt x="19665" y="21802"/>
                </a:lnTo>
                <a:lnTo>
                  <a:pt x="19497" y="22117"/>
                </a:lnTo>
                <a:lnTo>
                  <a:pt x="19329" y="22452"/>
                </a:lnTo>
                <a:lnTo>
                  <a:pt x="19119" y="22766"/>
                </a:lnTo>
                <a:lnTo>
                  <a:pt x="18910" y="23102"/>
                </a:lnTo>
                <a:lnTo>
                  <a:pt x="18658" y="23416"/>
                </a:lnTo>
                <a:lnTo>
                  <a:pt x="18407" y="23752"/>
                </a:lnTo>
                <a:lnTo>
                  <a:pt x="18134" y="24066"/>
                </a:lnTo>
                <a:lnTo>
                  <a:pt x="17841" y="24402"/>
                </a:lnTo>
                <a:lnTo>
                  <a:pt x="17526" y="24716"/>
                </a:lnTo>
                <a:lnTo>
                  <a:pt x="17170" y="25030"/>
                </a:lnTo>
                <a:lnTo>
                  <a:pt x="16814" y="25366"/>
                </a:lnTo>
                <a:lnTo>
                  <a:pt x="16436" y="25680"/>
                </a:lnTo>
                <a:lnTo>
                  <a:pt x="16038" y="26016"/>
                </a:lnTo>
                <a:lnTo>
                  <a:pt x="15598" y="26330"/>
                </a:lnTo>
                <a:lnTo>
                  <a:pt x="15136" y="26645"/>
                </a:lnTo>
                <a:lnTo>
                  <a:pt x="14654" y="26959"/>
                </a:lnTo>
                <a:lnTo>
                  <a:pt x="14151" y="27274"/>
                </a:lnTo>
                <a:lnTo>
                  <a:pt x="13627" y="27567"/>
                </a:lnTo>
                <a:lnTo>
                  <a:pt x="13061" y="27881"/>
                </a:lnTo>
                <a:lnTo>
                  <a:pt x="12474" y="28175"/>
                </a:lnTo>
                <a:lnTo>
                  <a:pt x="11866" y="28489"/>
                </a:lnTo>
                <a:lnTo>
                  <a:pt x="11216" y="28783"/>
                </a:lnTo>
                <a:lnTo>
                  <a:pt x="10545" y="29076"/>
                </a:lnTo>
                <a:lnTo>
                  <a:pt x="9833" y="29349"/>
                </a:lnTo>
                <a:lnTo>
                  <a:pt x="9099" y="29642"/>
                </a:lnTo>
                <a:lnTo>
                  <a:pt x="8344" y="29915"/>
                </a:lnTo>
                <a:lnTo>
                  <a:pt x="7548" y="30187"/>
                </a:lnTo>
                <a:lnTo>
                  <a:pt x="6730" y="30460"/>
                </a:lnTo>
                <a:lnTo>
                  <a:pt x="6395" y="30565"/>
                </a:lnTo>
                <a:lnTo>
                  <a:pt x="6080" y="30712"/>
                </a:lnTo>
                <a:lnTo>
                  <a:pt x="5766" y="30879"/>
                </a:lnTo>
                <a:lnTo>
                  <a:pt x="5493" y="31068"/>
                </a:lnTo>
                <a:lnTo>
                  <a:pt x="5221" y="31278"/>
                </a:lnTo>
                <a:lnTo>
                  <a:pt x="4969" y="31508"/>
                </a:lnTo>
                <a:lnTo>
                  <a:pt x="4739" y="31760"/>
                </a:lnTo>
                <a:lnTo>
                  <a:pt x="4529" y="32011"/>
                </a:lnTo>
                <a:lnTo>
                  <a:pt x="4340" y="32305"/>
                </a:lnTo>
                <a:lnTo>
                  <a:pt x="4194" y="32598"/>
                </a:lnTo>
                <a:lnTo>
                  <a:pt x="4047" y="32892"/>
                </a:lnTo>
                <a:lnTo>
                  <a:pt x="3921" y="33227"/>
                </a:lnTo>
                <a:lnTo>
                  <a:pt x="3837" y="33542"/>
                </a:lnTo>
                <a:lnTo>
                  <a:pt x="3774" y="33877"/>
                </a:lnTo>
                <a:lnTo>
                  <a:pt x="3732" y="34233"/>
                </a:lnTo>
                <a:lnTo>
                  <a:pt x="3711" y="34590"/>
                </a:lnTo>
                <a:lnTo>
                  <a:pt x="3816" y="43730"/>
                </a:lnTo>
                <a:lnTo>
                  <a:pt x="3837" y="43960"/>
                </a:lnTo>
                <a:lnTo>
                  <a:pt x="3858" y="44170"/>
                </a:lnTo>
                <a:lnTo>
                  <a:pt x="3921" y="44380"/>
                </a:lnTo>
                <a:lnTo>
                  <a:pt x="3984" y="44568"/>
                </a:lnTo>
                <a:lnTo>
                  <a:pt x="4089" y="44757"/>
                </a:lnTo>
                <a:lnTo>
                  <a:pt x="4194" y="44946"/>
                </a:lnTo>
                <a:lnTo>
                  <a:pt x="4319" y="45113"/>
                </a:lnTo>
                <a:lnTo>
                  <a:pt x="4466" y="45260"/>
                </a:lnTo>
                <a:lnTo>
                  <a:pt x="4613" y="45407"/>
                </a:lnTo>
                <a:lnTo>
                  <a:pt x="4781" y="45533"/>
                </a:lnTo>
                <a:lnTo>
                  <a:pt x="4969" y="45637"/>
                </a:lnTo>
                <a:lnTo>
                  <a:pt x="5158" y="45721"/>
                </a:lnTo>
                <a:lnTo>
                  <a:pt x="5347" y="45805"/>
                </a:lnTo>
                <a:lnTo>
                  <a:pt x="5556" y="45847"/>
                </a:lnTo>
                <a:lnTo>
                  <a:pt x="5787" y="45889"/>
                </a:lnTo>
                <a:lnTo>
                  <a:pt x="33081" y="45889"/>
                </a:lnTo>
                <a:lnTo>
                  <a:pt x="33312" y="45847"/>
                </a:lnTo>
                <a:lnTo>
                  <a:pt x="33521" y="45805"/>
                </a:lnTo>
                <a:lnTo>
                  <a:pt x="33710" y="45721"/>
                </a:lnTo>
                <a:lnTo>
                  <a:pt x="33899" y="45637"/>
                </a:lnTo>
                <a:lnTo>
                  <a:pt x="34087" y="45512"/>
                </a:lnTo>
                <a:lnTo>
                  <a:pt x="34255" y="45407"/>
                </a:lnTo>
                <a:lnTo>
                  <a:pt x="34402" y="45260"/>
                </a:lnTo>
                <a:lnTo>
                  <a:pt x="34548" y="45092"/>
                </a:lnTo>
                <a:lnTo>
                  <a:pt x="34674" y="44925"/>
                </a:lnTo>
                <a:lnTo>
                  <a:pt x="34779" y="44757"/>
                </a:lnTo>
                <a:lnTo>
                  <a:pt x="34863" y="44568"/>
                </a:lnTo>
                <a:lnTo>
                  <a:pt x="34947" y="44359"/>
                </a:lnTo>
                <a:lnTo>
                  <a:pt x="34989" y="44149"/>
                </a:lnTo>
                <a:lnTo>
                  <a:pt x="35031" y="43939"/>
                </a:lnTo>
                <a:lnTo>
                  <a:pt x="35052" y="43730"/>
                </a:lnTo>
                <a:lnTo>
                  <a:pt x="35052" y="35261"/>
                </a:lnTo>
                <a:lnTo>
                  <a:pt x="35031" y="35009"/>
                </a:lnTo>
                <a:lnTo>
                  <a:pt x="34989" y="34757"/>
                </a:lnTo>
                <a:lnTo>
                  <a:pt x="34905" y="34527"/>
                </a:lnTo>
                <a:lnTo>
                  <a:pt x="34821" y="34296"/>
                </a:lnTo>
                <a:lnTo>
                  <a:pt x="34695" y="34087"/>
                </a:lnTo>
                <a:lnTo>
                  <a:pt x="34569" y="33898"/>
                </a:lnTo>
                <a:lnTo>
                  <a:pt x="34402" y="33730"/>
                </a:lnTo>
                <a:lnTo>
                  <a:pt x="34234" y="33563"/>
                </a:lnTo>
                <a:lnTo>
                  <a:pt x="34024" y="33437"/>
                </a:lnTo>
                <a:lnTo>
                  <a:pt x="33815" y="33311"/>
                </a:lnTo>
                <a:lnTo>
                  <a:pt x="33605" y="33227"/>
                </a:lnTo>
                <a:lnTo>
                  <a:pt x="33375" y="33143"/>
                </a:lnTo>
                <a:lnTo>
                  <a:pt x="33144" y="33101"/>
                </a:lnTo>
                <a:lnTo>
                  <a:pt x="32892" y="33080"/>
                </a:lnTo>
                <a:lnTo>
                  <a:pt x="32641" y="33101"/>
                </a:lnTo>
                <a:lnTo>
                  <a:pt x="32389" y="33143"/>
                </a:lnTo>
                <a:lnTo>
                  <a:pt x="17967" y="36414"/>
                </a:lnTo>
                <a:lnTo>
                  <a:pt x="17967" y="36414"/>
                </a:lnTo>
                <a:lnTo>
                  <a:pt x="18574" y="36078"/>
                </a:lnTo>
                <a:lnTo>
                  <a:pt x="19266" y="35638"/>
                </a:lnTo>
                <a:lnTo>
                  <a:pt x="20168" y="35030"/>
                </a:lnTo>
                <a:lnTo>
                  <a:pt x="20671" y="34653"/>
                </a:lnTo>
                <a:lnTo>
                  <a:pt x="21237" y="34254"/>
                </a:lnTo>
                <a:lnTo>
                  <a:pt x="21803" y="33793"/>
                </a:lnTo>
                <a:lnTo>
                  <a:pt x="22411" y="33311"/>
                </a:lnTo>
                <a:lnTo>
                  <a:pt x="23040" y="32766"/>
                </a:lnTo>
                <a:lnTo>
                  <a:pt x="23689" y="32200"/>
                </a:lnTo>
                <a:lnTo>
                  <a:pt x="24339" y="31592"/>
                </a:lnTo>
                <a:lnTo>
                  <a:pt x="24989" y="30942"/>
                </a:lnTo>
                <a:lnTo>
                  <a:pt x="25660" y="30271"/>
                </a:lnTo>
                <a:lnTo>
                  <a:pt x="26310" y="29538"/>
                </a:lnTo>
                <a:lnTo>
                  <a:pt x="26939" y="28783"/>
                </a:lnTo>
                <a:lnTo>
                  <a:pt x="27568" y="27986"/>
                </a:lnTo>
                <a:lnTo>
                  <a:pt x="28176" y="27148"/>
                </a:lnTo>
                <a:lnTo>
                  <a:pt x="28763" y="26267"/>
                </a:lnTo>
                <a:lnTo>
                  <a:pt x="29308" y="25366"/>
                </a:lnTo>
                <a:lnTo>
                  <a:pt x="29559" y="24884"/>
                </a:lnTo>
                <a:lnTo>
                  <a:pt x="29811" y="24422"/>
                </a:lnTo>
                <a:lnTo>
                  <a:pt x="30041" y="23919"/>
                </a:lnTo>
                <a:lnTo>
                  <a:pt x="30272" y="23437"/>
                </a:lnTo>
                <a:lnTo>
                  <a:pt x="30503" y="22934"/>
                </a:lnTo>
                <a:lnTo>
                  <a:pt x="30691" y="22431"/>
                </a:lnTo>
                <a:lnTo>
                  <a:pt x="30901" y="21907"/>
                </a:lnTo>
                <a:lnTo>
                  <a:pt x="31069" y="21362"/>
                </a:lnTo>
                <a:lnTo>
                  <a:pt x="31236" y="20838"/>
                </a:lnTo>
                <a:lnTo>
                  <a:pt x="31383" y="20293"/>
                </a:lnTo>
                <a:lnTo>
                  <a:pt x="31509" y="19727"/>
                </a:lnTo>
                <a:lnTo>
                  <a:pt x="31635" y="19182"/>
                </a:lnTo>
                <a:lnTo>
                  <a:pt x="31739" y="18595"/>
                </a:lnTo>
                <a:lnTo>
                  <a:pt x="31823" y="18029"/>
                </a:lnTo>
                <a:lnTo>
                  <a:pt x="31886" y="17442"/>
                </a:lnTo>
                <a:lnTo>
                  <a:pt x="31928" y="16834"/>
                </a:lnTo>
                <a:lnTo>
                  <a:pt x="31949" y="16226"/>
                </a:lnTo>
                <a:lnTo>
                  <a:pt x="31949" y="15618"/>
                </a:lnTo>
                <a:lnTo>
                  <a:pt x="31928" y="14821"/>
                </a:lnTo>
                <a:lnTo>
                  <a:pt x="31865" y="14046"/>
                </a:lnTo>
                <a:lnTo>
                  <a:pt x="31760" y="13270"/>
                </a:lnTo>
                <a:lnTo>
                  <a:pt x="31614" y="12494"/>
                </a:lnTo>
                <a:lnTo>
                  <a:pt x="31446" y="11761"/>
                </a:lnTo>
                <a:lnTo>
                  <a:pt x="31215" y="11027"/>
                </a:lnTo>
                <a:lnTo>
                  <a:pt x="30964" y="10314"/>
                </a:lnTo>
                <a:lnTo>
                  <a:pt x="30691" y="9601"/>
                </a:lnTo>
                <a:lnTo>
                  <a:pt x="30356" y="8931"/>
                </a:lnTo>
                <a:lnTo>
                  <a:pt x="30020" y="8260"/>
                </a:lnTo>
                <a:lnTo>
                  <a:pt x="29622" y="7610"/>
                </a:lnTo>
                <a:lnTo>
                  <a:pt x="29224" y="6981"/>
                </a:lnTo>
                <a:lnTo>
                  <a:pt x="28784" y="6373"/>
                </a:lnTo>
                <a:lnTo>
                  <a:pt x="28301" y="5807"/>
                </a:lnTo>
                <a:lnTo>
                  <a:pt x="27819" y="5241"/>
                </a:lnTo>
                <a:lnTo>
                  <a:pt x="27295" y="4696"/>
                </a:lnTo>
                <a:lnTo>
                  <a:pt x="26750" y="4193"/>
                </a:lnTo>
                <a:lnTo>
                  <a:pt x="26163" y="3711"/>
                </a:lnTo>
                <a:lnTo>
                  <a:pt x="25576" y="3249"/>
                </a:lnTo>
                <a:lnTo>
                  <a:pt x="24968" y="2809"/>
                </a:lnTo>
                <a:lnTo>
                  <a:pt x="24318" y="2390"/>
                </a:lnTo>
                <a:lnTo>
                  <a:pt x="23669" y="2013"/>
                </a:lnTo>
                <a:lnTo>
                  <a:pt x="22998" y="1677"/>
                </a:lnTo>
                <a:lnTo>
                  <a:pt x="22306" y="1363"/>
                </a:lnTo>
                <a:lnTo>
                  <a:pt x="21593" y="1069"/>
                </a:lnTo>
                <a:lnTo>
                  <a:pt x="20880" y="818"/>
                </a:lnTo>
                <a:lnTo>
                  <a:pt x="20126" y="587"/>
                </a:lnTo>
                <a:lnTo>
                  <a:pt x="19371" y="398"/>
                </a:lnTo>
                <a:lnTo>
                  <a:pt x="18616" y="252"/>
                </a:lnTo>
                <a:lnTo>
                  <a:pt x="17841" y="126"/>
                </a:lnTo>
                <a:lnTo>
                  <a:pt x="17044" y="42"/>
                </a:lnTo>
                <a:lnTo>
                  <a:pt x="16248" y="0"/>
                </a:lnTo>
                <a:close/>
              </a:path>
            </a:pathLst>
          </a:custGeom>
          <a:solidFill>
            <a:schemeClr val="accent5"/>
          </a:solidFill>
          <a:ln w="38100" cap="flat" cmpd="sng">
            <a:solidFill>
              <a:schemeClr val="lt1"/>
            </a:solidFill>
            <a:prstDash val="solid"/>
            <a:round/>
            <a:headEnd type="none" w="sm" len="sm"/>
            <a:tailEnd type="none" w="sm" len="sm"/>
          </a:ln>
          <a:effectLst>
            <a:outerShdw dist="57150" dir="348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232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P spid="18"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44" name="Picture 6" descr="Triangle ruler outline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6168177" y="2002072"/>
            <a:ext cx="718498" cy="10386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rot="5400000">
            <a:off x="4197874" y="825607"/>
            <a:ext cx="526902" cy="10565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945449" y="1956818"/>
            <a:ext cx="534378" cy="1026043"/>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428302"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b) Các loại hình tam giác</a:t>
            </a:r>
          </a:p>
        </p:txBody>
      </p:sp>
      <p:grpSp>
        <p:nvGrpSpPr>
          <p:cNvPr id="23" name="Group 22"/>
          <p:cNvGrpSpPr/>
          <p:nvPr/>
        </p:nvGrpSpPr>
        <p:grpSpPr>
          <a:xfrm>
            <a:off x="3937414" y="1105433"/>
            <a:ext cx="2874828" cy="1850789"/>
            <a:chOff x="4679286" y="1281324"/>
            <a:chExt cx="3632537" cy="2157427"/>
          </a:xfrm>
        </p:grpSpPr>
        <p:cxnSp>
          <p:nvCxnSpPr>
            <p:cNvPr id="93" name="Straight Connector 92"/>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3" name="Google Shape;2164;p40"/>
          <p:cNvSpPr txBox="1">
            <a:spLocks/>
          </p:cNvSpPr>
          <p:nvPr/>
        </p:nvSpPr>
        <p:spPr>
          <a:xfrm>
            <a:off x="3533967" y="1228432"/>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46" name="Google Shape;2164;p40"/>
          <p:cNvSpPr txBox="1">
            <a:spLocks/>
          </p:cNvSpPr>
          <p:nvPr/>
        </p:nvSpPr>
        <p:spPr>
          <a:xfrm>
            <a:off x="2768747" y="3353505"/>
            <a:ext cx="2882039" cy="40949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Hình tam giác có</a:t>
            </a:r>
          </a:p>
        </p:txBody>
      </p:sp>
      <p:pic>
        <p:nvPicPr>
          <p:cNvPr id="72" name="Google Shape;1396;p56"/>
          <p:cNvPicPr preferRelativeResize="0"/>
          <p:nvPr/>
        </p:nvPicPr>
        <p:blipFill rotWithShape="1">
          <a:blip r:embed="rId7">
            <a:alphaModFix/>
            <a:extLst>
              <a:ext uri="{BEBA8EAE-BF5A-486C-A8C5-ECC9F3942E4B}">
                <a14:imgProps xmlns:a14="http://schemas.microsoft.com/office/drawing/2010/main">
                  <a14:imgLayer r:embed="rId8">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658359" y="2817628"/>
            <a:ext cx="1860697" cy="2325872"/>
          </a:xfrm>
          <a:prstGeom prst="rect">
            <a:avLst/>
          </a:prstGeom>
          <a:noFill/>
          <a:ln>
            <a:noFill/>
          </a:ln>
        </p:spPr>
      </p:pic>
      <p:grpSp>
        <p:nvGrpSpPr>
          <p:cNvPr id="15" name="Google Shape;4048;p74"/>
          <p:cNvGrpSpPr/>
          <p:nvPr/>
        </p:nvGrpSpPr>
        <p:grpSpPr>
          <a:xfrm>
            <a:off x="5646999" y="3927836"/>
            <a:ext cx="356172" cy="442825"/>
            <a:chOff x="1407375" y="1211200"/>
            <a:chExt cx="860025" cy="1238975"/>
          </a:xfrm>
          <a:solidFill>
            <a:srgbClr val="00B050"/>
          </a:solidFill>
        </p:grpSpPr>
        <p:sp>
          <p:nvSpPr>
            <p:cNvPr id="16" name="Google Shape;4049;p74"/>
            <p:cNvSpPr/>
            <p:nvPr/>
          </p:nvSpPr>
          <p:spPr>
            <a:xfrm>
              <a:off x="1407375" y="1211200"/>
              <a:ext cx="860025" cy="1238975"/>
            </a:xfrm>
            <a:custGeom>
              <a:avLst/>
              <a:gdLst/>
              <a:ahLst/>
              <a:cxnLst/>
              <a:rect l="l" t="t" r="r" b="b"/>
              <a:pathLst>
                <a:path w="34401" h="49559" extrusionOk="0">
                  <a:moveTo>
                    <a:pt x="10188" y="1"/>
                  </a:moveTo>
                  <a:lnTo>
                    <a:pt x="9979" y="43"/>
                  </a:lnTo>
                  <a:lnTo>
                    <a:pt x="9790" y="85"/>
                  </a:lnTo>
                  <a:lnTo>
                    <a:pt x="9601" y="127"/>
                  </a:lnTo>
                  <a:lnTo>
                    <a:pt x="9413" y="211"/>
                  </a:lnTo>
                  <a:lnTo>
                    <a:pt x="9224" y="273"/>
                  </a:lnTo>
                  <a:lnTo>
                    <a:pt x="9035" y="378"/>
                  </a:lnTo>
                  <a:lnTo>
                    <a:pt x="8867" y="483"/>
                  </a:lnTo>
                  <a:lnTo>
                    <a:pt x="8700" y="609"/>
                  </a:lnTo>
                  <a:lnTo>
                    <a:pt x="8553" y="735"/>
                  </a:lnTo>
                  <a:lnTo>
                    <a:pt x="8406" y="881"/>
                  </a:lnTo>
                  <a:lnTo>
                    <a:pt x="8281" y="1028"/>
                  </a:lnTo>
                  <a:lnTo>
                    <a:pt x="8155" y="1196"/>
                  </a:lnTo>
                  <a:lnTo>
                    <a:pt x="8029" y="1364"/>
                  </a:lnTo>
                  <a:lnTo>
                    <a:pt x="880" y="13061"/>
                  </a:lnTo>
                  <a:lnTo>
                    <a:pt x="776" y="13229"/>
                  </a:lnTo>
                  <a:lnTo>
                    <a:pt x="692" y="13417"/>
                  </a:lnTo>
                  <a:lnTo>
                    <a:pt x="629" y="13627"/>
                  </a:lnTo>
                  <a:lnTo>
                    <a:pt x="587" y="13816"/>
                  </a:lnTo>
                  <a:lnTo>
                    <a:pt x="566" y="14025"/>
                  </a:lnTo>
                  <a:lnTo>
                    <a:pt x="566" y="14214"/>
                  </a:lnTo>
                  <a:lnTo>
                    <a:pt x="566" y="14403"/>
                  </a:lnTo>
                  <a:lnTo>
                    <a:pt x="608" y="14612"/>
                  </a:lnTo>
                  <a:lnTo>
                    <a:pt x="650" y="14801"/>
                  </a:lnTo>
                  <a:lnTo>
                    <a:pt x="713" y="14990"/>
                  </a:lnTo>
                  <a:lnTo>
                    <a:pt x="797" y="15178"/>
                  </a:lnTo>
                  <a:lnTo>
                    <a:pt x="901" y="15346"/>
                  </a:lnTo>
                  <a:lnTo>
                    <a:pt x="1006" y="15514"/>
                  </a:lnTo>
                  <a:lnTo>
                    <a:pt x="1132" y="15661"/>
                  </a:lnTo>
                  <a:lnTo>
                    <a:pt x="1279" y="15807"/>
                  </a:lnTo>
                  <a:lnTo>
                    <a:pt x="1446" y="15933"/>
                  </a:lnTo>
                  <a:lnTo>
                    <a:pt x="3333" y="17317"/>
                  </a:lnTo>
                  <a:lnTo>
                    <a:pt x="3920" y="17757"/>
                  </a:lnTo>
                  <a:lnTo>
                    <a:pt x="5346" y="18784"/>
                  </a:lnTo>
                  <a:lnTo>
                    <a:pt x="5513" y="18889"/>
                  </a:lnTo>
                  <a:lnTo>
                    <a:pt x="5681" y="18973"/>
                  </a:lnTo>
                  <a:lnTo>
                    <a:pt x="5849" y="19057"/>
                  </a:lnTo>
                  <a:lnTo>
                    <a:pt x="6016" y="19120"/>
                  </a:lnTo>
                  <a:lnTo>
                    <a:pt x="6205" y="19161"/>
                  </a:lnTo>
                  <a:lnTo>
                    <a:pt x="6373" y="19182"/>
                  </a:lnTo>
                  <a:lnTo>
                    <a:pt x="6562" y="19203"/>
                  </a:lnTo>
                  <a:lnTo>
                    <a:pt x="6750" y="19203"/>
                  </a:lnTo>
                  <a:lnTo>
                    <a:pt x="6918" y="19182"/>
                  </a:lnTo>
                  <a:lnTo>
                    <a:pt x="7107" y="19140"/>
                  </a:lnTo>
                  <a:lnTo>
                    <a:pt x="7274" y="19099"/>
                  </a:lnTo>
                  <a:lnTo>
                    <a:pt x="7463" y="19036"/>
                  </a:lnTo>
                  <a:lnTo>
                    <a:pt x="7631" y="18952"/>
                  </a:lnTo>
                  <a:lnTo>
                    <a:pt x="7777" y="18868"/>
                  </a:lnTo>
                  <a:lnTo>
                    <a:pt x="7945" y="18763"/>
                  </a:lnTo>
                  <a:lnTo>
                    <a:pt x="8092" y="18637"/>
                  </a:lnTo>
                  <a:lnTo>
                    <a:pt x="12347" y="14759"/>
                  </a:lnTo>
                  <a:lnTo>
                    <a:pt x="11027" y="32180"/>
                  </a:lnTo>
                  <a:lnTo>
                    <a:pt x="2432" y="32180"/>
                  </a:lnTo>
                  <a:lnTo>
                    <a:pt x="2138" y="32222"/>
                  </a:lnTo>
                  <a:lnTo>
                    <a:pt x="1887" y="32305"/>
                  </a:lnTo>
                  <a:lnTo>
                    <a:pt x="1614" y="32410"/>
                  </a:lnTo>
                  <a:lnTo>
                    <a:pt x="1384" y="32515"/>
                  </a:lnTo>
                  <a:lnTo>
                    <a:pt x="1153" y="32662"/>
                  </a:lnTo>
                  <a:lnTo>
                    <a:pt x="943" y="32830"/>
                  </a:lnTo>
                  <a:lnTo>
                    <a:pt x="734" y="33018"/>
                  </a:lnTo>
                  <a:lnTo>
                    <a:pt x="566" y="33228"/>
                  </a:lnTo>
                  <a:lnTo>
                    <a:pt x="419" y="33458"/>
                  </a:lnTo>
                  <a:lnTo>
                    <a:pt x="273" y="33689"/>
                  </a:lnTo>
                  <a:lnTo>
                    <a:pt x="168" y="33941"/>
                  </a:lnTo>
                  <a:lnTo>
                    <a:pt x="84" y="34213"/>
                  </a:lnTo>
                  <a:lnTo>
                    <a:pt x="21" y="34486"/>
                  </a:lnTo>
                  <a:lnTo>
                    <a:pt x="0" y="34758"/>
                  </a:lnTo>
                  <a:lnTo>
                    <a:pt x="0" y="35052"/>
                  </a:lnTo>
                  <a:lnTo>
                    <a:pt x="713" y="47001"/>
                  </a:lnTo>
                  <a:lnTo>
                    <a:pt x="755" y="47294"/>
                  </a:lnTo>
                  <a:lnTo>
                    <a:pt x="818" y="47588"/>
                  </a:lnTo>
                  <a:lnTo>
                    <a:pt x="901" y="47839"/>
                  </a:lnTo>
                  <a:lnTo>
                    <a:pt x="1027" y="48091"/>
                  </a:lnTo>
                  <a:lnTo>
                    <a:pt x="1153" y="48342"/>
                  </a:lnTo>
                  <a:lnTo>
                    <a:pt x="1321" y="48552"/>
                  </a:lnTo>
                  <a:lnTo>
                    <a:pt x="1509" y="48762"/>
                  </a:lnTo>
                  <a:lnTo>
                    <a:pt x="1698" y="48950"/>
                  </a:lnTo>
                  <a:lnTo>
                    <a:pt x="1908" y="49097"/>
                  </a:lnTo>
                  <a:lnTo>
                    <a:pt x="2159" y="49244"/>
                  </a:lnTo>
                  <a:lnTo>
                    <a:pt x="2390" y="49370"/>
                  </a:lnTo>
                  <a:lnTo>
                    <a:pt x="2662" y="49454"/>
                  </a:lnTo>
                  <a:lnTo>
                    <a:pt x="2935" y="49516"/>
                  </a:lnTo>
                  <a:lnTo>
                    <a:pt x="3207" y="49558"/>
                  </a:lnTo>
                  <a:lnTo>
                    <a:pt x="3480" y="49558"/>
                  </a:lnTo>
                  <a:lnTo>
                    <a:pt x="3773" y="49537"/>
                  </a:lnTo>
                  <a:lnTo>
                    <a:pt x="32493" y="45848"/>
                  </a:lnTo>
                  <a:lnTo>
                    <a:pt x="32703" y="45806"/>
                  </a:lnTo>
                  <a:lnTo>
                    <a:pt x="32912" y="45743"/>
                  </a:lnTo>
                  <a:lnTo>
                    <a:pt x="33101" y="45680"/>
                  </a:lnTo>
                  <a:lnTo>
                    <a:pt x="33290" y="45575"/>
                  </a:lnTo>
                  <a:lnTo>
                    <a:pt x="33457" y="45470"/>
                  </a:lnTo>
                  <a:lnTo>
                    <a:pt x="33625" y="45345"/>
                  </a:lnTo>
                  <a:lnTo>
                    <a:pt x="33772" y="45198"/>
                  </a:lnTo>
                  <a:lnTo>
                    <a:pt x="33919" y="45051"/>
                  </a:lnTo>
                  <a:lnTo>
                    <a:pt x="34023" y="44884"/>
                  </a:lnTo>
                  <a:lnTo>
                    <a:pt x="34128" y="44716"/>
                  </a:lnTo>
                  <a:lnTo>
                    <a:pt x="34233" y="44527"/>
                  </a:lnTo>
                  <a:lnTo>
                    <a:pt x="34296" y="44338"/>
                  </a:lnTo>
                  <a:lnTo>
                    <a:pt x="34338" y="44129"/>
                  </a:lnTo>
                  <a:lnTo>
                    <a:pt x="34380" y="43919"/>
                  </a:lnTo>
                  <a:lnTo>
                    <a:pt x="34401" y="43710"/>
                  </a:lnTo>
                  <a:lnTo>
                    <a:pt x="34380" y="43500"/>
                  </a:lnTo>
                  <a:lnTo>
                    <a:pt x="33541" y="34318"/>
                  </a:lnTo>
                  <a:lnTo>
                    <a:pt x="33499" y="34108"/>
                  </a:lnTo>
                  <a:lnTo>
                    <a:pt x="33457" y="33899"/>
                  </a:lnTo>
                  <a:lnTo>
                    <a:pt x="33395" y="33710"/>
                  </a:lnTo>
                  <a:lnTo>
                    <a:pt x="33311" y="33542"/>
                  </a:lnTo>
                  <a:lnTo>
                    <a:pt x="33206" y="33354"/>
                  </a:lnTo>
                  <a:lnTo>
                    <a:pt x="33101" y="33186"/>
                  </a:lnTo>
                  <a:lnTo>
                    <a:pt x="32975" y="33039"/>
                  </a:lnTo>
                  <a:lnTo>
                    <a:pt x="32829" y="32913"/>
                  </a:lnTo>
                  <a:lnTo>
                    <a:pt x="32682" y="32788"/>
                  </a:lnTo>
                  <a:lnTo>
                    <a:pt x="32514" y="32662"/>
                  </a:lnTo>
                  <a:lnTo>
                    <a:pt x="32346" y="32578"/>
                  </a:lnTo>
                  <a:lnTo>
                    <a:pt x="32158" y="32494"/>
                  </a:lnTo>
                  <a:lnTo>
                    <a:pt x="31969" y="32431"/>
                  </a:lnTo>
                  <a:lnTo>
                    <a:pt x="31780" y="32368"/>
                  </a:lnTo>
                  <a:lnTo>
                    <a:pt x="31571" y="32347"/>
                  </a:lnTo>
                  <a:lnTo>
                    <a:pt x="31361" y="32326"/>
                  </a:lnTo>
                  <a:lnTo>
                    <a:pt x="23793" y="32326"/>
                  </a:lnTo>
                  <a:lnTo>
                    <a:pt x="21991" y="3711"/>
                  </a:lnTo>
                  <a:lnTo>
                    <a:pt x="21970" y="3439"/>
                  </a:lnTo>
                  <a:lnTo>
                    <a:pt x="21928" y="3208"/>
                  </a:lnTo>
                  <a:lnTo>
                    <a:pt x="21844" y="2957"/>
                  </a:lnTo>
                  <a:lnTo>
                    <a:pt x="21760" y="2726"/>
                  </a:lnTo>
                  <a:lnTo>
                    <a:pt x="21655" y="2517"/>
                  </a:lnTo>
                  <a:lnTo>
                    <a:pt x="21529" y="2307"/>
                  </a:lnTo>
                  <a:lnTo>
                    <a:pt x="21383" y="2097"/>
                  </a:lnTo>
                  <a:lnTo>
                    <a:pt x="21215" y="1909"/>
                  </a:lnTo>
                  <a:lnTo>
                    <a:pt x="21047" y="1741"/>
                  </a:lnTo>
                  <a:lnTo>
                    <a:pt x="20859" y="1594"/>
                  </a:lnTo>
                  <a:lnTo>
                    <a:pt x="20649" y="1447"/>
                  </a:lnTo>
                  <a:lnTo>
                    <a:pt x="20439" y="1343"/>
                  </a:lnTo>
                  <a:lnTo>
                    <a:pt x="20209" y="1238"/>
                  </a:lnTo>
                  <a:lnTo>
                    <a:pt x="19978" y="1154"/>
                  </a:lnTo>
                  <a:lnTo>
                    <a:pt x="19747" y="1091"/>
                  </a:lnTo>
                  <a:lnTo>
                    <a:pt x="19475" y="1049"/>
                  </a:lnTo>
                  <a:lnTo>
                    <a:pt x="10796" y="22"/>
                  </a:lnTo>
                  <a:lnTo>
                    <a:pt x="10607" y="1"/>
                  </a:lnTo>
                  <a:close/>
                </a:path>
              </a:pathLst>
            </a:custGeom>
            <a:grpFill/>
            <a:ln w="38100"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50;p74"/>
            <p:cNvSpPr/>
            <p:nvPr/>
          </p:nvSpPr>
          <p:spPr>
            <a:xfrm>
              <a:off x="1418375" y="2086950"/>
              <a:ext cx="841175" cy="326000"/>
            </a:xfrm>
            <a:custGeom>
              <a:avLst/>
              <a:gdLst/>
              <a:ahLst/>
              <a:cxnLst/>
              <a:rect l="l" t="t" r="r" b="b"/>
              <a:pathLst>
                <a:path w="33647" h="13040" extrusionOk="0">
                  <a:moveTo>
                    <a:pt x="25534" y="1"/>
                  </a:moveTo>
                  <a:lnTo>
                    <a:pt x="25114" y="902"/>
                  </a:lnTo>
                  <a:lnTo>
                    <a:pt x="22179" y="7464"/>
                  </a:lnTo>
                  <a:lnTo>
                    <a:pt x="19140" y="2663"/>
                  </a:lnTo>
                  <a:lnTo>
                    <a:pt x="15199" y="8009"/>
                  </a:lnTo>
                  <a:lnTo>
                    <a:pt x="12473" y="3963"/>
                  </a:lnTo>
                  <a:lnTo>
                    <a:pt x="8805" y="9225"/>
                  </a:lnTo>
                  <a:lnTo>
                    <a:pt x="5639" y="2957"/>
                  </a:lnTo>
                  <a:lnTo>
                    <a:pt x="2537" y="10189"/>
                  </a:lnTo>
                  <a:lnTo>
                    <a:pt x="0" y="7191"/>
                  </a:lnTo>
                  <a:lnTo>
                    <a:pt x="147" y="9728"/>
                  </a:lnTo>
                  <a:lnTo>
                    <a:pt x="2138" y="12076"/>
                  </a:lnTo>
                  <a:lnTo>
                    <a:pt x="2956" y="13040"/>
                  </a:lnTo>
                  <a:lnTo>
                    <a:pt x="3417" y="11971"/>
                  </a:lnTo>
                  <a:lnTo>
                    <a:pt x="5744" y="6541"/>
                  </a:lnTo>
                  <a:lnTo>
                    <a:pt x="8260" y="11489"/>
                  </a:lnTo>
                  <a:lnTo>
                    <a:pt x="8616" y="12201"/>
                  </a:lnTo>
                  <a:lnTo>
                    <a:pt x="9182" y="11363"/>
                  </a:lnTo>
                  <a:lnTo>
                    <a:pt x="12452" y="6667"/>
                  </a:lnTo>
                  <a:lnTo>
                    <a:pt x="15010" y="10440"/>
                  </a:lnTo>
                  <a:lnTo>
                    <a:pt x="15136" y="10650"/>
                  </a:lnTo>
                  <a:lnTo>
                    <a:pt x="15345" y="10378"/>
                  </a:lnTo>
                  <a:lnTo>
                    <a:pt x="19035" y="5367"/>
                  </a:lnTo>
                  <a:lnTo>
                    <a:pt x="21362" y="9036"/>
                  </a:lnTo>
                  <a:lnTo>
                    <a:pt x="22389" y="10692"/>
                  </a:lnTo>
                  <a:lnTo>
                    <a:pt x="23374" y="8512"/>
                  </a:lnTo>
                  <a:lnTo>
                    <a:pt x="25722" y="3292"/>
                  </a:lnTo>
                  <a:lnTo>
                    <a:pt x="27609" y="6436"/>
                  </a:lnTo>
                  <a:lnTo>
                    <a:pt x="29223" y="9162"/>
                  </a:lnTo>
                  <a:lnTo>
                    <a:pt x="32242" y="4256"/>
                  </a:lnTo>
                  <a:lnTo>
                    <a:pt x="33646" y="5179"/>
                  </a:lnTo>
                  <a:lnTo>
                    <a:pt x="33458" y="3229"/>
                  </a:lnTo>
                  <a:lnTo>
                    <a:pt x="31781" y="2118"/>
                  </a:lnTo>
                  <a:lnTo>
                    <a:pt x="29244" y="6227"/>
                  </a:lnTo>
                  <a:lnTo>
                    <a:pt x="28489" y="4969"/>
                  </a:lnTo>
                  <a:lnTo>
                    <a:pt x="26183" y="1070"/>
                  </a:lnTo>
                  <a:lnTo>
                    <a:pt x="255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51;p74"/>
            <p:cNvSpPr/>
            <p:nvPr/>
          </p:nvSpPr>
          <p:spPr>
            <a:xfrm>
              <a:off x="1594450" y="1826475"/>
              <a:ext cx="428200" cy="311350"/>
            </a:xfrm>
            <a:custGeom>
              <a:avLst/>
              <a:gdLst/>
              <a:ahLst/>
              <a:cxnLst/>
              <a:rect l="l" t="t" r="r" b="b"/>
              <a:pathLst>
                <a:path w="17128" h="12454" extrusionOk="0">
                  <a:moveTo>
                    <a:pt x="13753" y="1"/>
                  </a:moveTo>
                  <a:lnTo>
                    <a:pt x="11573" y="4047"/>
                  </a:lnTo>
                  <a:lnTo>
                    <a:pt x="9036" y="8764"/>
                  </a:lnTo>
                  <a:lnTo>
                    <a:pt x="6500" y="1971"/>
                  </a:lnTo>
                  <a:lnTo>
                    <a:pt x="3649" y="6269"/>
                  </a:lnTo>
                  <a:lnTo>
                    <a:pt x="3544" y="7569"/>
                  </a:lnTo>
                  <a:lnTo>
                    <a:pt x="2789" y="7569"/>
                  </a:lnTo>
                  <a:lnTo>
                    <a:pt x="2160" y="8533"/>
                  </a:lnTo>
                  <a:lnTo>
                    <a:pt x="1699" y="7569"/>
                  </a:lnTo>
                  <a:lnTo>
                    <a:pt x="1" y="7569"/>
                  </a:lnTo>
                  <a:lnTo>
                    <a:pt x="1950" y="11615"/>
                  </a:lnTo>
                  <a:lnTo>
                    <a:pt x="6101" y="5305"/>
                  </a:lnTo>
                  <a:lnTo>
                    <a:pt x="8805" y="12453"/>
                  </a:lnTo>
                  <a:lnTo>
                    <a:pt x="11636" y="7170"/>
                  </a:lnTo>
                  <a:lnTo>
                    <a:pt x="13459" y="3774"/>
                  </a:lnTo>
                  <a:lnTo>
                    <a:pt x="15765" y="10357"/>
                  </a:lnTo>
                  <a:lnTo>
                    <a:pt x="17128" y="7715"/>
                  </a:lnTo>
                  <a:lnTo>
                    <a:pt x="16310" y="7715"/>
                  </a:lnTo>
                  <a:lnTo>
                    <a:pt x="16206" y="6164"/>
                  </a:lnTo>
                  <a:lnTo>
                    <a:pt x="16038" y="6521"/>
                  </a:lnTo>
                  <a:lnTo>
                    <a:pt x="137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52;p74"/>
            <p:cNvSpPr/>
            <p:nvPr/>
          </p:nvSpPr>
          <p:spPr>
            <a:xfrm>
              <a:off x="1408925" y="2015675"/>
              <a:ext cx="121100" cy="132100"/>
            </a:xfrm>
            <a:custGeom>
              <a:avLst/>
              <a:gdLst/>
              <a:ahLst/>
              <a:cxnLst/>
              <a:rect l="l" t="t" r="r" b="b"/>
              <a:pathLst>
                <a:path w="4844" h="5284" extrusionOk="0">
                  <a:moveTo>
                    <a:pt x="3145" y="1"/>
                  </a:moveTo>
                  <a:lnTo>
                    <a:pt x="1950" y="2328"/>
                  </a:lnTo>
                  <a:lnTo>
                    <a:pt x="818" y="713"/>
                  </a:lnTo>
                  <a:lnTo>
                    <a:pt x="672" y="860"/>
                  </a:lnTo>
                  <a:lnTo>
                    <a:pt x="525" y="1028"/>
                  </a:lnTo>
                  <a:lnTo>
                    <a:pt x="399" y="1196"/>
                  </a:lnTo>
                  <a:lnTo>
                    <a:pt x="294" y="1384"/>
                  </a:lnTo>
                  <a:lnTo>
                    <a:pt x="190" y="1573"/>
                  </a:lnTo>
                  <a:lnTo>
                    <a:pt x="106" y="1762"/>
                  </a:lnTo>
                  <a:lnTo>
                    <a:pt x="43" y="1971"/>
                  </a:lnTo>
                  <a:lnTo>
                    <a:pt x="1" y="2181"/>
                  </a:lnTo>
                  <a:lnTo>
                    <a:pt x="2160" y="5283"/>
                  </a:lnTo>
                  <a:lnTo>
                    <a:pt x="48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53;p74"/>
            <p:cNvSpPr/>
            <p:nvPr/>
          </p:nvSpPr>
          <p:spPr>
            <a:xfrm>
              <a:off x="1458200" y="1301875"/>
              <a:ext cx="510475" cy="311850"/>
            </a:xfrm>
            <a:custGeom>
              <a:avLst/>
              <a:gdLst/>
              <a:ahLst/>
              <a:cxnLst/>
              <a:rect l="l" t="t" r="r" b="b"/>
              <a:pathLst>
                <a:path w="20419" h="12474" extrusionOk="0">
                  <a:moveTo>
                    <a:pt x="20417" y="7336"/>
                  </a:moveTo>
                  <a:lnTo>
                    <a:pt x="20419" y="7359"/>
                  </a:lnTo>
                  <a:lnTo>
                    <a:pt x="20419" y="7338"/>
                  </a:lnTo>
                  <a:lnTo>
                    <a:pt x="20417" y="7336"/>
                  </a:lnTo>
                  <a:close/>
                  <a:moveTo>
                    <a:pt x="5178" y="1"/>
                  </a:moveTo>
                  <a:lnTo>
                    <a:pt x="1174" y="6352"/>
                  </a:lnTo>
                  <a:lnTo>
                    <a:pt x="1007" y="5891"/>
                  </a:lnTo>
                  <a:lnTo>
                    <a:pt x="0" y="7547"/>
                  </a:lnTo>
                  <a:lnTo>
                    <a:pt x="839" y="9749"/>
                  </a:lnTo>
                  <a:lnTo>
                    <a:pt x="4256" y="4319"/>
                  </a:lnTo>
                  <a:lnTo>
                    <a:pt x="5409" y="12264"/>
                  </a:lnTo>
                  <a:lnTo>
                    <a:pt x="10964" y="5514"/>
                  </a:lnTo>
                  <a:lnTo>
                    <a:pt x="13249" y="12474"/>
                  </a:lnTo>
                  <a:lnTo>
                    <a:pt x="17568" y="3606"/>
                  </a:lnTo>
                  <a:lnTo>
                    <a:pt x="17987" y="4172"/>
                  </a:lnTo>
                  <a:lnTo>
                    <a:pt x="20417" y="7336"/>
                  </a:lnTo>
                  <a:lnTo>
                    <a:pt x="20417" y="7336"/>
                  </a:lnTo>
                  <a:lnTo>
                    <a:pt x="20251" y="4613"/>
                  </a:lnTo>
                  <a:lnTo>
                    <a:pt x="18134" y="1845"/>
                  </a:lnTo>
                  <a:lnTo>
                    <a:pt x="17274" y="713"/>
                  </a:lnTo>
                  <a:lnTo>
                    <a:pt x="13522" y="8428"/>
                  </a:lnTo>
                  <a:lnTo>
                    <a:pt x="11551" y="2411"/>
                  </a:lnTo>
                  <a:lnTo>
                    <a:pt x="6436" y="8637"/>
                  </a:lnTo>
                  <a:lnTo>
                    <a:pt x="51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54;p74"/>
            <p:cNvSpPr/>
            <p:nvPr/>
          </p:nvSpPr>
          <p:spPr>
            <a:xfrm>
              <a:off x="1706100" y="1572300"/>
              <a:ext cx="279350" cy="268875"/>
            </a:xfrm>
            <a:custGeom>
              <a:avLst/>
              <a:gdLst/>
              <a:ahLst/>
              <a:cxnLst/>
              <a:rect l="l" t="t" r="r" b="b"/>
              <a:pathLst>
                <a:path w="11174" h="10755" extrusionOk="0">
                  <a:moveTo>
                    <a:pt x="8323" y="1"/>
                  </a:moveTo>
                  <a:lnTo>
                    <a:pt x="7589" y="1363"/>
                  </a:lnTo>
                  <a:lnTo>
                    <a:pt x="4004" y="8030"/>
                  </a:lnTo>
                  <a:lnTo>
                    <a:pt x="252" y="3397"/>
                  </a:lnTo>
                  <a:lnTo>
                    <a:pt x="147" y="3481"/>
                  </a:lnTo>
                  <a:lnTo>
                    <a:pt x="0" y="5514"/>
                  </a:lnTo>
                  <a:lnTo>
                    <a:pt x="4256" y="10755"/>
                  </a:lnTo>
                  <a:lnTo>
                    <a:pt x="7421" y="4885"/>
                  </a:lnTo>
                  <a:lnTo>
                    <a:pt x="8427" y="2977"/>
                  </a:lnTo>
                  <a:lnTo>
                    <a:pt x="11174" y="7191"/>
                  </a:lnTo>
                  <a:lnTo>
                    <a:pt x="10964" y="4089"/>
                  </a:lnTo>
                  <a:lnTo>
                    <a:pt x="83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55;p74"/>
            <p:cNvSpPr/>
            <p:nvPr/>
          </p:nvSpPr>
          <p:spPr>
            <a:xfrm>
              <a:off x="1471825" y="2386200"/>
              <a:ext cx="32000" cy="26750"/>
            </a:xfrm>
            <a:custGeom>
              <a:avLst/>
              <a:gdLst/>
              <a:ahLst/>
              <a:cxnLst/>
              <a:rect l="l" t="t" r="r" b="b"/>
              <a:pathLst>
                <a:path w="1280" h="1070" extrusionOk="0">
                  <a:moveTo>
                    <a:pt x="1279" y="1"/>
                  </a:moveTo>
                  <a:lnTo>
                    <a:pt x="0" y="106"/>
                  </a:lnTo>
                  <a:lnTo>
                    <a:pt x="818" y="1070"/>
                  </a:lnTo>
                  <a:lnTo>
                    <a:pt x="12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56;p74"/>
            <p:cNvSpPr/>
            <p:nvPr/>
          </p:nvSpPr>
          <p:spPr>
            <a:xfrm>
              <a:off x="1624850" y="2371000"/>
              <a:ext cx="23100" cy="21000"/>
            </a:xfrm>
            <a:custGeom>
              <a:avLst/>
              <a:gdLst/>
              <a:ahLst/>
              <a:cxnLst/>
              <a:rect l="l" t="t" r="r" b="b"/>
              <a:pathLst>
                <a:path w="924" h="840" extrusionOk="0">
                  <a:moveTo>
                    <a:pt x="923" y="1"/>
                  </a:moveTo>
                  <a:lnTo>
                    <a:pt x="1" y="127"/>
                  </a:lnTo>
                  <a:lnTo>
                    <a:pt x="357" y="839"/>
                  </a:lnTo>
                  <a:lnTo>
                    <a:pt x="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57;p74"/>
            <p:cNvSpPr/>
            <p:nvPr/>
          </p:nvSpPr>
          <p:spPr>
            <a:xfrm>
              <a:off x="1793600" y="2346375"/>
              <a:ext cx="8425" cy="6850"/>
            </a:xfrm>
            <a:custGeom>
              <a:avLst/>
              <a:gdLst/>
              <a:ahLst/>
              <a:cxnLst/>
              <a:rect l="l" t="t" r="r" b="b"/>
              <a:pathLst>
                <a:path w="337" h="274" extrusionOk="0">
                  <a:moveTo>
                    <a:pt x="336" y="1"/>
                  </a:moveTo>
                  <a:lnTo>
                    <a:pt x="1" y="63"/>
                  </a:lnTo>
                  <a:lnTo>
                    <a:pt x="127" y="273"/>
                  </a:lnTo>
                  <a:lnTo>
                    <a:pt x="3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4058;p74"/>
          <p:cNvSpPr/>
          <p:nvPr/>
        </p:nvSpPr>
        <p:spPr>
          <a:xfrm>
            <a:off x="5601244" y="3333127"/>
            <a:ext cx="352921" cy="450246"/>
          </a:xfrm>
          <a:custGeom>
            <a:avLst/>
            <a:gdLst/>
            <a:ahLst/>
            <a:cxnLst/>
            <a:rect l="l" t="t" r="r" b="b"/>
            <a:pathLst>
              <a:path w="35052" h="45890" extrusionOk="0">
                <a:moveTo>
                  <a:pt x="15283" y="0"/>
                </a:moveTo>
                <a:lnTo>
                  <a:pt x="14298" y="42"/>
                </a:lnTo>
                <a:lnTo>
                  <a:pt x="13795" y="84"/>
                </a:lnTo>
                <a:lnTo>
                  <a:pt x="13292" y="126"/>
                </a:lnTo>
                <a:lnTo>
                  <a:pt x="12789" y="189"/>
                </a:lnTo>
                <a:lnTo>
                  <a:pt x="12285" y="273"/>
                </a:lnTo>
                <a:lnTo>
                  <a:pt x="11782" y="357"/>
                </a:lnTo>
                <a:lnTo>
                  <a:pt x="11279" y="461"/>
                </a:lnTo>
                <a:lnTo>
                  <a:pt x="10776" y="587"/>
                </a:lnTo>
                <a:lnTo>
                  <a:pt x="10273" y="734"/>
                </a:lnTo>
                <a:lnTo>
                  <a:pt x="9770" y="881"/>
                </a:lnTo>
                <a:lnTo>
                  <a:pt x="9246" y="1048"/>
                </a:lnTo>
                <a:lnTo>
                  <a:pt x="8743" y="1237"/>
                </a:lnTo>
                <a:lnTo>
                  <a:pt x="8240" y="1468"/>
                </a:lnTo>
                <a:lnTo>
                  <a:pt x="7736" y="1677"/>
                </a:lnTo>
                <a:lnTo>
                  <a:pt x="7254" y="1929"/>
                </a:lnTo>
                <a:lnTo>
                  <a:pt x="6751" y="2201"/>
                </a:lnTo>
                <a:lnTo>
                  <a:pt x="6248" y="2495"/>
                </a:lnTo>
                <a:lnTo>
                  <a:pt x="5766" y="2809"/>
                </a:lnTo>
                <a:lnTo>
                  <a:pt x="5284" y="3124"/>
                </a:lnTo>
                <a:lnTo>
                  <a:pt x="4802" y="3480"/>
                </a:lnTo>
                <a:lnTo>
                  <a:pt x="4319" y="3857"/>
                </a:lnTo>
                <a:lnTo>
                  <a:pt x="3858" y="4256"/>
                </a:lnTo>
                <a:lnTo>
                  <a:pt x="3376" y="4696"/>
                </a:lnTo>
                <a:lnTo>
                  <a:pt x="2915" y="5136"/>
                </a:lnTo>
                <a:lnTo>
                  <a:pt x="2475" y="5597"/>
                </a:lnTo>
                <a:lnTo>
                  <a:pt x="2013" y="6100"/>
                </a:lnTo>
                <a:lnTo>
                  <a:pt x="1573" y="6625"/>
                </a:lnTo>
                <a:lnTo>
                  <a:pt x="1133" y="7170"/>
                </a:lnTo>
                <a:lnTo>
                  <a:pt x="714" y="7757"/>
                </a:lnTo>
                <a:lnTo>
                  <a:pt x="546" y="8008"/>
                </a:lnTo>
                <a:lnTo>
                  <a:pt x="399" y="8281"/>
                </a:lnTo>
                <a:lnTo>
                  <a:pt x="273" y="8574"/>
                </a:lnTo>
                <a:lnTo>
                  <a:pt x="169" y="8847"/>
                </a:lnTo>
                <a:lnTo>
                  <a:pt x="106" y="9140"/>
                </a:lnTo>
                <a:lnTo>
                  <a:pt x="43" y="9434"/>
                </a:lnTo>
                <a:lnTo>
                  <a:pt x="22" y="9748"/>
                </a:lnTo>
                <a:lnTo>
                  <a:pt x="1" y="10042"/>
                </a:lnTo>
                <a:lnTo>
                  <a:pt x="22" y="10335"/>
                </a:lnTo>
                <a:lnTo>
                  <a:pt x="64" y="10629"/>
                </a:lnTo>
                <a:lnTo>
                  <a:pt x="127" y="10922"/>
                </a:lnTo>
                <a:lnTo>
                  <a:pt x="211" y="11216"/>
                </a:lnTo>
                <a:lnTo>
                  <a:pt x="336" y="11488"/>
                </a:lnTo>
                <a:lnTo>
                  <a:pt x="462" y="11782"/>
                </a:lnTo>
                <a:lnTo>
                  <a:pt x="630" y="12033"/>
                </a:lnTo>
                <a:lnTo>
                  <a:pt x="798" y="12285"/>
                </a:lnTo>
                <a:lnTo>
                  <a:pt x="4466" y="17043"/>
                </a:lnTo>
                <a:lnTo>
                  <a:pt x="4655" y="17274"/>
                </a:lnTo>
                <a:lnTo>
                  <a:pt x="4864" y="17463"/>
                </a:lnTo>
                <a:lnTo>
                  <a:pt x="5095" y="17630"/>
                </a:lnTo>
                <a:lnTo>
                  <a:pt x="5347" y="17777"/>
                </a:lnTo>
                <a:lnTo>
                  <a:pt x="5619" y="17903"/>
                </a:lnTo>
                <a:lnTo>
                  <a:pt x="5871" y="17987"/>
                </a:lnTo>
                <a:lnTo>
                  <a:pt x="6143" y="18029"/>
                </a:lnTo>
                <a:lnTo>
                  <a:pt x="6437" y="18071"/>
                </a:lnTo>
                <a:lnTo>
                  <a:pt x="6709" y="18050"/>
                </a:lnTo>
                <a:lnTo>
                  <a:pt x="6982" y="18029"/>
                </a:lnTo>
                <a:lnTo>
                  <a:pt x="7254" y="17966"/>
                </a:lnTo>
                <a:lnTo>
                  <a:pt x="7527" y="17882"/>
                </a:lnTo>
                <a:lnTo>
                  <a:pt x="7799" y="17756"/>
                </a:lnTo>
                <a:lnTo>
                  <a:pt x="8030" y="17609"/>
                </a:lnTo>
                <a:lnTo>
                  <a:pt x="8281" y="17421"/>
                </a:lnTo>
                <a:lnTo>
                  <a:pt x="8491" y="17211"/>
                </a:lnTo>
                <a:lnTo>
                  <a:pt x="9225" y="16477"/>
                </a:lnTo>
                <a:lnTo>
                  <a:pt x="9623" y="16100"/>
                </a:lnTo>
                <a:lnTo>
                  <a:pt x="10042" y="15744"/>
                </a:lnTo>
                <a:lnTo>
                  <a:pt x="10483" y="15366"/>
                </a:lnTo>
                <a:lnTo>
                  <a:pt x="10944" y="15010"/>
                </a:lnTo>
                <a:lnTo>
                  <a:pt x="11405" y="14654"/>
                </a:lnTo>
                <a:lnTo>
                  <a:pt x="11908" y="14318"/>
                </a:lnTo>
                <a:lnTo>
                  <a:pt x="12306" y="14088"/>
                </a:lnTo>
                <a:lnTo>
                  <a:pt x="12726" y="13899"/>
                </a:lnTo>
                <a:lnTo>
                  <a:pt x="13124" y="13731"/>
                </a:lnTo>
                <a:lnTo>
                  <a:pt x="13543" y="13605"/>
                </a:lnTo>
                <a:lnTo>
                  <a:pt x="13963" y="13522"/>
                </a:lnTo>
                <a:lnTo>
                  <a:pt x="14382" y="13459"/>
                </a:lnTo>
                <a:lnTo>
                  <a:pt x="14801" y="13438"/>
                </a:lnTo>
                <a:lnTo>
                  <a:pt x="15220" y="13459"/>
                </a:lnTo>
                <a:lnTo>
                  <a:pt x="15619" y="13501"/>
                </a:lnTo>
                <a:lnTo>
                  <a:pt x="16038" y="13563"/>
                </a:lnTo>
                <a:lnTo>
                  <a:pt x="16415" y="13668"/>
                </a:lnTo>
                <a:lnTo>
                  <a:pt x="16814" y="13794"/>
                </a:lnTo>
                <a:lnTo>
                  <a:pt x="17170" y="13962"/>
                </a:lnTo>
                <a:lnTo>
                  <a:pt x="17547" y="14150"/>
                </a:lnTo>
                <a:lnTo>
                  <a:pt x="17883" y="14360"/>
                </a:lnTo>
                <a:lnTo>
                  <a:pt x="18218" y="14591"/>
                </a:lnTo>
                <a:lnTo>
                  <a:pt x="18533" y="14842"/>
                </a:lnTo>
                <a:lnTo>
                  <a:pt x="18826" y="15115"/>
                </a:lnTo>
                <a:lnTo>
                  <a:pt x="19099" y="15408"/>
                </a:lnTo>
                <a:lnTo>
                  <a:pt x="19371" y="15723"/>
                </a:lnTo>
                <a:lnTo>
                  <a:pt x="19602" y="16058"/>
                </a:lnTo>
                <a:lnTo>
                  <a:pt x="19790" y="16394"/>
                </a:lnTo>
                <a:lnTo>
                  <a:pt x="19979" y="16750"/>
                </a:lnTo>
                <a:lnTo>
                  <a:pt x="20126" y="17148"/>
                </a:lnTo>
                <a:lnTo>
                  <a:pt x="20252" y="17526"/>
                </a:lnTo>
                <a:lnTo>
                  <a:pt x="20356" y="17924"/>
                </a:lnTo>
                <a:lnTo>
                  <a:pt x="20419" y="18343"/>
                </a:lnTo>
                <a:lnTo>
                  <a:pt x="20440" y="18762"/>
                </a:lnTo>
                <a:lnTo>
                  <a:pt x="20419" y="19203"/>
                </a:lnTo>
                <a:lnTo>
                  <a:pt x="20377" y="19643"/>
                </a:lnTo>
                <a:lnTo>
                  <a:pt x="20293" y="20083"/>
                </a:lnTo>
                <a:lnTo>
                  <a:pt x="20168" y="20544"/>
                </a:lnTo>
                <a:lnTo>
                  <a:pt x="20063" y="20859"/>
                </a:lnTo>
                <a:lnTo>
                  <a:pt x="19958" y="21173"/>
                </a:lnTo>
                <a:lnTo>
                  <a:pt x="19811" y="21488"/>
                </a:lnTo>
                <a:lnTo>
                  <a:pt x="19665" y="21802"/>
                </a:lnTo>
                <a:lnTo>
                  <a:pt x="19497" y="22117"/>
                </a:lnTo>
                <a:lnTo>
                  <a:pt x="19329" y="22452"/>
                </a:lnTo>
                <a:lnTo>
                  <a:pt x="19119" y="22766"/>
                </a:lnTo>
                <a:lnTo>
                  <a:pt x="18910" y="23102"/>
                </a:lnTo>
                <a:lnTo>
                  <a:pt x="18658" y="23416"/>
                </a:lnTo>
                <a:lnTo>
                  <a:pt x="18407" y="23752"/>
                </a:lnTo>
                <a:lnTo>
                  <a:pt x="18134" y="24066"/>
                </a:lnTo>
                <a:lnTo>
                  <a:pt x="17841" y="24402"/>
                </a:lnTo>
                <a:lnTo>
                  <a:pt x="17526" y="24716"/>
                </a:lnTo>
                <a:lnTo>
                  <a:pt x="17170" y="25030"/>
                </a:lnTo>
                <a:lnTo>
                  <a:pt x="16814" y="25366"/>
                </a:lnTo>
                <a:lnTo>
                  <a:pt x="16436" y="25680"/>
                </a:lnTo>
                <a:lnTo>
                  <a:pt x="16038" y="26016"/>
                </a:lnTo>
                <a:lnTo>
                  <a:pt x="15598" y="26330"/>
                </a:lnTo>
                <a:lnTo>
                  <a:pt x="15136" y="26645"/>
                </a:lnTo>
                <a:lnTo>
                  <a:pt x="14654" y="26959"/>
                </a:lnTo>
                <a:lnTo>
                  <a:pt x="14151" y="27274"/>
                </a:lnTo>
                <a:lnTo>
                  <a:pt x="13627" y="27567"/>
                </a:lnTo>
                <a:lnTo>
                  <a:pt x="13061" y="27881"/>
                </a:lnTo>
                <a:lnTo>
                  <a:pt x="12474" y="28175"/>
                </a:lnTo>
                <a:lnTo>
                  <a:pt x="11866" y="28489"/>
                </a:lnTo>
                <a:lnTo>
                  <a:pt x="11216" y="28783"/>
                </a:lnTo>
                <a:lnTo>
                  <a:pt x="10545" y="29076"/>
                </a:lnTo>
                <a:lnTo>
                  <a:pt x="9833" y="29349"/>
                </a:lnTo>
                <a:lnTo>
                  <a:pt x="9099" y="29642"/>
                </a:lnTo>
                <a:lnTo>
                  <a:pt x="8344" y="29915"/>
                </a:lnTo>
                <a:lnTo>
                  <a:pt x="7548" y="30187"/>
                </a:lnTo>
                <a:lnTo>
                  <a:pt x="6730" y="30460"/>
                </a:lnTo>
                <a:lnTo>
                  <a:pt x="6395" y="30565"/>
                </a:lnTo>
                <a:lnTo>
                  <a:pt x="6080" y="30712"/>
                </a:lnTo>
                <a:lnTo>
                  <a:pt x="5766" y="30879"/>
                </a:lnTo>
                <a:lnTo>
                  <a:pt x="5493" y="31068"/>
                </a:lnTo>
                <a:lnTo>
                  <a:pt x="5221" y="31278"/>
                </a:lnTo>
                <a:lnTo>
                  <a:pt x="4969" y="31508"/>
                </a:lnTo>
                <a:lnTo>
                  <a:pt x="4739" y="31760"/>
                </a:lnTo>
                <a:lnTo>
                  <a:pt x="4529" y="32011"/>
                </a:lnTo>
                <a:lnTo>
                  <a:pt x="4340" y="32305"/>
                </a:lnTo>
                <a:lnTo>
                  <a:pt x="4194" y="32598"/>
                </a:lnTo>
                <a:lnTo>
                  <a:pt x="4047" y="32892"/>
                </a:lnTo>
                <a:lnTo>
                  <a:pt x="3921" y="33227"/>
                </a:lnTo>
                <a:lnTo>
                  <a:pt x="3837" y="33542"/>
                </a:lnTo>
                <a:lnTo>
                  <a:pt x="3774" y="33877"/>
                </a:lnTo>
                <a:lnTo>
                  <a:pt x="3732" y="34233"/>
                </a:lnTo>
                <a:lnTo>
                  <a:pt x="3711" y="34590"/>
                </a:lnTo>
                <a:lnTo>
                  <a:pt x="3816" y="43730"/>
                </a:lnTo>
                <a:lnTo>
                  <a:pt x="3837" y="43960"/>
                </a:lnTo>
                <a:lnTo>
                  <a:pt x="3858" y="44170"/>
                </a:lnTo>
                <a:lnTo>
                  <a:pt x="3921" y="44380"/>
                </a:lnTo>
                <a:lnTo>
                  <a:pt x="3984" y="44568"/>
                </a:lnTo>
                <a:lnTo>
                  <a:pt x="4089" y="44757"/>
                </a:lnTo>
                <a:lnTo>
                  <a:pt x="4194" y="44946"/>
                </a:lnTo>
                <a:lnTo>
                  <a:pt x="4319" y="45113"/>
                </a:lnTo>
                <a:lnTo>
                  <a:pt x="4466" y="45260"/>
                </a:lnTo>
                <a:lnTo>
                  <a:pt x="4613" y="45407"/>
                </a:lnTo>
                <a:lnTo>
                  <a:pt x="4781" y="45533"/>
                </a:lnTo>
                <a:lnTo>
                  <a:pt x="4969" y="45637"/>
                </a:lnTo>
                <a:lnTo>
                  <a:pt x="5158" y="45721"/>
                </a:lnTo>
                <a:lnTo>
                  <a:pt x="5347" y="45805"/>
                </a:lnTo>
                <a:lnTo>
                  <a:pt x="5556" y="45847"/>
                </a:lnTo>
                <a:lnTo>
                  <a:pt x="5787" y="45889"/>
                </a:lnTo>
                <a:lnTo>
                  <a:pt x="33081" y="45889"/>
                </a:lnTo>
                <a:lnTo>
                  <a:pt x="33312" y="45847"/>
                </a:lnTo>
                <a:lnTo>
                  <a:pt x="33521" y="45805"/>
                </a:lnTo>
                <a:lnTo>
                  <a:pt x="33710" y="45721"/>
                </a:lnTo>
                <a:lnTo>
                  <a:pt x="33899" y="45637"/>
                </a:lnTo>
                <a:lnTo>
                  <a:pt x="34087" y="45512"/>
                </a:lnTo>
                <a:lnTo>
                  <a:pt x="34255" y="45407"/>
                </a:lnTo>
                <a:lnTo>
                  <a:pt x="34402" y="45260"/>
                </a:lnTo>
                <a:lnTo>
                  <a:pt x="34548" y="45092"/>
                </a:lnTo>
                <a:lnTo>
                  <a:pt x="34674" y="44925"/>
                </a:lnTo>
                <a:lnTo>
                  <a:pt x="34779" y="44757"/>
                </a:lnTo>
                <a:lnTo>
                  <a:pt x="34863" y="44568"/>
                </a:lnTo>
                <a:lnTo>
                  <a:pt x="34947" y="44359"/>
                </a:lnTo>
                <a:lnTo>
                  <a:pt x="34989" y="44149"/>
                </a:lnTo>
                <a:lnTo>
                  <a:pt x="35031" y="43939"/>
                </a:lnTo>
                <a:lnTo>
                  <a:pt x="35052" y="43730"/>
                </a:lnTo>
                <a:lnTo>
                  <a:pt x="35052" y="35261"/>
                </a:lnTo>
                <a:lnTo>
                  <a:pt x="35031" y="35009"/>
                </a:lnTo>
                <a:lnTo>
                  <a:pt x="34989" y="34757"/>
                </a:lnTo>
                <a:lnTo>
                  <a:pt x="34905" y="34527"/>
                </a:lnTo>
                <a:lnTo>
                  <a:pt x="34821" y="34296"/>
                </a:lnTo>
                <a:lnTo>
                  <a:pt x="34695" y="34087"/>
                </a:lnTo>
                <a:lnTo>
                  <a:pt x="34569" y="33898"/>
                </a:lnTo>
                <a:lnTo>
                  <a:pt x="34402" y="33730"/>
                </a:lnTo>
                <a:lnTo>
                  <a:pt x="34234" y="33563"/>
                </a:lnTo>
                <a:lnTo>
                  <a:pt x="34024" y="33437"/>
                </a:lnTo>
                <a:lnTo>
                  <a:pt x="33815" y="33311"/>
                </a:lnTo>
                <a:lnTo>
                  <a:pt x="33605" y="33227"/>
                </a:lnTo>
                <a:lnTo>
                  <a:pt x="33375" y="33143"/>
                </a:lnTo>
                <a:lnTo>
                  <a:pt x="33144" y="33101"/>
                </a:lnTo>
                <a:lnTo>
                  <a:pt x="32892" y="33080"/>
                </a:lnTo>
                <a:lnTo>
                  <a:pt x="32641" y="33101"/>
                </a:lnTo>
                <a:lnTo>
                  <a:pt x="32389" y="33143"/>
                </a:lnTo>
                <a:lnTo>
                  <a:pt x="17967" y="36414"/>
                </a:lnTo>
                <a:lnTo>
                  <a:pt x="17967" y="36414"/>
                </a:lnTo>
                <a:lnTo>
                  <a:pt x="18574" y="36078"/>
                </a:lnTo>
                <a:lnTo>
                  <a:pt x="19266" y="35638"/>
                </a:lnTo>
                <a:lnTo>
                  <a:pt x="20168" y="35030"/>
                </a:lnTo>
                <a:lnTo>
                  <a:pt x="20671" y="34653"/>
                </a:lnTo>
                <a:lnTo>
                  <a:pt x="21237" y="34254"/>
                </a:lnTo>
                <a:lnTo>
                  <a:pt x="21803" y="33793"/>
                </a:lnTo>
                <a:lnTo>
                  <a:pt x="22411" y="33311"/>
                </a:lnTo>
                <a:lnTo>
                  <a:pt x="23040" y="32766"/>
                </a:lnTo>
                <a:lnTo>
                  <a:pt x="23689" y="32200"/>
                </a:lnTo>
                <a:lnTo>
                  <a:pt x="24339" y="31592"/>
                </a:lnTo>
                <a:lnTo>
                  <a:pt x="24989" y="30942"/>
                </a:lnTo>
                <a:lnTo>
                  <a:pt x="25660" y="30271"/>
                </a:lnTo>
                <a:lnTo>
                  <a:pt x="26310" y="29538"/>
                </a:lnTo>
                <a:lnTo>
                  <a:pt x="26939" y="28783"/>
                </a:lnTo>
                <a:lnTo>
                  <a:pt x="27568" y="27986"/>
                </a:lnTo>
                <a:lnTo>
                  <a:pt x="28176" y="27148"/>
                </a:lnTo>
                <a:lnTo>
                  <a:pt x="28763" y="26267"/>
                </a:lnTo>
                <a:lnTo>
                  <a:pt x="29308" y="25366"/>
                </a:lnTo>
                <a:lnTo>
                  <a:pt x="29559" y="24884"/>
                </a:lnTo>
                <a:lnTo>
                  <a:pt x="29811" y="24422"/>
                </a:lnTo>
                <a:lnTo>
                  <a:pt x="30041" y="23919"/>
                </a:lnTo>
                <a:lnTo>
                  <a:pt x="30272" y="23437"/>
                </a:lnTo>
                <a:lnTo>
                  <a:pt x="30503" y="22934"/>
                </a:lnTo>
                <a:lnTo>
                  <a:pt x="30691" y="22431"/>
                </a:lnTo>
                <a:lnTo>
                  <a:pt x="30901" y="21907"/>
                </a:lnTo>
                <a:lnTo>
                  <a:pt x="31069" y="21362"/>
                </a:lnTo>
                <a:lnTo>
                  <a:pt x="31236" y="20838"/>
                </a:lnTo>
                <a:lnTo>
                  <a:pt x="31383" y="20293"/>
                </a:lnTo>
                <a:lnTo>
                  <a:pt x="31509" y="19727"/>
                </a:lnTo>
                <a:lnTo>
                  <a:pt x="31635" y="19182"/>
                </a:lnTo>
                <a:lnTo>
                  <a:pt x="31739" y="18595"/>
                </a:lnTo>
                <a:lnTo>
                  <a:pt x="31823" y="18029"/>
                </a:lnTo>
                <a:lnTo>
                  <a:pt x="31886" y="17442"/>
                </a:lnTo>
                <a:lnTo>
                  <a:pt x="31928" y="16834"/>
                </a:lnTo>
                <a:lnTo>
                  <a:pt x="31949" y="16226"/>
                </a:lnTo>
                <a:lnTo>
                  <a:pt x="31949" y="15618"/>
                </a:lnTo>
                <a:lnTo>
                  <a:pt x="31928" y="14821"/>
                </a:lnTo>
                <a:lnTo>
                  <a:pt x="31865" y="14046"/>
                </a:lnTo>
                <a:lnTo>
                  <a:pt x="31760" y="13270"/>
                </a:lnTo>
                <a:lnTo>
                  <a:pt x="31614" y="12494"/>
                </a:lnTo>
                <a:lnTo>
                  <a:pt x="31446" y="11761"/>
                </a:lnTo>
                <a:lnTo>
                  <a:pt x="31215" y="11027"/>
                </a:lnTo>
                <a:lnTo>
                  <a:pt x="30964" y="10314"/>
                </a:lnTo>
                <a:lnTo>
                  <a:pt x="30691" y="9601"/>
                </a:lnTo>
                <a:lnTo>
                  <a:pt x="30356" y="8931"/>
                </a:lnTo>
                <a:lnTo>
                  <a:pt x="30020" y="8260"/>
                </a:lnTo>
                <a:lnTo>
                  <a:pt x="29622" y="7610"/>
                </a:lnTo>
                <a:lnTo>
                  <a:pt x="29224" y="6981"/>
                </a:lnTo>
                <a:lnTo>
                  <a:pt x="28784" y="6373"/>
                </a:lnTo>
                <a:lnTo>
                  <a:pt x="28301" y="5807"/>
                </a:lnTo>
                <a:lnTo>
                  <a:pt x="27819" y="5241"/>
                </a:lnTo>
                <a:lnTo>
                  <a:pt x="27295" y="4696"/>
                </a:lnTo>
                <a:lnTo>
                  <a:pt x="26750" y="4193"/>
                </a:lnTo>
                <a:lnTo>
                  <a:pt x="26163" y="3711"/>
                </a:lnTo>
                <a:lnTo>
                  <a:pt x="25576" y="3249"/>
                </a:lnTo>
                <a:lnTo>
                  <a:pt x="24968" y="2809"/>
                </a:lnTo>
                <a:lnTo>
                  <a:pt x="24318" y="2390"/>
                </a:lnTo>
                <a:lnTo>
                  <a:pt x="23669" y="2013"/>
                </a:lnTo>
                <a:lnTo>
                  <a:pt x="22998" y="1677"/>
                </a:lnTo>
                <a:lnTo>
                  <a:pt x="22306" y="1363"/>
                </a:lnTo>
                <a:lnTo>
                  <a:pt x="21593" y="1069"/>
                </a:lnTo>
                <a:lnTo>
                  <a:pt x="20880" y="818"/>
                </a:lnTo>
                <a:lnTo>
                  <a:pt x="20126" y="587"/>
                </a:lnTo>
                <a:lnTo>
                  <a:pt x="19371" y="398"/>
                </a:lnTo>
                <a:lnTo>
                  <a:pt x="18616" y="252"/>
                </a:lnTo>
                <a:lnTo>
                  <a:pt x="17841" y="126"/>
                </a:lnTo>
                <a:lnTo>
                  <a:pt x="17044" y="42"/>
                </a:lnTo>
                <a:lnTo>
                  <a:pt x="16248" y="0"/>
                </a:lnTo>
                <a:close/>
              </a:path>
            </a:pathLst>
          </a:custGeom>
          <a:solidFill>
            <a:schemeClr val="accent5"/>
          </a:solidFill>
          <a:ln w="38100" cap="flat" cmpd="sng">
            <a:solidFill>
              <a:schemeClr val="lt1"/>
            </a:solidFill>
            <a:prstDash val="solid"/>
            <a:round/>
            <a:headEnd type="none" w="sm" len="sm"/>
            <a:tailEnd type="none" w="sm" len="sm"/>
          </a:ln>
          <a:effectLst>
            <a:outerShdw dist="57150" dir="348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64;p40"/>
          <p:cNvSpPr txBox="1">
            <a:spLocks/>
          </p:cNvSpPr>
          <p:nvPr/>
        </p:nvSpPr>
        <p:spPr>
          <a:xfrm>
            <a:off x="5981505" y="3816878"/>
            <a:ext cx="1854190" cy="7391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vuông</a:t>
            </a:r>
            <a:endParaRPr lang="vi-VN" sz="2800" dirty="0">
              <a:solidFill>
                <a:srgbClr val="002060"/>
              </a:solidFill>
            </a:endParaRPr>
          </a:p>
        </p:txBody>
      </p:sp>
      <p:sp>
        <p:nvSpPr>
          <p:cNvPr id="29" name="Google Shape;2164;p40"/>
          <p:cNvSpPr txBox="1">
            <a:spLocks/>
          </p:cNvSpPr>
          <p:nvPr/>
        </p:nvSpPr>
        <p:spPr>
          <a:xfrm>
            <a:off x="5945719" y="3188664"/>
            <a:ext cx="1694698" cy="7391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nhọn </a:t>
            </a:r>
          </a:p>
        </p:txBody>
      </p:sp>
      <p:sp>
        <p:nvSpPr>
          <p:cNvPr id="30" name="Google Shape;2164;p40"/>
          <p:cNvSpPr txBox="1">
            <a:spLocks/>
          </p:cNvSpPr>
          <p:nvPr/>
        </p:nvSpPr>
        <p:spPr>
          <a:xfrm>
            <a:off x="2690121" y="4439123"/>
            <a:ext cx="4607021" cy="43813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(gọi là hình tam giác vuông)</a:t>
            </a:r>
            <a:endParaRPr lang="vi-VN" sz="2800" dirty="0">
              <a:solidFill>
                <a:srgbClr val="002060"/>
              </a:solidFill>
            </a:endParaRPr>
          </a:p>
        </p:txBody>
      </p:sp>
    </p:spTree>
    <p:extLst>
      <p:ext uri="{BB962C8B-B14F-4D97-AF65-F5344CB8AC3E}">
        <p14:creationId xmlns:p14="http://schemas.microsoft.com/office/powerpoint/2010/main" val="4195558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7" grpId="0" animBg="1"/>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74" name="Google Shape;2138;p37"/>
          <p:cNvSpPr/>
          <p:nvPr/>
        </p:nvSpPr>
        <p:spPr>
          <a:xfrm>
            <a:off x="1411884" y="212991"/>
            <a:ext cx="6320232" cy="592551"/>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vi-VN" sz="3200" dirty="0">
                <a:solidFill>
                  <a:schemeClr val="bg1"/>
                </a:solidFill>
              </a:rPr>
              <a:t>Có bao nhiêu loại hình tam giác?</a:t>
            </a:r>
            <a:endParaRPr sz="3200" dirty="0">
              <a:solidFill>
                <a:schemeClr val="bg1"/>
              </a:solidFill>
            </a:endParaRPr>
          </a:p>
        </p:txBody>
      </p:sp>
      <p:pic>
        <p:nvPicPr>
          <p:cNvPr id="87" name="Picture 2" descr="32 Super cute little girl emoji iphone emoticons downloads | Cute gif,  Emoticon, Cute cartoon wallpape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88578" y="729648"/>
            <a:ext cx="1955422" cy="1583892"/>
          </a:xfrm>
          <a:prstGeom prst="rect">
            <a:avLst/>
          </a:prstGeom>
          <a:noFill/>
          <a:extLst>
            <a:ext uri="{909E8E84-426E-40DD-AFC4-6F175D3DCCD1}">
              <a14:hiddenFill xmlns:a14="http://schemas.microsoft.com/office/drawing/2010/main">
                <a:solidFill>
                  <a:srgbClr val="FFFFFF"/>
                </a:solidFill>
              </a14:hiddenFill>
            </a:ext>
          </a:extLst>
        </p:spPr>
      </p:pic>
      <p:grpSp>
        <p:nvGrpSpPr>
          <p:cNvPr id="98" name="Group 97"/>
          <p:cNvGrpSpPr/>
          <p:nvPr/>
        </p:nvGrpSpPr>
        <p:grpSpPr>
          <a:xfrm>
            <a:off x="306980" y="1395188"/>
            <a:ext cx="1859299" cy="1557668"/>
            <a:chOff x="4699591" y="885127"/>
            <a:chExt cx="3612232" cy="2553624"/>
          </a:xfrm>
        </p:grpSpPr>
        <p:cxnSp>
          <p:nvCxnSpPr>
            <p:cNvPr id="99" name="Straight Connector 98"/>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2" name="Google Shape;2164;p40"/>
          <p:cNvSpPr txBox="1">
            <a:spLocks/>
          </p:cNvSpPr>
          <p:nvPr/>
        </p:nvSpPr>
        <p:spPr>
          <a:xfrm>
            <a:off x="1168346" y="1998246"/>
            <a:ext cx="2420558" cy="28654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103" name="Google Shape;2164;p40"/>
          <p:cNvSpPr txBox="1">
            <a:spLocks/>
          </p:cNvSpPr>
          <p:nvPr/>
        </p:nvSpPr>
        <p:spPr>
          <a:xfrm>
            <a:off x="0" y="3265755"/>
            <a:ext cx="2473260" cy="29015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dirty="0">
                <a:solidFill>
                  <a:srgbClr val="002060"/>
                </a:solidFill>
                <a:sym typeface="Wingdings" panose="05000000000000000000" pitchFamily="2" charset="2"/>
              </a:rPr>
              <a:t>Hình tam giác có ba góc nhọn</a:t>
            </a:r>
            <a:endParaRPr lang="vi-VN" sz="2600" dirty="0">
              <a:solidFill>
                <a:srgbClr val="002060"/>
              </a:solidFill>
            </a:endParaRPr>
          </a:p>
        </p:txBody>
      </p:sp>
      <p:grpSp>
        <p:nvGrpSpPr>
          <p:cNvPr id="104" name="Group 103"/>
          <p:cNvGrpSpPr/>
          <p:nvPr/>
        </p:nvGrpSpPr>
        <p:grpSpPr>
          <a:xfrm>
            <a:off x="2378625" y="1378421"/>
            <a:ext cx="3296093" cy="1526197"/>
            <a:chOff x="3778802" y="1281324"/>
            <a:chExt cx="4533021" cy="2157427"/>
          </a:xfrm>
        </p:grpSpPr>
        <p:cxnSp>
          <p:nvCxnSpPr>
            <p:cNvPr id="105" name="Straight Connector 104"/>
            <p:cNvCxnSpPr/>
            <p:nvPr/>
          </p:nvCxnSpPr>
          <p:spPr>
            <a:xfrm>
              <a:off x="3778802" y="1281325"/>
              <a:ext cx="920790" cy="21574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778802" y="1281324"/>
              <a:ext cx="4508793"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699591" y="3424228"/>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8" name="Google Shape;2164;p40"/>
          <p:cNvSpPr txBox="1">
            <a:spLocks/>
          </p:cNvSpPr>
          <p:nvPr/>
        </p:nvSpPr>
        <p:spPr>
          <a:xfrm>
            <a:off x="2916733" y="3410834"/>
            <a:ext cx="2652136"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dirty="0">
                <a:solidFill>
                  <a:srgbClr val="002060"/>
                </a:solidFill>
                <a:sym typeface="Wingdings" panose="05000000000000000000" pitchFamily="2" charset="2"/>
              </a:rPr>
              <a:t>Hình tam giác có một góc tù và hai góc nhọn</a:t>
            </a:r>
            <a:endParaRPr lang="vi-VN" sz="2600" dirty="0">
              <a:solidFill>
                <a:srgbClr val="002060"/>
              </a:solidFill>
            </a:endParaRPr>
          </a:p>
        </p:txBody>
      </p:sp>
      <p:grpSp>
        <p:nvGrpSpPr>
          <p:cNvPr id="109" name="Group 108"/>
          <p:cNvGrpSpPr/>
          <p:nvPr/>
        </p:nvGrpSpPr>
        <p:grpSpPr>
          <a:xfrm>
            <a:off x="6469330" y="1345084"/>
            <a:ext cx="2248054" cy="1557668"/>
            <a:chOff x="4679286" y="1281324"/>
            <a:chExt cx="3632537" cy="2157427"/>
          </a:xfrm>
        </p:grpSpPr>
        <p:cxnSp>
          <p:nvCxnSpPr>
            <p:cNvPr id="110" name="Straight Connector 109"/>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3" name="Google Shape;2164;p40"/>
          <p:cNvSpPr txBox="1">
            <a:spLocks/>
          </p:cNvSpPr>
          <p:nvPr/>
        </p:nvSpPr>
        <p:spPr>
          <a:xfrm>
            <a:off x="6000108" y="3614871"/>
            <a:ext cx="2938409" cy="7391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dirty="0">
                <a:solidFill>
                  <a:srgbClr val="002060"/>
                </a:solidFill>
                <a:sym typeface="Wingdings" panose="05000000000000000000" pitchFamily="2" charset="2"/>
              </a:rPr>
              <a:t>Hình tam giác có một góc vuông và hai góc nhọn </a:t>
            </a:r>
          </a:p>
          <a:p>
            <a:pPr algn="ctr"/>
            <a:r>
              <a:rPr lang="vi-VN" sz="2600" dirty="0">
                <a:solidFill>
                  <a:srgbClr val="002060"/>
                </a:solidFill>
                <a:sym typeface="Wingdings" panose="05000000000000000000" pitchFamily="2" charset="2"/>
              </a:rPr>
              <a:t>(gọi là hình tam giác vuông)</a:t>
            </a:r>
            <a:endParaRPr lang="vi-VN" sz="2600" dirty="0">
              <a:solidFill>
                <a:srgbClr val="002060"/>
              </a:solidFill>
            </a:endParaRPr>
          </a:p>
        </p:txBody>
      </p:sp>
      <p:grpSp>
        <p:nvGrpSpPr>
          <p:cNvPr id="2" name="Group 1"/>
          <p:cNvGrpSpPr/>
          <p:nvPr/>
        </p:nvGrpSpPr>
        <p:grpSpPr>
          <a:xfrm>
            <a:off x="2632477" y="200639"/>
            <a:ext cx="3932709" cy="560036"/>
            <a:chOff x="2632477" y="200639"/>
            <a:chExt cx="3932709" cy="560036"/>
          </a:xfrm>
        </p:grpSpPr>
        <p:sp>
          <p:nvSpPr>
            <p:cNvPr id="20" name="Google Shape;2137;p37"/>
            <p:cNvSpPr/>
            <p:nvPr/>
          </p:nvSpPr>
          <p:spPr>
            <a:xfrm>
              <a:off x="2632477" y="200639"/>
              <a:ext cx="3932709" cy="560036"/>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64;p40"/>
            <p:cNvSpPr txBox="1">
              <a:spLocks/>
            </p:cNvSpPr>
            <p:nvPr/>
          </p:nvSpPr>
          <p:spPr>
            <a:xfrm>
              <a:off x="2744093" y="242789"/>
              <a:ext cx="3743872" cy="44488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bg1"/>
                  </a:solidFill>
                  <a:sym typeface="Wingdings" panose="05000000000000000000" pitchFamily="2" charset="2"/>
                </a:rPr>
                <a:t>3 loại hình tam giác </a:t>
              </a:r>
              <a:endParaRPr lang="vi-VN" sz="28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4"/>
                                        </p:tgtEl>
                                      </p:cBhvr>
                                    </p:animEffect>
                                    <p:set>
                                      <p:cBhvr>
                                        <p:cTn id="12" dur="1" fill="hold">
                                          <p:stCondLst>
                                            <p:cond delay="499"/>
                                          </p:stCondLst>
                                        </p:cTn>
                                        <p:tgtEl>
                                          <p:spTgt spid="7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7"/>
                                        </p:tgtEl>
                                        <p:attrNameLst>
                                          <p:attrName>style.visibility</p:attrName>
                                        </p:attrNameLst>
                                      </p:cBhvr>
                                      <p:to>
                                        <p:strVal val="hidden"/>
                                      </p:to>
                                    </p:se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wipe(left)">
                                      <p:cBhvr>
                                        <p:cTn id="20" dur="500"/>
                                        <p:tgtEl>
                                          <p:spTgt spid="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500"/>
                                        <p:tgtEl>
                                          <p:spTgt spid="10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left)">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3" grpId="0"/>
      <p:bldP spid="108"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42"/>
          <p:cNvGrpSpPr/>
          <p:nvPr/>
        </p:nvGrpSpPr>
        <p:grpSpPr>
          <a:xfrm>
            <a:off x="492033" y="4005878"/>
            <a:ext cx="8159935" cy="954541"/>
            <a:chOff x="2687326" y="321969"/>
            <a:chExt cx="4313546" cy="569699"/>
          </a:xfrm>
        </p:grpSpPr>
        <p:sp>
          <p:nvSpPr>
            <p:cNvPr id="44" name="Google Shape;2137;p37"/>
            <p:cNvSpPr/>
            <p:nvPr/>
          </p:nvSpPr>
          <p:spPr>
            <a:xfrm>
              <a:off x="2687326" y="321969"/>
              <a:ext cx="4313546" cy="569699"/>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rgbClr val="FEFAE7"/>
            </a:solidFill>
            <a:ln w="38100" cap="flat" cmpd="sng">
              <a:solidFill>
                <a:srgbClr val="FD4345"/>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164;p40"/>
            <p:cNvSpPr txBox="1">
              <a:spLocks/>
            </p:cNvSpPr>
            <p:nvPr/>
          </p:nvSpPr>
          <p:spPr>
            <a:xfrm>
              <a:off x="2865196" y="396312"/>
              <a:ext cx="3743872" cy="44488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rgbClr val="0070C0"/>
                  </a:solidFill>
                  <a:sym typeface="Wingdings" panose="05000000000000000000" pitchFamily="2" charset="2"/>
                </a:rPr>
                <a:t>Đường cao </a:t>
              </a:r>
              <a:r>
                <a:rPr lang="vi-VN" sz="2800" b="1" dirty="0">
                  <a:solidFill>
                    <a:schemeClr val="accent5">
                      <a:lumMod val="75000"/>
                    </a:schemeClr>
                  </a:solidFill>
                  <a:sym typeface="Wingdings" panose="05000000000000000000" pitchFamily="2" charset="2"/>
                </a:rPr>
                <a:t>là 1 đoạn thẳng hạ từ đỉnh và vuông góc với đáy</a:t>
              </a:r>
              <a:endParaRPr lang="vi-VN" sz="2800" b="1" dirty="0">
                <a:solidFill>
                  <a:schemeClr val="accent5">
                    <a:lumMod val="75000"/>
                  </a:schemeClr>
                </a:solidFill>
              </a:endParaRPr>
            </a:p>
          </p:txBody>
        </p:sp>
      </p:grpSp>
      <p:sp>
        <p:nvSpPr>
          <p:cNvPr id="46" name="Google Shape;478;p45">
            <a:extLst>
              <a:ext uri="{FF2B5EF4-FFF2-40B4-BE49-F238E27FC236}">
                <a16:creationId xmlns:a16="http://schemas.microsoft.com/office/drawing/2014/main" id="{F26287F7-3FB0-4F76-B02E-8E4B2E29815B}"/>
              </a:ext>
            </a:extLst>
          </p:cNvPr>
          <p:cNvSpPr txBox="1">
            <a:spLocks/>
          </p:cNvSpPr>
          <p:nvPr/>
        </p:nvSpPr>
        <p:spPr>
          <a:xfrm>
            <a:off x="1582621" y="212454"/>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c) Đáy và đường cao của hình tam giác</a:t>
            </a:r>
          </a:p>
        </p:txBody>
      </p:sp>
      <p:grpSp>
        <p:nvGrpSpPr>
          <p:cNvPr id="47" name="Group 46"/>
          <p:cNvGrpSpPr/>
          <p:nvPr/>
        </p:nvGrpSpPr>
        <p:grpSpPr>
          <a:xfrm>
            <a:off x="3712011" y="1333461"/>
            <a:ext cx="2460268" cy="1557668"/>
            <a:chOff x="4699591" y="885127"/>
            <a:chExt cx="4779790" cy="2553624"/>
          </a:xfrm>
        </p:grpSpPr>
        <p:cxnSp>
          <p:nvCxnSpPr>
            <p:cNvPr id="48" name="Straight Connector 47"/>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62147" y="911083"/>
              <a:ext cx="3417234" cy="25276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99591" y="3438751"/>
              <a:ext cx="477979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7" name="Google Shape;2164;p40"/>
          <p:cNvSpPr txBox="1">
            <a:spLocks/>
          </p:cNvSpPr>
          <p:nvPr/>
        </p:nvSpPr>
        <p:spPr>
          <a:xfrm>
            <a:off x="4272863" y="93166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A</a:t>
            </a:r>
            <a:endParaRPr lang="en-US" sz="2400" b="1" dirty="0">
              <a:solidFill>
                <a:srgbClr val="002060"/>
              </a:solidFill>
            </a:endParaRPr>
          </a:p>
        </p:txBody>
      </p:sp>
      <p:sp>
        <p:nvSpPr>
          <p:cNvPr id="58" name="Google Shape;2164;p40"/>
          <p:cNvSpPr txBox="1">
            <a:spLocks/>
          </p:cNvSpPr>
          <p:nvPr/>
        </p:nvSpPr>
        <p:spPr>
          <a:xfrm>
            <a:off x="3485281" y="292683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B</a:t>
            </a:r>
            <a:endParaRPr lang="en-US" sz="2400" b="1" dirty="0">
              <a:solidFill>
                <a:srgbClr val="002060"/>
              </a:solidFill>
            </a:endParaRPr>
          </a:p>
        </p:txBody>
      </p:sp>
      <p:sp>
        <p:nvSpPr>
          <p:cNvPr id="59" name="Google Shape;2164;p40"/>
          <p:cNvSpPr txBox="1">
            <a:spLocks/>
          </p:cNvSpPr>
          <p:nvPr/>
        </p:nvSpPr>
        <p:spPr>
          <a:xfrm>
            <a:off x="5945549" y="292683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C</a:t>
            </a:r>
            <a:endParaRPr lang="en-US" sz="2400" b="1" dirty="0">
              <a:solidFill>
                <a:srgbClr val="002060"/>
              </a:solidFill>
            </a:endParaRPr>
          </a:p>
        </p:txBody>
      </p:sp>
      <p:cxnSp>
        <p:nvCxnSpPr>
          <p:cNvPr id="60" name="Straight Connector 59"/>
          <p:cNvCxnSpPr/>
          <p:nvPr/>
        </p:nvCxnSpPr>
        <p:spPr>
          <a:xfrm>
            <a:off x="4413349" y="1349294"/>
            <a:ext cx="0" cy="154183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61" name="Rectangle 60"/>
          <p:cNvSpPr/>
          <p:nvPr/>
        </p:nvSpPr>
        <p:spPr>
          <a:xfrm>
            <a:off x="4408811" y="2722283"/>
            <a:ext cx="166219" cy="16621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2" name="Straight Connector 61"/>
          <p:cNvCxnSpPr/>
          <p:nvPr/>
        </p:nvCxnSpPr>
        <p:spPr>
          <a:xfrm>
            <a:off x="3694757" y="2889608"/>
            <a:ext cx="2460268"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63" name="Google Shape;2164;p40"/>
          <p:cNvSpPr txBox="1">
            <a:spLocks/>
          </p:cNvSpPr>
          <p:nvPr/>
        </p:nvSpPr>
        <p:spPr>
          <a:xfrm>
            <a:off x="3938740" y="3484144"/>
            <a:ext cx="1789545" cy="4136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rgbClr val="002060"/>
                </a:solidFill>
              </a:rPr>
              <a:t>BC là đáy</a:t>
            </a:r>
          </a:p>
        </p:txBody>
      </p:sp>
      <p:sp>
        <p:nvSpPr>
          <p:cNvPr id="64" name="Google Shape;2164;p40"/>
          <p:cNvSpPr txBox="1">
            <a:spLocks/>
          </p:cNvSpPr>
          <p:nvPr/>
        </p:nvSpPr>
        <p:spPr>
          <a:xfrm>
            <a:off x="4186620" y="294685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H</a:t>
            </a:r>
            <a:endParaRPr lang="en-US" sz="2400" b="1" dirty="0">
              <a:solidFill>
                <a:srgbClr val="002060"/>
              </a:solidFill>
            </a:endParaRPr>
          </a:p>
        </p:txBody>
      </p:sp>
      <p:sp>
        <p:nvSpPr>
          <p:cNvPr id="65" name="Google Shape;2164;p40"/>
          <p:cNvSpPr txBox="1">
            <a:spLocks/>
          </p:cNvSpPr>
          <p:nvPr/>
        </p:nvSpPr>
        <p:spPr>
          <a:xfrm>
            <a:off x="5900803" y="1704547"/>
            <a:ext cx="3146642" cy="50689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AH là đường cao ứng với đáy BC </a:t>
            </a:r>
          </a:p>
        </p:txBody>
      </p:sp>
      <p:sp>
        <p:nvSpPr>
          <p:cNvPr id="66" name="Google Shape;2164;p40"/>
          <p:cNvSpPr txBox="1">
            <a:spLocks/>
          </p:cNvSpPr>
          <p:nvPr/>
        </p:nvSpPr>
        <p:spPr>
          <a:xfrm>
            <a:off x="733107" y="2040177"/>
            <a:ext cx="2503964" cy="5768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Độ dài AH là chiều cao</a:t>
            </a:r>
          </a:p>
        </p:txBody>
      </p:sp>
      <p:sp>
        <p:nvSpPr>
          <p:cNvPr id="67" name="Right Arrow 66"/>
          <p:cNvSpPr/>
          <p:nvPr/>
        </p:nvSpPr>
        <p:spPr>
          <a:xfrm rot="5400000">
            <a:off x="4489015" y="3146505"/>
            <a:ext cx="474610" cy="221243"/>
          </a:xfrm>
          <a:prstGeom prst="rightArrow">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0800000">
            <a:off x="4615698" y="1821819"/>
            <a:ext cx="1329837" cy="218357"/>
          </a:xfrm>
          <a:prstGeom prst="rightArrow">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68"/>
          <p:cNvSpPr/>
          <p:nvPr/>
        </p:nvSpPr>
        <p:spPr>
          <a:xfrm rot="5400000">
            <a:off x="2436501" y="2044829"/>
            <a:ext cx="1613389" cy="190656"/>
          </a:xfrm>
          <a:prstGeom prst="leftRightArrow">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4419718" y="1636286"/>
            <a:ext cx="534378" cy="128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30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outVertical)">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outHorizontal)">
                                      <p:cBhvr>
                                        <p:cTn id="26" dur="500"/>
                                        <p:tgtEl>
                                          <p:spTgt spid="6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ppt_x"/>
                                          </p:val>
                                        </p:tav>
                                        <p:tav tm="100000">
                                          <p:val>
                                            <p:strVal val="#ppt_x"/>
                                          </p:val>
                                        </p:tav>
                                      </p:tavLst>
                                    </p:anim>
                                    <p:anim calcmode="lin" valueType="num">
                                      <p:cBhvr additive="base">
                                        <p:cTn id="36" dur="500" fill="hold"/>
                                        <p:tgtEl>
                                          <p:spTgt spid="60"/>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par>
                          <p:cTn id="43" fill="hold">
                            <p:stCondLst>
                              <p:cond delay="1000"/>
                            </p:stCondLst>
                            <p:childTnLst>
                              <p:par>
                                <p:cTn id="44" presetID="16" presetClass="entr" presetSubtype="21"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barn(inVertical)">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70"/>
                                        </p:tgtEl>
                                        <p:attrNameLst>
                                          <p:attrName>style.visibility</p:attrName>
                                        </p:attrNameLst>
                                      </p:cBhvr>
                                      <p:to>
                                        <p:strVal val="hidden"/>
                                      </p:to>
                                    </p:set>
                                  </p:childTnLst>
                                </p:cTn>
                              </p:par>
                              <p:par>
                                <p:cTn id="51" presetID="2" presetClass="entr" presetSubtype="2"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500" fill="hold"/>
                                        <p:tgtEl>
                                          <p:spTgt spid="68"/>
                                        </p:tgtEl>
                                        <p:attrNameLst>
                                          <p:attrName>ppt_x</p:attrName>
                                        </p:attrNameLst>
                                      </p:cBhvr>
                                      <p:tavLst>
                                        <p:tav tm="0">
                                          <p:val>
                                            <p:strVal val="1+#ppt_w/2"/>
                                          </p:val>
                                        </p:tav>
                                        <p:tav tm="100000">
                                          <p:val>
                                            <p:strVal val="#ppt_x"/>
                                          </p:val>
                                        </p:tav>
                                      </p:tavLst>
                                    </p:anim>
                                    <p:anim calcmode="lin" valueType="num">
                                      <p:cBhvr additive="base">
                                        <p:cTn id="54" dur="500" fill="hold"/>
                                        <p:tgtEl>
                                          <p:spTgt spid="68"/>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42"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arn(outHorizontal)">
                                      <p:cBhvr>
                                        <p:cTn id="63" dur="500"/>
                                        <p:tgtEl>
                                          <p:spTgt spid="69"/>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1" grpId="0" animBg="1"/>
      <p:bldP spid="63" grpId="0"/>
      <p:bldP spid="64" grpId="0"/>
      <p:bldP spid="65" grpId="0"/>
      <p:bldP spid="66" grpId="0"/>
      <p:bldP spid="67" grpId="0" animBg="1"/>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grpSp>
        <p:nvGrpSpPr>
          <p:cNvPr id="98" name="Group 97"/>
          <p:cNvGrpSpPr/>
          <p:nvPr/>
        </p:nvGrpSpPr>
        <p:grpSpPr>
          <a:xfrm>
            <a:off x="442018" y="1395188"/>
            <a:ext cx="1859299" cy="1557668"/>
            <a:chOff x="4693789" y="539913"/>
            <a:chExt cx="3612231" cy="1557668"/>
          </a:xfrm>
        </p:grpSpPr>
        <p:cxnSp>
          <p:nvCxnSpPr>
            <p:cNvPr id="99" name="Straight Connector 98"/>
            <p:cNvCxnSpPr/>
            <p:nvPr/>
          </p:nvCxnSpPr>
          <p:spPr>
            <a:xfrm flipH="1">
              <a:off x="4699591" y="539913"/>
              <a:ext cx="1362556" cy="15576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62147" y="555746"/>
              <a:ext cx="2225449" cy="1531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693789" y="2086930"/>
              <a:ext cx="361223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3408484" y="1378422"/>
            <a:ext cx="2404258" cy="1515922"/>
            <a:chOff x="5005317" y="1281325"/>
            <a:chExt cx="3306506" cy="2142903"/>
          </a:xfrm>
        </p:grpSpPr>
        <p:cxnSp>
          <p:nvCxnSpPr>
            <p:cNvPr id="105" name="Straight Connector 104"/>
            <p:cNvCxnSpPr/>
            <p:nvPr/>
          </p:nvCxnSpPr>
          <p:spPr>
            <a:xfrm>
              <a:off x="5005317" y="1281325"/>
              <a:ext cx="912059" cy="21369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005317" y="1305025"/>
              <a:ext cx="3282278" cy="211626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917376" y="3424228"/>
              <a:ext cx="23944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6607354" y="1345084"/>
            <a:ext cx="2248054" cy="1557668"/>
            <a:chOff x="4679286" y="1281324"/>
            <a:chExt cx="3632537" cy="2157427"/>
          </a:xfrm>
        </p:grpSpPr>
        <p:cxnSp>
          <p:nvCxnSpPr>
            <p:cNvPr id="110" name="Straight Connector 109"/>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37471" y="154273"/>
            <a:ext cx="7869059" cy="649275"/>
            <a:chOff x="2632477" y="200639"/>
            <a:chExt cx="3932709" cy="560036"/>
          </a:xfrm>
        </p:grpSpPr>
        <p:sp>
          <p:nvSpPr>
            <p:cNvPr id="20" name="Google Shape;2137;p37"/>
            <p:cNvSpPr/>
            <p:nvPr/>
          </p:nvSpPr>
          <p:spPr>
            <a:xfrm>
              <a:off x="2632477" y="200639"/>
              <a:ext cx="3932709" cy="560036"/>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 name="Google Shape;2164;p40"/>
            <p:cNvSpPr txBox="1">
              <a:spLocks/>
            </p:cNvSpPr>
            <p:nvPr/>
          </p:nvSpPr>
          <p:spPr>
            <a:xfrm>
              <a:off x="2746896" y="230493"/>
              <a:ext cx="3743872" cy="44488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b="1" dirty="0">
                  <a:solidFill>
                    <a:schemeClr val="bg1"/>
                  </a:solidFill>
                  <a:sym typeface="Wingdings" panose="05000000000000000000" pitchFamily="2" charset="2"/>
                </a:rPr>
                <a:t>Chỉ ra đường cao của các hình tam giác sau</a:t>
              </a:r>
              <a:endParaRPr lang="vi-VN" sz="2400" b="1" dirty="0">
                <a:solidFill>
                  <a:schemeClr val="bg1"/>
                </a:solidFill>
              </a:endParaRPr>
            </a:p>
          </p:txBody>
        </p:sp>
      </p:grpSp>
      <p:pic>
        <p:nvPicPr>
          <p:cNvPr id="33"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1148492" y="1915866"/>
            <a:ext cx="432914" cy="103699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1146343" y="1435694"/>
            <a:ext cx="0" cy="1492421"/>
          </a:xfrm>
          <a:prstGeom prst="line">
            <a:avLst/>
          </a:prstGeom>
          <a:ln w="28575">
            <a:solidFill>
              <a:srgbClr val="002060"/>
            </a:solidFill>
            <a:prstDash val="solid"/>
          </a:ln>
        </p:spPr>
        <p:style>
          <a:lnRef idx="3">
            <a:schemeClr val="accent4"/>
          </a:lnRef>
          <a:fillRef idx="0">
            <a:schemeClr val="accent4"/>
          </a:fillRef>
          <a:effectRef idx="2">
            <a:schemeClr val="accent4"/>
          </a:effectRef>
          <a:fontRef idx="minor">
            <a:schemeClr val="tx1"/>
          </a:fontRef>
        </p:style>
      </p:cxnSp>
      <p:grpSp>
        <p:nvGrpSpPr>
          <p:cNvPr id="37" name="Group 36"/>
          <p:cNvGrpSpPr/>
          <p:nvPr/>
        </p:nvGrpSpPr>
        <p:grpSpPr>
          <a:xfrm>
            <a:off x="3417110" y="1360682"/>
            <a:ext cx="680438" cy="1543791"/>
            <a:chOff x="3253207" y="1358961"/>
            <a:chExt cx="680438" cy="1543791"/>
          </a:xfrm>
        </p:grpSpPr>
        <p:cxnSp>
          <p:nvCxnSpPr>
            <p:cNvPr id="38" name="Straight Connector 37"/>
            <p:cNvCxnSpPr/>
            <p:nvPr/>
          </p:nvCxnSpPr>
          <p:spPr>
            <a:xfrm>
              <a:off x="3253207" y="1358961"/>
              <a:ext cx="0" cy="1531184"/>
            </a:xfrm>
            <a:prstGeom prst="line">
              <a:avLst/>
            </a:prstGeom>
            <a:ln>
              <a:solidFill>
                <a:srgbClr val="002060"/>
              </a:solidFill>
              <a:prstDash val="dash"/>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a:off x="3253207" y="2902752"/>
              <a:ext cx="680438" cy="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pic>
        <p:nvPicPr>
          <p:cNvPr id="40"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425736" y="1878721"/>
            <a:ext cx="432914" cy="10369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6598654" y="1880432"/>
            <a:ext cx="432914" cy="1036990"/>
          </a:xfrm>
          <a:prstGeom prst="rect">
            <a:avLst/>
          </a:prstGeom>
          <a:noFill/>
          <a:extLst>
            <a:ext uri="{909E8E84-426E-40DD-AFC4-6F175D3DCCD1}">
              <a14:hiddenFill xmlns:a14="http://schemas.microsoft.com/office/drawing/2010/main">
                <a:solidFill>
                  <a:srgbClr val="FFFFFF"/>
                </a:solidFill>
              </a14:hiddenFill>
            </a:ext>
          </a:extLst>
        </p:spPr>
      </p:pic>
      <p:sp>
        <p:nvSpPr>
          <p:cNvPr id="42" name="Google Shape;2164;p40"/>
          <p:cNvSpPr txBox="1">
            <a:spLocks/>
          </p:cNvSpPr>
          <p:nvPr/>
        </p:nvSpPr>
        <p:spPr>
          <a:xfrm>
            <a:off x="923926" y="107008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43" name="Google Shape;2164;p40"/>
          <p:cNvSpPr txBox="1">
            <a:spLocks/>
          </p:cNvSpPr>
          <p:nvPr/>
        </p:nvSpPr>
        <p:spPr>
          <a:xfrm>
            <a:off x="136176"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44" name="Google Shape;2164;p40"/>
          <p:cNvSpPr txBox="1">
            <a:spLocks/>
          </p:cNvSpPr>
          <p:nvPr/>
        </p:nvSpPr>
        <p:spPr>
          <a:xfrm>
            <a:off x="2091040"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sp>
        <p:nvSpPr>
          <p:cNvPr id="45" name="Google Shape;2164;p40"/>
          <p:cNvSpPr txBox="1">
            <a:spLocks/>
          </p:cNvSpPr>
          <p:nvPr/>
        </p:nvSpPr>
        <p:spPr>
          <a:xfrm>
            <a:off x="923926"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H</a:t>
            </a:r>
            <a:endParaRPr lang="en-US" sz="2400" b="1" dirty="0">
              <a:solidFill>
                <a:srgbClr val="00B0F0"/>
              </a:solidFill>
            </a:endParaRPr>
          </a:p>
        </p:txBody>
      </p:sp>
      <p:sp>
        <p:nvSpPr>
          <p:cNvPr id="46" name="Google Shape;2164;p40"/>
          <p:cNvSpPr txBox="1">
            <a:spLocks/>
          </p:cNvSpPr>
          <p:nvPr/>
        </p:nvSpPr>
        <p:spPr>
          <a:xfrm>
            <a:off x="3249873" y="102957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47" name="Google Shape;2164;p40"/>
          <p:cNvSpPr txBox="1">
            <a:spLocks/>
          </p:cNvSpPr>
          <p:nvPr/>
        </p:nvSpPr>
        <p:spPr>
          <a:xfrm>
            <a:off x="3936769"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48" name="Google Shape;2164;p40"/>
          <p:cNvSpPr txBox="1">
            <a:spLocks/>
          </p:cNvSpPr>
          <p:nvPr/>
        </p:nvSpPr>
        <p:spPr>
          <a:xfrm>
            <a:off x="5589661"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sp>
        <p:nvSpPr>
          <p:cNvPr id="49" name="Google Shape;2164;p40"/>
          <p:cNvSpPr txBox="1">
            <a:spLocks/>
          </p:cNvSpPr>
          <p:nvPr/>
        </p:nvSpPr>
        <p:spPr>
          <a:xfrm>
            <a:off x="3249874"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H</a:t>
            </a:r>
            <a:endParaRPr lang="en-US" sz="2400" b="1" dirty="0">
              <a:solidFill>
                <a:srgbClr val="00B0F0"/>
              </a:solidFill>
            </a:endParaRPr>
          </a:p>
        </p:txBody>
      </p:sp>
      <p:sp>
        <p:nvSpPr>
          <p:cNvPr id="50" name="Google Shape;2164;p40"/>
          <p:cNvSpPr txBox="1">
            <a:spLocks/>
          </p:cNvSpPr>
          <p:nvPr/>
        </p:nvSpPr>
        <p:spPr>
          <a:xfrm>
            <a:off x="6392312" y="9979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51" name="Google Shape;2164;p40"/>
          <p:cNvSpPr txBox="1">
            <a:spLocks/>
          </p:cNvSpPr>
          <p:nvPr/>
        </p:nvSpPr>
        <p:spPr>
          <a:xfrm>
            <a:off x="6392312"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52" name="Google Shape;2164;p40"/>
          <p:cNvSpPr txBox="1">
            <a:spLocks/>
          </p:cNvSpPr>
          <p:nvPr/>
        </p:nvSpPr>
        <p:spPr>
          <a:xfrm>
            <a:off x="8628678" y="2922187"/>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grpSp>
        <p:nvGrpSpPr>
          <p:cNvPr id="60" name="Group 59"/>
          <p:cNvGrpSpPr/>
          <p:nvPr/>
        </p:nvGrpSpPr>
        <p:grpSpPr>
          <a:xfrm>
            <a:off x="3417110" y="1360682"/>
            <a:ext cx="2399281" cy="1543980"/>
            <a:chOff x="3450562" y="1360682"/>
            <a:chExt cx="2399281" cy="1543980"/>
          </a:xfrm>
        </p:grpSpPr>
        <p:grpSp>
          <p:nvGrpSpPr>
            <p:cNvPr id="13" name="Group 12"/>
            <p:cNvGrpSpPr/>
            <p:nvPr/>
          </p:nvGrpSpPr>
          <p:grpSpPr>
            <a:xfrm>
              <a:off x="3450562" y="1360682"/>
              <a:ext cx="680438" cy="1543980"/>
              <a:chOff x="3295400" y="1356861"/>
              <a:chExt cx="680438" cy="1543980"/>
            </a:xfrm>
          </p:grpSpPr>
          <p:cxnSp>
            <p:nvCxnSpPr>
              <p:cNvPr id="10" name="Straight Connector 9"/>
              <p:cNvCxnSpPr/>
              <p:nvPr/>
            </p:nvCxnSpPr>
            <p:spPr>
              <a:xfrm>
                <a:off x="3295400" y="1356861"/>
                <a:ext cx="0" cy="1531184"/>
              </a:xfrm>
              <a:prstGeom prst="line">
                <a:avLst/>
              </a:prstGeom>
              <a:ln>
                <a:solidFill>
                  <a:schemeClr val="accent5">
                    <a:lumMod val="75000"/>
                  </a:schemeClr>
                </a:solidFill>
                <a:prstDash val="dash"/>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a:off x="3295400" y="2900841"/>
                <a:ext cx="680438" cy="0"/>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a:off x="4130184" y="2899357"/>
              <a:ext cx="1719659" cy="916"/>
            </a:xfrm>
            <a:prstGeom prst="line">
              <a:avLst/>
            </a:prstGeom>
            <a:ln>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grpSp>
      <p:sp>
        <p:nvSpPr>
          <p:cNvPr id="57" name="Google Shape;2164;p40"/>
          <p:cNvSpPr txBox="1">
            <a:spLocks/>
          </p:cNvSpPr>
          <p:nvPr/>
        </p:nvSpPr>
        <p:spPr>
          <a:xfrm>
            <a:off x="74340" y="3440412"/>
            <a:ext cx="2503964" cy="135442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AH là đường cao ứng với đáy BC</a:t>
            </a:r>
          </a:p>
        </p:txBody>
      </p:sp>
      <p:grpSp>
        <p:nvGrpSpPr>
          <p:cNvPr id="56" name="Group 55"/>
          <p:cNvGrpSpPr/>
          <p:nvPr/>
        </p:nvGrpSpPr>
        <p:grpSpPr>
          <a:xfrm>
            <a:off x="446759" y="1400370"/>
            <a:ext cx="1849816" cy="1541785"/>
            <a:chOff x="446759" y="1400370"/>
            <a:chExt cx="1849816" cy="1541785"/>
          </a:xfrm>
        </p:grpSpPr>
        <p:cxnSp>
          <p:nvCxnSpPr>
            <p:cNvPr id="54" name="Straight Connector 53"/>
            <p:cNvCxnSpPr>
              <a:stCxn id="42" idx="2"/>
            </p:cNvCxnSpPr>
            <p:nvPr/>
          </p:nvCxnSpPr>
          <p:spPr>
            <a:xfrm flipH="1">
              <a:off x="1147638" y="1400370"/>
              <a:ext cx="3018" cy="1521817"/>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flipH="1">
              <a:off x="446759" y="2938654"/>
              <a:ext cx="1849816" cy="3501"/>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grpSp>
      <p:sp>
        <p:nvSpPr>
          <p:cNvPr id="85" name="Google Shape;2164;p40"/>
          <p:cNvSpPr txBox="1">
            <a:spLocks/>
          </p:cNvSpPr>
          <p:nvPr/>
        </p:nvSpPr>
        <p:spPr>
          <a:xfrm>
            <a:off x="3001837" y="3438816"/>
            <a:ext cx="2503964" cy="135442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AH là đường cao ứng với đáy BC</a:t>
            </a:r>
          </a:p>
        </p:txBody>
      </p:sp>
      <p:grpSp>
        <p:nvGrpSpPr>
          <p:cNvPr id="86" name="Group 85"/>
          <p:cNvGrpSpPr/>
          <p:nvPr/>
        </p:nvGrpSpPr>
        <p:grpSpPr>
          <a:xfrm>
            <a:off x="6597789" y="1349529"/>
            <a:ext cx="2242625" cy="1543635"/>
            <a:chOff x="1123685" y="964849"/>
            <a:chExt cx="2242625" cy="1543635"/>
          </a:xfrm>
        </p:grpSpPr>
        <p:cxnSp>
          <p:nvCxnSpPr>
            <p:cNvPr id="88" name="Straight Connector 87"/>
            <p:cNvCxnSpPr/>
            <p:nvPr/>
          </p:nvCxnSpPr>
          <p:spPr>
            <a:xfrm>
              <a:off x="1123685" y="964849"/>
              <a:ext cx="2700" cy="1543635"/>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cxnSp>
          <p:nvCxnSpPr>
            <p:cNvPr id="89" name="Straight Connector 88"/>
            <p:cNvCxnSpPr/>
            <p:nvPr/>
          </p:nvCxnSpPr>
          <p:spPr>
            <a:xfrm flipH="1">
              <a:off x="1135086" y="2505608"/>
              <a:ext cx="2231224" cy="0"/>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grpSp>
      <p:sp>
        <p:nvSpPr>
          <p:cNvPr id="92" name="Google Shape;2164;p40"/>
          <p:cNvSpPr txBox="1">
            <a:spLocks/>
          </p:cNvSpPr>
          <p:nvPr/>
        </p:nvSpPr>
        <p:spPr>
          <a:xfrm>
            <a:off x="6258944" y="3445333"/>
            <a:ext cx="2503964" cy="135442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AB là đường cao ứng với đáy BC</a:t>
            </a:r>
          </a:p>
        </p:txBody>
      </p:sp>
      <p:pic>
        <p:nvPicPr>
          <p:cNvPr id="53" name="Picture 52">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8204896" y="4151779"/>
            <a:ext cx="887827" cy="991721"/>
          </a:xfrm>
          <a:prstGeom prst="rect">
            <a:avLst/>
          </a:prstGeom>
        </p:spPr>
      </p:pic>
    </p:spTree>
    <p:extLst>
      <p:ext uri="{BB962C8B-B14F-4D97-AF65-F5344CB8AC3E}">
        <p14:creationId xmlns:p14="http://schemas.microsoft.com/office/powerpoint/2010/main" val="198653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outHorizontal)">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arn(outHorizontal)">
                                      <p:cBhvr>
                                        <p:cTn id="16" dur="500"/>
                                        <p:tgtEl>
                                          <p:spTgt spid="6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arn(outHorizontal)">
                                      <p:cBhvr>
                                        <p:cTn id="25" dur="500"/>
                                        <p:tgtEl>
                                          <p:spTgt spid="8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5"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3000" b="-3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accent2">
              <a:lumMod val="20000"/>
              <a:lumOff val="80000"/>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2248286" y="1800859"/>
            <a:ext cx="4838813" cy="707886"/>
          </a:xfrm>
          <a:prstGeom prst="rect">
            <a:avLst/>
          </a:prstGeom>
          <a:noFill/>
        </p:spPr>
        <p:txBody>
          <a:bodyPr wrap="square" rtlCol="0">
            <a:spAutoFit/>
          </a:bodyPr>
          <a:lstStyle/>
          <a:p>
            <a:pPr algn="ctr"/>
            <a:r>
              <a:rPr lang="vi-VN" sz="4000" b="1" dirty="0">
                <a:solidFill>
                  <a:schemeClr val="accent5">
                    <a:lumMod val="75000"/>
                  </a:schemeClr>
                </a:solidFill>
              </a:rPr>
              <a:t>Luyện tập</a:t>
            </a:r>
            <a:endParaRPr lang="en-US" sz="4000" b="1" dirty="0">
              <a:solidFill>
                <a:schemeClr val="accent5">
                  <a:lumMod val="75000"/>
                </a:schemeClr>
              </a:solidFill>
            </a:endParaRPr>
          </a:p>
        </p:txBody>
      </p:sp>
      <p:pic>
        <p:nvPicPr>
          <p:cNvPr id="6" name="Google Shape;1396;p56"/>
          <p:cNvPicPr preferRelativeResize="0"/>
          <p:nvPr/>
        </p:nvPicPr>
        <p:blipFill rotWithShape="1">
          <a:blip r:embed="rId3">
            <a:alphaModFix/>
            <a:extLst>
              <a:ext uri="{BEBA8EAE-BF5A-486C-A8C5-ECC9F3942E4B}">
                <a14:imgProps xmlns:a14="http://schemas.microsoft.com/office/drawing/2010/main">
                  <a14:imgLayer r:embed="rId4">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1718485" y="2270049"/>
            <a:ext cx="1860697" cy="2009554"/>
          </a:xfrm>
          <a:prstGeom prst="rect">
            <a:avLst/>
          </a:prstGeom>
          <a:noFill/>
          <a:ln>
            <a:noFill/>
          </a:ln>
        </p:spPr>
      </p:pic>
    </p:spTree>
    <p:extLst>
      <p:ext uri="{BB962C8B-B14F-4D97-AF65-F5344CB8AC3E}">
        <p14:creationId xmlns:p14="http://schemas.microsoft.com/office/powerpoint/2010/main" val="3583587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31" name="Rectangle 30"/>
          <p:cNvSpPr/>
          <p:nvPr/>
        </p:nvSpPr>
        <p:spPr>
          <a:xfrm>
            <a:off x="286190" y="2849009"/>
            <a:ext cx="2414561" cy="2214220"/>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2138;p37"/>
          <p:cNvSpPr/>
          <p:nvPr/>
        </p:nvSpPr>
        <p:spPr>
          <a:xfrm>
            <a:off x="256854" y="95693"/>
            <a:ext cx="8600067" cy="843225"/>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600" b="1" u="sng" dirty="0">
                <a:solidFill>
                  <a:schemeClr val="accent5">
                    <a:lumMod val="75000"/>
                  </a:schemeClr>
                </a:solidFill>
              </a:rPr>
              <a:t>Bài 1:</a:t>
            </a:r>
            <a:r>
              <a:rPr lang="vi-VN" sz="2600" b="1" dirty="0">
                <a:solidFill>
                  <a:schemeClr val="accent5">
                    <a:lumMod val="75000"/>
                  </a:schemeClr>
                </a:solidFill>
              </a:rPr>
              <a:t> </a:t>
            </a:r>
            <a:r>
              <a:rPr lang="vi-VN" sz="2600" b="1" dirty="0">
                <a:solidFill>
                  <a:schemeClr val="bg1"/>
                </a:solidFill>
              </a:rPr>
              <a:t>Viết tên ba góc và ba cạnh của mỗi hình tam giác dưới đây:</a:t>
            </a:r>
            <a:endParaRPr sz="2600" b="1" dirty="0">
              <a:solidFill>
                <a:schemeClr val="bg1"/>
              </a:solidFill>
            </a:endParaRPr>
          </a:p>
        </p:txBody>
      </p:sp>
      <p:grpSp>
        <p:nvGrpSpPr>
          <p:cNvPr id="33" name="Group 32"/>
          <p:cNvGrpSpPr/>
          <p:nvPr/>
        </p:nvGrpSpPr>
        <p:grpSpPr>
          <a:xfrm>
            <a:off x="796490" y="1266620"/>
            <a:ext cx="1394076" cy="1310047"/>
            <a:chOff x="4699591" y="885127"/>
            <a:chExt cx="3612232" cy="2553624"/>
          </a:xfrm>
        </p:grpSpPr>
        <p:cxnSp>
          <p:nvCxnSpPr>
            <p:cNvPr id="34" name="Straight Connector 33"/>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059511" y="1284265"/>
            <a:ext cx="2471364" cy="1283579"/>
            <a:chOff x="3778802" y="1281324"/>
            <a:chExt cx="4533021" cy="2157427"/>
          </a:xfrm>
        </p:grpSpPr>
        <p:cxnSp>
          <p:nvCxnSpPr>
            <p:cNvPr id="38" name="Straight Connector 37"/>
            <p:cNvCxnSpPr/>
            <p:nvPr/>
          </p:nvCxnSpPr>
          <p:spPr>
            <a:xfrm>
              <a:off x="3778802" y="1281325"/>
              <a:ext cx="920790" cy="21574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78802" y="1281324"/>
              <a:ext cx="4508793"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99591" y="3424228"/>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771526" y="1227093"/>
            <a:ext cx="1685559" cy="1310047"/>
            <a:chOff x="4679286" y="1281324"/>
            <a:chExt cx="3632537" cy="2157427"/>
          </a:xfrm>
        </p:grpSpPr>
        <p:cxnSp>
          <p:nvCxnSpPr>
            <p:cNvPr id="42" name="Straight Connector 41"/>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5" name="Google Shape;2164;p40"/>
          <p:cNvSpPr txBox="1">
            <a:spLocks/>
          </p:cNvSpPr>
          <p:nvPr/>
        </p:nvSpPr>
        <p:spPr>
          <a:xfrm>
            <a:off x="1123374" y="98060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A</a:t>
            </a:r>
            <a:endParaRPr lang="en-US" sz="2000" b="1" dirty="0">
              <a:solidFill>
                <a:srgbClr val="00B0F0"/>
              </a:solidFill>
            </a:endParaRPr>
          </a:p>
        </p:txBody>
      </p:sp>
      <p:sp>
        <p:nvSpPr>
          <p:cNvPr id="46" name="Google Shape;2164;p40"/>
          <p:cNvSpPr txBox="1">
            <a:spLocks/>
          </p:cNvSpPr>
          <p:nvPr/>
        </p:nvSpPr>
        <p:spPr>
          <a:xfrm>
            <a:off x="504507" y="249215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B</a:t>
            </a:r>
            <a:endParaRPr lang="en-US" sz="2000" b="1" dirty="0">
              <a:solidFill>
                <a:srgbClr val="00B0F0"/>
              </a:solidFill>
            </a:endParaRPr>
          </a:p>
        </p:txBody>
      </p:sp>
      <p:sp>
        <p:nvSpPr>
          <p:cNvPr id="47" name="Google Shape;2164;p40"/>
          <p:cNvSpPr txBox="1">
            <a:spLocks/>
          </p:cNvSpPr>
          <p:nvPr/>
        </p:nvSpPr>
        <p:spPr>
          <a:xfrm>
            <a:off x="2103341" y="249215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C</a:t>
            </a:r>
            <a:endParaRPr lang="en-US" sz="2000" b="1" dirty="0">
              <a:solidFill>
                <a:srgbClr val="00B0F0"/>
              </a:solidFill>
            </a:endParaRPr>
          </a:p>
        </p:txBody>
      </p:sp>
      <p:sp>
        <p:nvSpPr>
          <p:cNvPr id="48" name="Google Shape;2164;p40"/>
          <p:cNvSpPr txBox="1">
            <a:spLocks/>
          </p:cNvSpPr>
          <p:nvPr/>
        </p:nvSpPr>
        <p:spPr>
          <a:xfrm>
            <a:off x="2789348" y="100643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D</a:t>
            </a:r>
            <a:endParaRPr lang="en-US" sz="2000" b="1" dirty="0">
              <a:solidFill>
                <a:srgbClr val="00B0F0"/>
              </a:solidFill>
            </a:endParaRPr>
          </a:p>
        </p:txBody>
      </p:sp>
      <p:sp>
        <p:nvSpPr>
          <p:cNvPr id="49" name="Google Shape;2164;p40"/>
          <p:cNvSpPr txBox="1">
            <a:spLocks/>
          </p:cNvSpPr>
          <p:nvPr/>
        </p:nvSpPr>
        <p:spPr>
          <a:xfrm>
            <a:off x="3330077" y="254488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E</a:t>
            </a:r>
            <a:endParaRPr lang="en-US" sz="2000" b="1" dirty="0">
              <a:solidFill>
                <a:srgbClr val="00B0F0"/>
              </a:solidFill>
            </a:endParaRPr>
          </a:p>
        </p:txBody>
      </p:sp>
      <p:sp>
        <p:nvSpPr>
          <p:cNvPr id="50" name="Google Shape;2164;p40"/>
          <p:cNvSpPr txBox="1">
            <a:spLocks/>
          </p:cNvSpPr>
          <p:nvPr/>
        </p:nvSpPr>
        <p:spPr>
          <a:xfrm>
            <a:off x="5334370" y="2531572"/>
            <a:ext cx="453459" cy="35965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G</a:t>
            </a:r>
            <a:endParaRPr lang="en-US" sz="2000" b="1" dirty="0">
              <a:solidFill>
                <a:srgbClr val="00B0F0"/>
              </a:solidFill>
            </a:endParaRPr>
          </a:p>
        </p:txBody>
      </p:sp>
      <p:sp>
        <p:nvSpPr>
          <p:cNvPr id="51" name="Google Shape;2164;p40"/>
          <p:cNvSpPr txBox="1">
            <a:spLocks/>
          </p:cNvSpPr>
          <p:nvPr/>
        </p:nvSpPr>
        <p:spPr>
          <a:xfrm>
            <a:off x="6554218" y="92809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M</a:t>
            </a:r>
            <a:endParaRPr lang="en-US" sz="2000" b="1" dirty="0">
              <a:solidFill>
                <a:srgbClr val="00B0F0"/>
              </a:solidFill>
            </a:endParaRPr>
          </a:p>
        </p:txBody>
      </p:sp>
      <p:sp>
        <p:nvSpPr>
          <p:cNvPr id="52" name="Google Shape;2164;p40"/>
          <p:cNvSpPr txBox="1">
            <a:spLocks/>
          </p:cNvSpPr>
          <p:nvPr/>
        </p:nvSpPr>
        <p:spPr>
          <a:xfrm>
            <a:off x="6554218" y="253714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K</a:t>
            </a:r>
            <a:endParaRPr lang="en-US" sz="2000" b="1" dirty="0">
              <a:solidFill>
                <a:srgbClr val="00B0F0"/>
              </a:solidFill>
            </a:endParaRPr>
          </a:p>
        </p:txBody>
      </p:sp>
      <p:sp>
        <p:nvSpPr>
          <p:cNvPr id="53" name="Google Shape;2164;p40"/>
          <p:cNvSpPr txBox="1">
            <a:spLocks/>
          </p:cNvSpPr>
          <p:nvPr/>
        </p:nvSpPr>
        <p:spPr>
          <a:xfrm>
            <a:off x="8359200" y="25477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N</a:t>
            </a:r>
            <a:endParaRPr lang="en-US" sz="2000" b="1" dirty="0">
              <a:solidFill>
                <a:srgbClr val="00B0F0"/>
              </a:solidFill>
            </a:endParaRPr>
          </a:p>
        </p:txBody>
      </p:sp>
      <p:sp>
        <p:nvSpPr>
          <p:cNvPr id="54" name="Google Shape;2164;p40"/>
          <p:cNvSpPr txBox="1">
            <a:spLocks/>
          </p:cNvSpPr>
          <p:nvPr/>
        </p:nvSpPr>
        <p:spPr>
          <a:xfrm>
            <a:off x="342698" y="2961871"/>
            <a:ext cx="2301546" cy="47532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ABC có:</a:t>
            </a:r>
          </a:p>
        </p:txBody>
      </p:sp>
      <p:sp>
        <p:nvSpPr>
          <p:cNvPr id="55" name="Google Shape;2164;p40"/>
          <p:cNvSpPr txBox="1">
            <a:spLocks/>
          </p:cNvSpPr>
          <p:nvPr/>
        </p:nvSpPr>
        <p:spPr>
          <a:xfrm>
            <a:off x="260389" y="3518185"/>
            <a:ext cx="2388150"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cạnh là: AB, AC, BC</a:t>
            </a:r>
            <a:endParaRPr lang="vi-VN" sz="2400" dirty="0">
              <a:solidFill>
                <a:schemeClr val="accent5">
                  <a:lumMod val="75000"/>
                </a:schemeClr>
              </a:solidFill>
            </a:endParaRPr>
          </a:p>
        </p:txBody>
      </p:sp>
      <p:sp>
        <p:nvSpPr>
          <p:cNvPr id="56" name="Google Shape;2164;p40"/>
          <p:cNvSpPr txBox="1">
            <a:spLocks/>
          </p:cNvSpPr>
          <p:nvPr/>
        </p:nvSpPr>
        <p:spPr>
          <a:xfrm>
            <a:off x="260389" y="4126983"/>
            <a:ext cx="2528959" cy="8975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góc là: góc A, góc B,góc C</a:t>
            </a:r>
            <a:endParaRPr lang="vi-VN" sz="2400" dirty="0">
              <a:solidFill>
                <a:schemeClr val="accent5">
                  <a:lumMod val="75000"/>
                </a:schemeClr>
              </a:solidFill>
            </a:endParaRPr>
          </a:p>
        </p:txBody>
      </p:sp>
      <p:sp>
        <p:nvSpPr>
          <p:cNvPr id="57" name="Rectangle 56"/>
          <p:cNvSpPr/>
          <p:nvPr/>
        </p:nvSpPr>
        <p:spPr>
          <a:xfrm>
            <a:off x="3284671" y="2854345"/>
            <a:ext cx="2414561" cy="2214220"/>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2164;p40"/>
          <p:cNvSpPr txBox="1">
            <a:spLocks/>
          </p:cNvSpPr>
          <p:nvPr/>
        </p:nvSpPr>
        <p:spPr>
          <a:xfrm>
            <a:off x="3341179" y="2967207"/>
            <a:ext cx="2301546" cy="47532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DEG có:</a:t>
            </a:r>
          </a:p>
        </p:txBody>
      </p:sp>
      <p:sp>
        <p:nvSpPr>
          <p:cNvPr id="59" name="Google Shape;2164;p40"/>
          <p:cNvSpPr txBox="1">
            <a:spLocks/>
          </p:cNvSpPr>
          <p:nvPr/>
        </p:nvSpPr>
        <p:spPr>
          <a:xfrm>
            <a:off x="3258870" y="3523521"/>
            <a:ext cx="2388150"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cạnh là: DE, DG, EG</a:t>
            </a:r>
            <a:endParaRPr lang="vi-VN" sz="2400" dirty="0">
              <a:solidFill>
                <a:schemeClr val="accent5">
                  <a:lumMod val="75000"/>
                </a:schemeClr>
              </a:solidFill>
            </a:endParaRPr>
          </a:p>
        </p:txBody>
      </p:sp>
      <p:sp>
        <p:nvSpPr>
          <p:cNvPr id="60" name="Google Shape;2164;p40"/>
          <p:cNvSpPr txBox="1">
            <a:spLocks/>
          </p:cNvSpPr>
          <p:nvPr/>
        </p:nvSpPr>
        <p:spPr>
          <a:xfrm>
            <a:off x="3258870" y="4132319"/>
            <a:ext cx="2528959" cy="8975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góc là: góc D, góc E, góc G</a:t>
            </a:r>
            <a:endParaRPr lang="vi-VN" sz="2400" dirty="0">
              <a:solidFill>
                <a:schemeClr val="accent5">
                  <a:lumMod val="75000"/>
                </a:schemeClr>
              </a:solidFill>
            </a:endParaRPr>
          </a:p>
        </p:txBody>
      </p:sp>
      <p:sp>
        <p:nvSpPr>
          <p:cNvPr id="61" name="Rectangle 60"/>
          <p:cNvSpPr/>
          <p:nvPr/>
        </p:nvSpPr>
        <p:spPr>
          <a:xfrm>
            <a:off x="6371749" y="2875178"/>
            <a:ext cx="2414561" cy="2214220"/>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2164;p40"/>
          <p:cNvSpPr txBox="1">
            <a:spLocks/>
          </p:cNvSpPr>
          <p:nvPr/>
        </p:nvSpPr>
        <p:spPr>
          <a:xfrm>
            <a:off x="6409908" y="2985984"/>
            <a:ext cx="2301546" cy="47532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MNK có:</a:t>
            </a:r>
          </a:p>
        </p:txBody>
      </p:sp>
      <p:sp>
        <p:nvSpPr>
          <p:cNvPr id="63" name="Google Shape;2164;p40"/>
          <p:cNvSpPr txBox="1">
            <a:spLocks/>
          </p:cNvSpPr>
          <p:nvPr/>
        </p:nvSpPr>
        <p:spPr>
          <a:xfrm>
            <a:off x="6327599" y="3542298"/>
            <a:ext cx="2388150"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cạnh là: MK, MN, KN</a:t>
            </a:r>
            <a:endParaRPr lang="vi-VN" sz="2400" dirty="0">
              <a:solidFill>
                <a:schemeClr val="accent5">
                  <a:lumMod val="75000"/>
                </a:schemeClr>
              </a:solidFill>
            </a:endParaRPr>
          </a:p>
        </p:txBody>
      </p:sp>
      <p:sp>
        <p:nvSpPr>
          <p:cNvPr id="64" name="Google Shape;2164;p40"/>
          <p:cNvSpPr txBox="1">
            <a:spLocks/>
          </p:cNvSpPr>
          <p:nvPr/>
        </p:nvSpPr>
        <p:spPr>
          <a:xfrm>
            <a:off x="6327599" y="4151096"/>
            <a:ext cx="2528959" cy="8975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góc là: góc M, góc N, góc K</a:t>
            </a:r>
            <a:endParaRPr lang="vi-VN" sz="2400" dirty="0">
              <a:solidFill>
                <a:schemeClr val="accent5">
                  <a:lumMod val="75000"/>
                </a:schemeClr>
              </a:solidFill>
            </a:endParaRPr>
          </a:p>
        </p:txBody>
      </p:sp>
    </p:spTree>
    <p:extLst>
      <p:ext uri="{BB962C8B-B14F-4D97-AF65-F5344CB8AC3E}">
        <p14:creationId xmlns:p14="http://schemas.microsoft.com/office/powerpoint/2010/main" val="2384902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Horizontal)">
                                      <p:cBhvr>
                                        <p:cTn id="25" dur="500"/>
                                        <p:tgtEl>
                                          <p:spTgt spid="5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outHorizontal)">
                                      <p:cBhvr>
                                        <p:cTn id="43" dur="500"/>
                                        <p:tgtEl>
                                          <p:spTgt spid="6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barn(inVertical)">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4" grpId="0"/>
      <p:bldP spid="55" grpId="0"/>
      <p:bldP spid="56" grpId="0"/>
      <p:bldP spid="57" grpId="0" animBg="1"/>
      <p:bldP spid="58" grpId="0"/>
      <p:bldP spid="59" grpId="0"/>
      <p:bldP spid="60" grpId="0"/>
      <p:bldP spid="61"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31" name="Google Shape;2138;p37"/>
          <p:cNvSpPr/>
          <p:nvPr/>
        </p:nvSpPr>
        <p:spPr>
          <a:xfrm>
            <a:off x="256854" y="95693"/>
            <a:ext cx="8600067" cy="843225"/>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600" b="1" u="sng" dirty="0">
                <a:solidFill>
                  <a:schemeClr val="accent5">
                    <a:lumMod val="75000"/>
                  </a:schemeClr>
                </a:solidFill>
              </a:rPr>
              <a:t>Bài 2:</a:t>
            </a:r>
            <a:r>
              <a:rPr lang="vi-VN" sz="2600" b="1" dirty="0">
                <a:solidFill>
                  <a:schemeClr val="accent5">
                    <a:lumMod val="75000"/>
                  </a:schemeClr>
                </a:solidFill>
              </a:rPr>
              <a:t> </a:t>
            </a:r>
            <a:r>
              <a:rPr lang="vi-VN" sz="2600" b="1" dirty="0">
                <a:solidFill>
                  <a:schemeClr val="bg1"/>
                </a:solidFill>
              </a:rPr>
              <a:t>Hãy chỉ ra đáy và đường cao tương ứng được vẽ trong mỗi hình tam giác dưới đây:</a:t>
            </a:r>
            <a:endParaRPr sz="2600" b="1" dirty="0">
              <a:solidFill>
                <a:schemeClr val="bg1"/>
              </a:solidFill>
            </a:endParaRPr>
          </a:p>
        </p:txBody>
      </p:sp>
      <p:grpSp>
        <p:nvGrpSpPr>
          <p:cNvPr id="32" name="Group 31"/>
          <p:cNvGrpSpPr/>
          <p:nvPr/>
        </p:nvGrpSpPr>
        <p:grpSpPr>
          <a:xfrm>
            <a:off x="442018" y="1395188"/>
            <a:ext cx="1859299" cy="1557668"/>
            <a:chOff x="4693789" y="539913"/>
            <a:chExt cx="3612231" cy="1557668"/>
          </a:xfrm>
        </p:grpSpPr>
        <p:cxnSp>
          <p:nvCxnSpPr>
            <p:cNvPr id="33" name="Straight Connector 32"/>
            <p:cNvCxnSpPr/>
            <p:nvPr/>
          </p:nvCxnSpPr>
          <p:spPr>
            <a:xfrm flipH="1">
              <a:off x="4699591" y="539913"/>
              <a:ext cx="1362556" cy="15576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62147" y="555746"/>
              <a:ext cx="2225449" cy="1531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93789" y="2086930"/>
              <a:ext cx="361223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408484" y="1378422"/>
            <a:ext cx="2404258" cy="1515922"/>
            <a:chOff x="5005317" y="1281325"/>
            <a:chExt cx="3306506" cy="2142903"/>
          </a:xfrm>
        </p:grpSpPr>
        <p:cxnSp>
          <p:nvCxnSpPr>
            <p:cNvPr id="37" name="Straight Connector 36"/>
            <p:cNvCxnSpPr/>
            <p:nvPr/>
          </p:nvCxnSpPr>
          <p:spPr>
            <a:xfrm>
              <a:off x="5005317" y="1281325"/>
              <a:ext cx="912059" cy="21369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05317" y="1305025"/>
              <a:ext cx="3282278" cy="211626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17376" y="3424228"/>
              <a:ext cx="23944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607354" y="1345084"/>
            <a:ext cx="2248054" cy="1557668"/>
            <a:chOff x="4679286" y="1281324"/>
            <a:chExt cx="3632537" cy="2157427"/>
          </a:xfrm>
        </p:grpSpPr>
        <p:cxnSp>
          <p:nvCxnSpPr>
            <p:cNvPr id="41" name="Straight Connector 40"/>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722739" y="2279892"/>
            <a:ext cx="1551771" cy="630997"/>
          </a:xfrm>
          <a:prstGeom prst="line">
            <a:avLst/>
          </a:prstGeom>
          <a:ln w="28575">
            <a:solidFill>
              <a:srgbClr val="002060"/>
            </a:solidFill>
            <a:prstDash val="solid"/>
          </a:ln>
        </p:spPr>
        <p:style>
          <a:lnRef idx="3">
            <a:schemeClr val="accent4"/>
          </a:lnRef>
          <a:fillRef idx="0">
            <a:schemeClr val="accent4"/>
          </a:fillRef>
          <a:effectRef idx="2">
            <a:schemeClr val="accent4"/>
          </a:effectRef>
          <a:fontRef idx="minor">
            <a:schemeClr val="tx1"/>
          </a:fontRef>
        </p:style>
      </p:cxnSp>
      <p:grpSp>
        <p:nvGrpSpPr>
          <p:cNvPr id="45" name="Group 44"/>
          <p:cNvGrpSpPr/>
          <p:nvPr/>
        </p:nvGrpSpPr>
        <p:grpSpPr>
          <a:xfrm>
            <a:off x="3417110" y="1360682"/>
            <a:ext cx="680438" cy="1543791"/>
            <a:chOff x="3253207" y="1358961"/>
            <a:chExt cx="680438" cy="1543791"/>
          </a:xfrm>
        </p:grpSpPr>
        <p:cxnSp>
          <p:nvCxnSpPr>
            <p:cNvPr id="46" name="Straight Connector 45"/>
            <p:cNvCxnSpPr/>
            <p:nvPr/>
          </p:nvCxnSpPr>
          <p:spPr>
            <a:xfrm>
              <a:off x="3253207" y="1358961"/>
              <a:ext cx="0" cy="1531184"/>
            </a:xfrm>
            <a:prstGeom prst="line">
              <a:avLst/>
            </a:prstGeom>
            <a:ln>
              <a:solidFill>
                <a:srgbClr val="002060"/>
              </a:solidFill>
              <a:prstDash val="dash"/>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3253207" y="2902752"/>
              <a:ext cx="680438" cy="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48" name="Google Shape;2164;p40"/>
          <p:cNvSpPr txBox="1">
            <a:spLocks/>
          </p:cNvSpPr>
          <p:nvPr/>
        </p:nvSpPr>
        <p:spPr>
          <a:xfrm>
            <a:off x="923926" y="107008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49" name="Google Shape;2164;p40"/>
          <p:cNvSpPr txBox="1">
            <a:spLocks/>
          </p:cNvSpPr>
          <p:nvPr/>
        </p:nvSpPr>
        <p:spPr>
          <a:xfrm>
            <a:off x="136176"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50" name="Google Shape;2164;p40"/>
          <p:cNvSpPr txBox="1">
            <a:spLocks/>
          </p:cNvSpPr>
          <p:nvPr/>
        </p:nvSpPr>
        <p:spPr>
          <a:xfrm>
            <a:off x="2091040"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sp>
        <p:nvSpPr>
          <p:cNvPr id="51" name="Google Shape;2164;p40"/>
          <p:cNvSpPr txBox="1">
            <a:spLocks/>
          </p:cNvSpPr>
          <p:nvPr/>
        </p:nvSpPr>
        <p:spPr>
          <a:xfrm>
            <a:off x="295579" y="200355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H</a:t>
            </a:r>
            <a:endParaRPr lang="en-US" sz="2400" b="1" dirty="0">
              <a:solidFill>
                <a:srgbClr val="00B0F0"/>
              </a:solidFill>
            </a:endParaRPr>
          </a:p>
        </p:txBody>
      </p:sp>
      <p:sp>
        <p:nvSpPr>
          <p:cNvPr id="52" name="Google Shape;2164;p40"/>
          <p:cNvSpPr txBox="1">
            <a:spLocks/>
          </p:cNvSpPr>
          <p:nvPr/>
        </p:nvSpPr>
        <p:spPr>
          <a:xfrm>
            <a:off x="3249873" y="102957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D</a:t>
            </a:r>
            <a:endParaRPr lang="en-US" sz="2400" b="1" dirty="0">
              <a:solidFill>
                <a:srgbClr val="00B0F0"/>
              </a:solidFill>
            </a:endParaRPr>
          </a:p>
        </p:txBody>
      </p:sp>
      <p:sp>
        <p:nvSpPr>
          <p:cNvPr id="53" name="Google Shape;2164;p40"/>
          <p:cNvSpPr txBox="1">
            <a:spLocks/>
          </p:cNvSpPr>
          <p:nvPr/>
        </p:nvSpPr>
        <p:spPr>
          <a:xfrm>
            <a:off x="3936769"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E</a:t>
            </a:r>
            <a:endParaRPr lang="en-US" sz="2400" b="1" dirty="0">
              <a:solidFill>
                <a:srgbClr val="00B0F0"/>
              </a:solidFill>
            </a:endParaRPr>
          </a:p>
        </p:txBody>
      </p:sp>
      <p:sp>
        <p:nvSpPr>
          <p:cNvPr id="54" name="Google Shape;2164;p40"/>
          <p:cNvSpPr txBox="1">
            <a:spLocks/>
          </p:cNvSpPr>
          <p:nvPr/>
        </p:nvSpPr>
        <p:spPr>
          <a:xfrm>
            <a:off x="5589661"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G</a:t>
            </a:r>
            <a:endParaRPr lang="en-US" sz="2400" b="1" dirty="0">
              <a:solidFill>
                <a:srgbClr val="00B0F0"/>
              </a:solidFill>
            </a:endParaRPr>
          </a:p>
        </p:txBody>
      </p:sp>
      <p:sp>
        <p:nvSpPr>
          <p:cNvPr id="55" name="Google Shape;2164;p40"/>
          <p:cNvSpPr txBox="1">
            <a:spLocks/>
          </p:cNvSpPr>
          <p:nvPr/>
        </p:nvSpPr>
        <p:spPr>
          <a:xfrm>
            <a:off x="3249874"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K</a:t>
            </a:r>
            <a:endParaRPr lang="en-US" sz="2400" b="1" dirty="0">
              <a:solidFill>
                <a:srgbClr val="00B0F0"/>
              </a:solidFill>
            </a:endParaRPr>
          </a:p>
        </p:txBody>
      </p:sp>
      <p:sp>
        <p:nvSpPr>
          <p:cNvPr id="56" name="Google Shape;2164;p40"/>
          <p:cNvSpPr txBox="1">
            <a:spLocks/>
          </p:cNvSpPr>
          <p:nvPr/>
        </p:nvSpPr>
        <p:spPr>
          <a:xfrm>
            <a:off x="6392312" y="9979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P</a:t>
            </a:r>
            <a:endParaRPr lang="en-US" sz="2400" b="1" dirty="0">
              <a:solidFill>
                <a:srgbClr val="00B0F0"/>
              </a:solidFill>
            </a:endParaRPr>
          </a:p>
        </p:txBody>
      </p:sp>
      <p:sp>
        <p:nvSpPr>
          <p:cNvPr id="57" name="Google Shape;2164;p40"/>
          <p:cNvSpPr txBox="1">
            <a:spLocks/>
          </p:cNvSpPr>
          <p:nvPr/>
        </p:nvSpPr>
        <p:spPr>
          <a:xfrm>
            <a:off x="6392312"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M</a:t>
            </a:r>
            <a:endParaRPr lang="en-US" sz="2400" b="1" dirty="0">
              <a:solidFill>
                <a:srgbClr val="00B0F0"/>
              </a:solidFill>
            </a:endParaRPr>
          </a:p>
        </p:txBody>
      </p:sp>
      <p:sp>
        <p:nvSpPr>
          <p:cNvPr id="58" name="Google Shape;2164;p40"/>
          <p:cNvSpPr txBox="1">
            <a:spLocks/>
          </p:cNvSpPr>
          <p:nvPr/>
        </p:nvSpPr>
        <p:spPr>
          <a:xfrm>
            <a:off x="8690541"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Q</a:t>
            </a:r>
            <a:endParaRPr lang="en-US" sz="2400" b="1" dirty="0">
              <a:solidFill>
                <a:srgbClr val="00B0F0"/>
              </a:solidFill>
            </a:endParaRPr>
          </a:p>
        </p:txBody>
      </p:sp>
      <p:sp>
        <p:nvSpPr>
          <p:cNvPr id="59" name="Rectangle 58"/>
          <p:cNvSpPr/>
          <p:nvPr/>
        </p:nvSpPr>
        <p:spPr>
          <a:xfrm rot="1449750" flipV="1">
            <a:off x="789028" y="2127078"/>
            <a:ext cx="142641" cy="17671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Rectangle 59"/>
          <p:cNvSpPr/>
          <p:nvPr/>
        </p:nvSpPr>
        <p:spPr>
          <a:xfrm>
            <a:off x="3418601" y="2694986"/>
            <a:ext cx="202358" cy="18904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1" name="Straight Connector 60"/>
          <p:cNvCxnSpPr/>
          <p:nvPr/>
        </p:nvCxnSpPr>
        <p:spPr>
          <a:xfrm flipV="1">
            <a:off x="6639517" y="1870843"/>
            <a:ext cx="690789" cy="1008730"/>
          </a:xfrm>
          <a:prstGeom prst="line">
            <a:avLst/>
          </a:prstGeom>
          <a:ln w="28575">
            <a:solidFill>
              <a:srgbClr val="002060"/>
            </a:solidFill>
            <a:prstDash val="solid"/>
          </a:ln>
        </p:spPr>
        <p:style>
          <a:lnRef idx="3">
            <a:schemeClr val="accent4"/>
          </a:lnRef>
          <a:fillRef idx="0">
            <a:schemeClr val="accent4"/>
          </a:fillRef>
          <a:effectRef idx="2">
            <a:schemeClr val="accent4"/>
          </a:effectRef>
          <a:fontRef idx="minor">
            <a:schemeClr val="tx1"/>
          </a:fontRef>
        </p:style>
      </p:cxnSp>
      <p:sp>
        <p:nvSpPr>
          <p:cNvPr id="62" name="Rectangle 61"/>
          <p:cNvSpPr/>
          <p:nvPr/>
        </p:nvSpPr>
        <p:spPr>
          <a:xfrm rot="2103107">
            <a:off x="7275825" y="1919029"/>
            <a:ext cx="168818" cy="18893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Rectangle 62"/>
          <p:cNvSpPr/>
          <p:nvPr/>
        </p:nvSpPr>
        <p:spPr>
          <a:xfrm>
            <a:off x="286190" y="3323833"/>
            <a:ext cx="2414561" cy="1739395"/>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Google Shape;2164;p40"/>
          <p:cNvSpPr txBox="1">
            <a:spLocks/>
          </p:cNvSpPr>
          <p:nvPr/>
        </p:nvSpPr>
        <p:spPr>
          <a:xfrm>
            <a:off x="338629" y="3424959"/>
            <a:ext cx="2301546" cy="6890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ABC có:</a:t>
            </a:r>
          </a:p>
        </p:txBody>
      </p:sp>
      <p:sp>
        <p:nvSpPr>
          <p:cNvPr id="65" name="Google Shape;2164;p40"/>
          <p:cNvSpPr txBox="1">
            <a:spLocks/>
          </p:cNvSpPr>
          <p:nvPr/>
        </p:nvSpPr>
        <p:spPr>
          <a:xfrm>
            <a:off x="256854" y="4193530"/>
            <a:ext cx="2686252"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CH là đường cao ứng với đáy AB</a:t>
            </a:r>
            <a:endParaRPr lang="vi-VN" sz="2400" dirty="0">
              <a:solidFill>
                <a:schemeClr val="accent5">
                  <a:lumMod val="75000"/>
                </a:schemeClr>
              </a:solidFill>
            </a:endParaRPr>
          </a:p>
        </p:txBody>
      </p:sp>
      <p:sp>
        <p:nvSpPr>
          <p:cNvPr id="66" name="Rectangle 65"/>
          <p:cNvSpPr/>
          <p:nvPr/>
        </p:nvSpPr>
        <p:spPr>
          <a:xfrm>
            <a:off x="3340991" y="3323833"/>
            <a:ext cx="2414561" cy="1739395"/>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2164;p40"/>
          <p:cNvSpPr txBox="1">
            <a:spLocks/>
          </p:cNvSpPr>
          <p:nvPr/>
        </p:nvSpPr>
        <p:spPr>
          <a:xfrm>
            <a:off x="3417110" y="3424959"/>
            <a:ext cx="2301546" cy="6890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DKG có:</a:t>
            </a:r>
          </a:p>
        </p:txBody>
      </p:sp>
      <p:sp>
        <p:nvSpPr>
          <p:cNvPr id="68" name="Google Shape;2164;p40"/>
          <p:cNvSpPr txBox="1">
            <a:spLocks/>
          </p:cNvSpPr>
          <p:nvPr/>
        </p:nvSpPr>
        <p:spPr>
          <a:xfrm>
            <a:off x="3340991" y="4181982"/>
            <a:ext cx="2686252"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DK là đường cao ứng với đáy EG</a:t>
            </a:r>
            <a:endParaRPr lang="vi-VN" sz="2400" dirty="0">
              <a:solidFill>
                <a:schemeClr val="accent5">
                  <a:lumMod val="75000"/>
                </a:schemeClr>
              </a:solidFill>
            </a:endParaRPr>
          </a:p>
        </p:txBody>
      </p:sp>
      <p:sp>
        <p:nvSpPr>
          <p:cNvPr id="69" name="Rectangle 68"/>
          <p:cNvSpPr/>
          <p:nvPr/>
        </p:nvSpPr>
        <p:spPr>
          <a:xfrm>
            <a:off x="6441907" y="3323833"/>
            <a:ext cx="2414561" cy="1739395"/>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Google Shape;2164;p40"/>
          <p:cNvSpPr txBox="1">
            <a:spLocks/>
          </p:cNvSpPr>
          <p:nvPr/>
        </p:nvSpPr>
        <p:spPr>
          <a:xfrm>
            <a:off x="6498414" y="3424959"/>
            <a:ext cx="2301546" cy="6890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PMQ có:</a:t>
            </a:r>
          </a:p>
        </p:txBody>
      </p:sp>
      <p:sp>
        <p:nvSpPr>
          <p:cNvPr id="71" name="Google Shape;2164;p40"/>
          <p:cNvSpPr txBox="1">
            <a:spLocks/>
          </p:cNvSpPr>
          <p:nvPr/>
        </p:nvSpPr>
        <p:spPr>
          <a:xfrm>
            <a:off x="6380758" y="4193530"/>
            <a:ext cx="2686252"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MN là đường cao ứng với đáy PQ</a:t>
            </a:r>
            <a:endParaRPr lang="vi-VN" sz="2400" dirty="0">
              <a:solidFill>
                <a:schemeClr val="accent5">
                  <a:lumMod val="75000"/>
                </a:schemeClr>
              </a:solidFill>
            </a:endParaRPr>
          </a:p>
        </p:txBody>
      </p:sp>
      <p:sp>
        <p:nvSpPr>
          <p:cNvPr id="72" name="Google Shape;2164;p40"/>
          <p:cNvSpPr txBox="1">
            <a:spLocks/>
          </p:cNvSpPr>
          <p:nvPr/>
        </p:nvSpPr>
        <p:spPr>
          <a:xfrm>
            <a:off x="7270425" y="150755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N</a:t>
            </a:r>
            <a:endParaRPr lang="en-US" sz="2400" b="1" dirty="0">
              <a:solidFill>
                <a:srgbClr val="00B0F0"/>
              </a:solidFill>
            </a:endParaRPr>
          </a:p>
        </p:txBody>
      </p:sp>
    </p:spTree>
    <p:extLst>
      <p:ext uri="{BB962C8B-B14F-4D97-AF65-F5344CB8AC3E}">
        <p14:creationId xmlns:p14="http://schemas.microsoft.com/office/powerpoint/2010/main" val="626956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outHorizont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arn(outHorizontal)">
                                      <p:cBhvr>
                                        <p:cTn id="30" dur="500"/>
                                        <p:tgtEl>
                                          <p:spTgt spid="6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barn(inVertical)">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arn(outHorizontal)">
                                      <p:cBhvr>
                                        <p:cTn id="43" dur="500"/>
                                        <p:tgtEl>
                                          <p:spTgt spid="6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barn(inVertical)">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2" grpId="0" animBg="1"/>
      <p:bldP spid="63" grpId="0" animBg="1"/>
      <p:bldP spid="64" grpId="0"/>
      <p:bldP spid="65" grpId="0"/>
      <p:bldP spid="66" grpId="0" animBg="1"/>
      <p:bldP spid="67" grpId="0"/>
      <p:bldP spid="68" grpId="0"/>
      <p:bldP spid="69" grpId="0" animBg="1"/>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p:nvPr/>
        </p:nvSpPr>
        <p:spPr>
          <a:xfrm>
            <a:off x="3021951" y="2592296"/>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160684496"/>
              </p:ext>
            </p:extLst>
          </p:nvPr>
        </p:nvGraphicFramePr>
        <p:xfrm>
          <a:off x="3022968" y="259477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154082770"/>
              </p:ext>
            </p:extLst>
          </p:nvPr>
        </p:nvGraphicFramePr>
        <p:xfrm>
          <a:off x="3022968" y="296431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384952309"/>
              </p:ext>
            </p:extLst>
          </p:nvPr>
        </p:nvGraphicFramePr>
        <p:xfrm>
          <a:off x="3022968" y="333987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247393460"/>
              </p:ext>
            </p:extLst>
          </p:nvPr>
        </p:nvGraphicFramePr>
        <p:xfrm>
          <a:off x="3011955" y="3714493"/>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536990685"/>
              </p:ext>
            </p:extLst>
          </p:nvPr>
        </p:nvGraphicFramePr>
        <p:xfrm>
          <a:off x="3028320" y="2593911"/>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931927332"/>
              </p:ext>
            </p:extLst>
          </p:nvPr>
        </p:nvGraphicFramePr>
        <p:xfrm>
          <a:off x="3435584" y="2593911"/>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4129108161"/>
              </p:ext>
            </p:extLst>
          </p:nvPr>
        </p:nvGraphicFramePr>
        <p:xfrm>
          <a:off x="3859214" y="2598013"/>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833087419"/>
              </p:ext>
            </p:extLst>
          </p:nvPr>
        </p:nvGraphicFramePr>
        <p:xfrm>
          <a:off x="4281290" y="2598012"/>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327551836"/>
              </p:ext>
            </p:extLst>
          </p:nvPr>
        </p:nvGraphicFramePr>
        <p:xfrm>
          <a:off x="4695580" y="2601332"/>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493231892"/>
              </p:ext>
            </p:extLst>
          </p:nvPr>
        </p:nvGraphicFramePr>
        <p:xfrm>
          <a:off x="5117276" y="2604544"/>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383682614"/>
              </p:ext>
            </p:extLst>
          </p:nvPr>
        </p:nvGraphicFramePr>
        <p:xfrm>
          <a:off x="5524540" y="2598013"/>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781384071"/>
              </p:ext>
            </p:extLst>
          </p:nvPr>
        </p:nvGraphicFramePr>
        <p:xfrm>
          <a:off x="5943009" y="2601332"/>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pSp>
        <p:nvGrpSpPr>
          <p:cNvPr id="15" name="Google Shape;3129;p68"/>
          <p:cNvGrpSpPr/>
          <p:nvPr/>
        </p:nvGrpSpPr>
        <p:grpSpPr>
          <a:xfrm>
            <a:off x="8034225" y="533400"/>
            <a:ext cx="548725" cy="598600"/>
            <a:chOff x="5261300" y="4859875"/>
            <a:chExt cx="548725" cy="598600"/>
          </a:xfrm>
        </p:grpSpPr>
        <p:sp>
          <p:nvSpPr>
            <p:cNvPr id="16" name="Google Shape;3130;p6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31;p6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32;p6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33;p6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34;p6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35;p6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36;p6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37;p6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138;p37"/>
          <p:cNvSpPr/>
          <p:nvPr/>
        </p:nvSpPr>
        <p:spPr>
          <a:xfrm>
            <a:off x="458873" y="186725"/>
            <a:ext cx="8326096" cy="1828799"/>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vi-VN" sz="2600" b="1" u="sng" dirty="0">
                <a:solidFill>
                  <a:schemeClr val="accent5">
                    <a:lumMod val="75000"/>
                  </a:schemeClr>
                </a:solidFill>
              </a:rPr>
              <a:t>Bài 3:</a:t>
            </a:r>
            <a:r>
              <a:rPr lang="vi-VN" sz="2600" b="1" dirty="0">
                <a:solidFill>
                  <a:schemeClr val="accent5">
                    <a:lumMod val="75000"/>
                  </a:schemeClr>
                </a:solidFill>
              </a:rPr>
              <a:t> </a:t>
            </a:r>
            <a:r>
              <a:rPr lang="vi-VN" sz="2600" b="1" dirty="0">
                <a:solidFill>
                  <a:schemeClr val="bg1"/>
                </a:solidFill>
              </a:rPr>
              <a:t>So sánh diện tích của:</a:t>
            </a:r>
          </a:p>
          <a:p>
            <a:pPr marL="0" lvl="0" indent="0" algn="just" rtl="0">
              <a:spcBef>
                <a:spcPts val="0"/>
              </a:spcBef>
              <a:spcAft>
                <a:spcPts val="0"/>
              </a:spcAft>
              <a:buNone/>
            </a:pPr>
            <a:r>
              <a:rPr lang="vi-VN" sz="2600" b="1" dirty="0">
                <a:solidFill>
                  <a:schemeClr val="bg1"/>
                </a:solidFill>
              </a:rPr>
              <a:t>a) Hình tam giác AED và hình tam giác EDH</a:t>
            </a:r>
          </a:p>
          <a:p>
            <a:pPr marL="0" lvl="0" indent="0" algn="just" rtl="0">
              <a:spcBef>
                <a:spcPts val="0"/>
              </a:spcBef>
              <a:spcAft>
                <a:spcPts val="0"/>
              </a:spcAft>
              <a:buNone/>
            </a:pPr>
            <a:r>
              <a:rPr lang="vi-VN" sz="2600" b="1" dirty="0">
                <a:solidFill>
                  <a:schemeClr val="bg1"/>
                </a:solidFill>
              </a:rPr>
              <a:t>b) Hình tam giác EBC và hình tam giác EHC</a:t>
            </a:r>
          </a:p>
          <a:p>
            <a:pPr marL="0" lvl="0" indent="0" algn="just" rtl="0">
              <a:spcBef>
                <a:spcPts val="0"/>
              </a:spcBef>
              <a:spcAft>
                <a:spcPts val="0"/>
              </a:spcAft>
              <a:buNone/>
            </a:pPr>
            <a:r>
              <a:rPr lang="vi-VN" sz="2600" b="1" dirty="0">
                <a:solidFill>
                  <a:schemeClr val="bg1"/>
                </a:solidFill>
              </a:rPr>
              <a:t>c) Hình chữ nhật ABCD và hình tam giác EDC</a:t>
            </a:r>
            <a:endParaRPr sz="2600" b="1" dirty="0">
              <a:solidFill>
                <a:schemeClr val="bg1"/>
              </a:solidFill>
            </a:endParaRPr>
          </a:p>
        </p:txBody>
      </p:sp>
      <p:cxnSp>
        <p:nvCxnSpPr>
          <p:cNvPr id="3" name="Straight Connector 2"/>
          <p:cNvCxnSpPr/>
          <p:nvPr/>
        </p:nvCxnSpPr>
        <p:spPr>
          <a:xfrm>
            <a:off x="4695580" y="2608842"/>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028320" y="2608842"/>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95580" y="2608842"/>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Google Shape;2164;p40"/>
          <p:cNvSpPr txBox="1">
            <a:spLocks/>
          </p:cNvSpPr>
          <p:nvPr/>
        </p:nvSpPr>
        <p:spPr>
          <a:xfrm>
            <a:off x="2646788" y="225952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50" name="Google Shape;2164;p40"/>
          <p:cNvSpPr txBox="1">
            <a:spLocks/>
          </p:cNvSpPr>
          <p:nvPr/>
        </p:nvSpPr>
        <p:spPr>
          <a:xfrm>
            <a:off x="6310624" y="22619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51" name="Google Shape;2164;p40"/>
          <p:cNvSpPr txBox="1">
            <a:spLocks/>
          </p:cNvSpPr>
          <p:nvPr/>
        </p:nvSpPr>
        <p:spPr>
          <a:xfrm>
            <a:off x="6341529" y="394745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52" name="Google Shape;2164;p40"/>
          <p:cNvSpPr txBox="1">
            <a:spLocks/>
          </p:cNvSpPr>
          <p:nvPr/>
        </p:nvSpPr>
        <p:spPr>
          <a:xfrm>
            <a:off x="4509891" y="406586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53" name="Google Shape;2164;p40"/>
          <p:cNvSpPr txBox="1">
            <a:spLocks/>
          </p:cNvSpPr>
          <p:nvPr/>
        </p:nvSpPr>
        <p:spPr>
          <a:xfrm>
            <a:off x="2646788" y="394745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54" name="Google Shape;2164;p40"/>
          <p:cNvSpPr txBox="1">
            <a:spLocks/>
          </p:cNvSpPr>
          <p:nvPr/>
        </p:nvSpPr>
        <p:spPr>
          <a:xfrm>
            <a:off x="4478706" y="226157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Tree>
    <p:extLst>
      <p:ext uri="{BB962C8B-B14F-4D97-AF65-F5344CB8AC3E}">
        <p14:creationId xmlns:p14="http://schemas.microsoft.com/office/powerpoint/2010/main" val="33109953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34"/>
        <p:cNvGrpSpPr/>
        <p:nvPr/>
      </p:nvGrpSpPr>
      <p:grpSpPr>
        <a:xfrm>
          <a:off x="0" y="0"/>
          <a:ext cx="0" cy="0"/>
          <a:chOff x="0" y="0"/>
          <a:chExt cx="0" cy="0"/>
        </a:xfrm>
      </p:grpSpPr>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5"/>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57825"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a:solidFill>
                  <a:schemeClr val="lt1"/>
                </a:solidFill>
              </a:rPr>
              <a:t>Toán</a:t>
            </a:r>
            <a:endParaRPr sz="1800" dirty="0">
              <a:solidFill>
                <a:schemeClr val="lt1"/>
              </a:solidFill>
            </a:endParaRPr>
          </a:p>
        </p:txBody>
      </p:sp>
      <p:sp>
        <p:nvSpPr>
          <p:cNvPr id="7" name="Google Shape;2155;p39"/>
          <p:cNvSpPr/>
          <p:nvPr/>
        </p:nvSpPr>
        <p:spPr>
          <a:xfrm>
            <a:off x="1822838" y="1847791"/>
            <a:ext cx="5498324" cy="1135919"/>
          </a:xfrm>
          <a:prstGeom prst="rect">
            <a:avLst/>
          </a:prstGeom>
        </p:spPr>
        <p:txBody>
          <a:bodyPr>
            <a:prstTxWarp prst="textPlain">
              <a:avLst/>
            </a:prstTxWarp>
          </a:bodyPr>
          <a:lstStyle/>
          <a:p>
            <a:pPr lvl="0" algn="ctr"/>
            <a:r>
              <a:rPr lang="vi-VN" b="1" i="0" dirty="0">
                <a:ln w="38100" cap="flat" cmpd="sng">
                  <a:solidFill>
                    <a:schemeClr val="lt1"/>
                  </a:solidFill>
                  <a:prstDash val="solid"/>
                  <a:round/>
                  <a:headEnd type="none" w="sm" len="sm"/>
                  <a:tailEnd type="none" w="sm" len="sm"/>
                </a:ln>
                <a:solidFill>
                  <a:schemeClr val="accent5"/>
                </a:solidFill>
                <a:latin typeface="Alfa Slab One"/>
              </a:rPr>
              <a:t>Hình tam giác</a:t>
            </a:r>
            <a:endParaRPr b="1" i="0" dirty="0">
              <a:ln w="38100" cap="flat" cmpd="sng">
                <a:solidFill>
                  <a:schemeClr val="lt1"/>
                </a:solidFill>
                <a:prstDash val="solid"/>
                <a:round/>
                <a:headEnd type="none" w="sm" len="sm"/>
                <a:tailEnd type="none" w="sm" len="sm"/>
              </a:ln>
              <a:solidFill>
                <a:schemeClr val="accent5"/>
              </a:solidFill>
              <a:latin typeface="Alfa Slab One"/>
            </a:endParaRPr>
          </a:p>
        </p:txBody>
      </p:sp>
      <p:pic>
        <p:nvPicPr>
          <p:cNvPr id="2050" name="Picture 2" descr="17 Triangle Animation ideas | animation, triangle, motion desig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30320" y="2781691"/>
            <a:ext cx="2083360" cy="1562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9" name="Google Shape;3035;p66"/>
          <p:cNvSpPr/>
          <p:nvPr/>
        </p:nvSpPr>
        <p:spPr>
          <a:xfrm rot="679350">
            <a:off x="1338021" y="342384"/>
            <a:ext cx="1970548" cy="967011"/>
          </a:xfrm>
          <a:custGeom>
            <a:avLst/>
            <a:gdLst/>
            <a:ahLst/>
            <a:cxnLst/>
            <a:rect l="l" t="t" r="r" b="b"/>
            <a:pathLst>
              <a:path w="86331" h="44804" extrusionOk="0">
                <a:moveTo>
                  <a:pt x="60582" y="13987"/>
                </a:moveTo>
                <a:lnTo>
                  <a:pt x="60701" y="14011"/>
                </a:lnTo>
                <a:lnTo>
                  <a:pt x="60821" y="14059"/>
                </a:lnTo>
                <a:lnTo>
                  <a:pt x="60916" y="14106"/>
                </a:lnTo>
                <a:lnTo>
                  <a:pt x="61012" y="14202"/>
                </a:lnTo>
                <a:lnTo>
                  <a:pt x="61108" y="14322"/>
                </a:lnTo>
                <a:lnTo>
                  <a:pt x="68543" y="25439"/>
                </a:lnTo>
                <a:lnTo>
                  <a:pt x="68639" y="25606"/>
                </a:lnTo>
                <a:lnTo>
                  <a:pt x="68662" y="25773"/>
                </a:lnTo>
                <a:lnTo>
                  <a:pt x="68662" y="25941"/>
                </a:lnTo>
                <a:lnTo>
                  <a:pt x="68639" y="26084"/>
                </a:lnTo>
                <a:lnTo>
                  <a:pt x="68567" y="26204"/>
                </a:lnTo>
                <a:lnTo>
                  <a:pt x="68447" y="26323"/>
                </a:lnTo>
                <a:lnTo>
                  <a:pt x="68328" y="26395"/>
                </a:lnTo>
                <a:lnTo>
                  <a:pt x="68160" y="26419"/>
                </a:lnTo>
                <a:lnTo>
                  <a:pt x="40715" y="28666"/>
                </a:lnTo>
                <a:lnTo>
                  <a:pt x="40619" y="28666"/>
                </a:lnTo>
                <a:lnTo>
                  <a:pt x="40499" y="28642"/>
                </a:lnTo>
                <a:lnTo>
                  <a:pt x="40404" y="28594"/>
                </a:lnTo>
                <a:lnTo>
                  <a:pt x="40308" y="28547"/>
                </a:lnTo>
                <a:lnTo>
                  <a:pt x="40213" y="28475"/>
                </a:lnTo>
                <a:lnTo>
                  <a:pt x="40141" y="28403"/>
                </a:lnTo>
                <a:lnTo>
                  <a:pt x="40093" y="28307"/>
                </a:lnTo>
                <a:lnTo>
                  <a:pt x="40045" y="28212"/>
                </a:lnTo>
                <a:lnTo>
                  <a:pt x="39997" y="28092"/>
                </a:lnTo>
                <a:lnTo>
                  <a:pt x="39973" y="27997"/>
                </a:lnTo>
                <a:lnTo>
                  <a:pt x="39973" y="27901"/>
                </a:lnTo>
                <a:lnTo>
                  <a:pt x="39997" y="27782"/>
                </a:lnTo>
                <a:lnTo>
                  <a:pt x="40021" y="27686"/>
                </a:lnTo>
                <a:lnTo>
                  <a:pt x="40069" y="27590"/>
                </a:lnTo>
                <a:lnTo>
                  <a:pt x="40141" y="27519"/>
                </a:lnTo>
                <a:lnTo>
                  <a:pt x="40236" y="27447"/>
                </a:lnTo>
                <a:lnTo>
                  <a:pt x="60223" y="14082"/>
                </a:lnTo>
                <a:lnTo>
                  <a:pt x="60343" y="14011"/>
                </a:lnTo>
                <a:lnTo>
                  <a:pt x="60462" y="13987"/>
                </a:lnTo>
                <a:close/>
                <a:moveTo>
                  <a:pt x="64263" y="1"/>
                </a:moveTo>
                <a:lnTo>
                  <a:pt x="64072" y="25"/>
                </a:lnTo>
                <a:lnTo>
                  <a:pt x="63905" y="73"/>
                </a:lnTo>
                <a:lnTo>
                  <a:pt x="63714" y="120"/>
                </a:lnTo>
                <a:lnTo>
                  <a:pt x="63546" y="216"/>
                </a:lnTo>
                <a:lnTo>
                  <a:pt x="63379" y="312"/>
                </a:lnTo>
                <a:lnTo>
                  <a:pt x="837" y="41409"/>
                </a:lnTo>
                <a:lnTo>
                  <a:pt x="693" y="41504"/>
                </a:lnTo>
                <a:lnTo>
                  <a:pt x="574" y="41624"/>
                </a:lnTo>
                <a:lnTo>
                  <a:pt x="454" y="41744"/>
                </a:lnTo>
                <a:lnTo>
                  <a:pt x="359" y="41863"/>
                </a:lnTo>
                <a:lnTo>
                  <a:pt x="263" y="42007"/>
                </a:lnTo>
                <a:lnTo>
                  <a:pt x="191" y="42150"/>
                </a:lnTo>
                <a:lnTo>
                  <a:pt x="72" y="42437"/>
                </a:lnTo>
                <a:lnTo>
                  <a:pt x="24" y="42724"/>
                </a:lnTo>
                <a:lnTo>
                  <a:pt x="0" y="43011"/>
                </a:lnTo>
                <a:lnTo>
                  <a:pt x="48" y="43321"/>
                </a:lnTo>
                <a:lnTo>
                  <a:pt x="120" y="43608"/>
                </a:lnTo>
                <a:lnTo>
                  <a:pt x="263" y="43871"/>
                </a:lnTo>
                <a:lnTo>
                  <a:pt x="407" y="44110"/>
                </a:lnTo>
                <a:lnTo>
                  <a:pt x="622" y="44326"/>
                </a:lnTo>
                <a:lnTo>
                  <a:pt x="861" y="44517"/>
                </a:lnTo>
                <a:lnTo>
                  <a:pt x="1124" y="44660"/>
                </a:lnTo>
                <a:lnTo>
                  <a:pt x="1267" y="44732"/>
                </a:lnTo>
                <a:lnTo>
                  <a:pt x="1411" y="44756"/>
                </a:lnTo>
                <a:lnTo>
                  <a:pt x="1578" y="44804"/>
                </a:lnTo>
                <a:lnTo>
                  <a:pt x="2104" y="44804"/>
                </a:lnTo>
                <a:lnTo>
                  <a:pt x="84704" y="34237"/>
                </a:lnTo>
                <a:lnTo>
                  <a:pt x="84967" y="34189"/>
                </a:lnTo>
                <a:lnTo>
                  <a:pt x="85183" y="34093"/>
                </a:lnTo>
                <a:lnTo>
                  <a:pt x="85398" y="33997"/>
                </a:lnTo>
                <a:lnTo>
                  <a:pt x="85589" y="33878"/>
                </a:lnTo>
                <a:lnTo>
                  <a:pt x="85780" y="33711"/>
                </a:lnTo>
                <a:lnTo>
                  <a:pt x="85924" y="33543"/>
                </a:lnTo>
                <a:lnTo>
                  <a:pt x="86067" y="33376"/>
                </a:lnTo>
                <a:lnTo>
                  <a:pt x="86163" y="33161"/>
                </a:lnTo>
                <a:lnTo>
                  <a:pt x="86258" y="32946"/>
                </a:lnTo>
                <a:lnTo>
                  <a:pt x="86306" y="32730"/>
                </a:lnTo>
                <a:lnTo>
                  <a:pt x="86330" y="32515"/>
                </a:lnTo>
                <a:lnTo>
                  <a:pt x="86330" y="32276"/>
                </a:lnTo>
                <a:lnTo>
                  <a:pt x="86306" y="32037"/>
                </a:lnTo>
                <a:lnTo>
                  <a:pt x="86234" y="31822"/>
                </a:lnTo>
                <a:lnTo>
                  <a:pt x="86163" y="31583"/>
                </a:lnTo>
                <a:lnTo>
                  <a:pt x="86019" y="31368"/>
                </a:lnTo>
                <a:lnTo>
                  <a:pt x="65961" y="838"/>
                </a:lnTo>
                <a:lnTo>
                  <a:pt x="65841" y="670"/>
                </a:lnTo>
                <a:lnTo>
                  <a:pt x="65722" y="551"/>
                </a:lnTo>
                <a:lnTo>
                  <a:pt x="65578" y="407"/>
                </a:lnTo>
                <a:lnTo>
                  <a:pt x="65435" y="312"/>
                </a:lnTo>
                <a:lnTo>
                  <a:pt x="65292" y="216"/>
                </a:lnTo>
                <a:lnTo>
                  <a:pt x="65124" y="144"/>
                </a:lnTo>
                <a:lnTo>
                  <a:pt x="64957" y="73"/>
                </a:lnTo>
                <a:lnTo>
                  <a:pt x="64789" y="25"/>
                </a:lnTo>
                <a:lnTo>
                  <a:pt x="64598" y="1"/>
                </a:lnTo>
                <a:close/>
              </a:path>
            </a:pathLst>
          </a:custGeom>
          <a:solidFill>
            <a:schemeClr val="accent3"/>
          </a:solidFill>
          <a:ln w="28575"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3507;p73"/>
          <p:cNvGrpSpPr/>
          <p:nvPr/>
        </p:nvGrpSpPr>
        <p:grpSpPr>
          <a:xfrm>
            <a:off x="6214085" y="3205978"/>
            <a:ext cx="1398827" cy="606393"/>
            <a:chOff x="6977475" y="1353300"/>
            <a:chExt cx="398025" cy="299650"/>
          </a:xfrm>
        </p:grpSpPr>
        <p:sp>
          <p:nvSpPr>
            <p:cNvPr id="73" name="Google Shape;3508;p73"/>
            <p:cNvSpPr/>
            <p:nvPr/>
          </p:nvSpPr>
          <p:spPr>
            <a:xfrm>
              <a:off x="6977475" y="1353300"/>
              <a:ext cx="398025" cy="299650"/>
            </a:xfrm>
            <a:custGeom>
              <a:avLst/>
              <a:gdLst/>
              <a:ahLst/>
              <a:cxnLst/>
              <a:rect l="l" t="t" r="r" b="b"/>
              <a:pathLst>
                <a:path w="15921" h="11986" extrusionOk="0">
                  <a:moveTo>
                    <a:pt x="7973" y="3936"/>
                  </a:moveTo>
                  <a:lnTo>
                    <a:pt x="8203" y="3961"/>
                  </a:lnTo>
                  <a:lnTo>
                    <a:pt x="8407" y="3987"/>
                  </a:lnTo>
                  <a:lnTo>
                    <a:pt x="8637" y="4038"/>
                  </a:lnTo>
                  <a:lnTo>
                    <a:pt x="8842" y="4114"/>
                  </a:lnTo>
                  <a:lnTo>
                    <a:pt x="9021" y="4217"/>
                  </a:lnTo>
                  <a:lnTo>
                    <a:pt x="9225" y="4319"/>
                  </a:lnTo>
                  <a:lnTo>
                    <a:pt x="9379" y="4447"/>
                  </a:lnTo>
                  <a:lnTo>
                    <a:pt x="9557" y="4600"/>
                  </a:lnTo>
                  <a:lnTo>
                    <a:pt x="9685" y="4753"/>
                  </a:lnTo>
                  <a:lnTo>
                    <a:pt x="9813" y="4932"/>
                  </a:lnTo>
                  <a:lnTo>
                    <a:pt x="9941" y="5111"/>
                  </a:lnTo>
                  <a:lnTo>
                    <a:pt x="10017" y="5315"/>
                  </a:lnTo>
                  <a:lnTo>
                    <a:pt x="10094" y="5520"/>
                  </a:lnTo>
                  <a:lnTo>
                    <a:pt x="10145" y="5724"/>
                  </a:lnTo>
                  <a:lnTo>
                    <a:pt x="10196" y="5954"/>
                  </a:lnTo>
                  <a:lnTo>
                    <a:pt x="10196" y="6184"/>
                  </a:lnTo>
                  <a:lnTo>
                    <a:pt x="10196" y="7641"/>
                  </a:lnTo>
                  <a:lnTo>
                    <a:pt x="10171" y="7769"/>
                  </a:lnTo>
                  <a:lnTo>
                    <a:pt x="10094" y="7871"/>
                  </a:lnTo>
                  <a:lnTo>
                    <a:pt x="9992" y="7948"/>
                  </a:lnTo>
                  <a:lnTo>
                    <a:pt x="9864" y="7973"/>
                  </a:lnTo>
                  <a:lnTo>
                    <a:pt x="6082" y="7973"/>
                  </a:lnTo>
                  <a:lnTo>
                    <a:pt x="5954" y="7948"/>
                  </a:lnTo>
                  <a:lnTo>
                    <a:pt x="5826" y="7871"/>
                  </a:lnTo>
                  <a:lnTo>
                    <a:pt x="5775" y="7769"/>
                  </a:lnTo>
                  <a:lnTo>
                    <a:pt x="5724" y="7641"/>
                  </a:lnTo>
                  <a:lnTo>
                    <a:pt x="5724" y="6184"/>
                  </a:lnTo>
                  <a:lnTo>
                    <a:pt x="5750" y="5954"/>
                  </a:lnTo>
                  <a:lnTo>
                    <a:pt x="5775" y="5724"/>
                  </a:lnTo>
                  <a:lnTo>
                    <a:pt x="5826" y="5520"/>
                  </a:lnTo>
                  <a:lnTo>
                    <a:pt x="5903" y="5315"/>
                  </a:lnTo>
                  <a:lnTo>
                    <a:pt x="6005" y="5111"/>
                  </a:lnTo>
                  <a:lnTo>
                    <a:pt x="6108" y="4932"/>
                  </a:lnTo>
                  <a:lnTo>
                    <a:pt x="6235" y="4753"/>
                  </a:lnTo>
                  <a:lnTo>
                    <a:pt x="6389" y="4600"/>
                  </a:lnTo>
                  <a:lnTo>
                    <a:pt x="6542" y="4447"/>
                  </a:lnTo>
                  <a:lnTo>
                    <a:pt x="6721" y="4319"/>
                  </a:lnTo>
                  <a:lnTo>
                    <a:pt x="6900" y="4217"/>
                  </a:lnTo>
                  <a:lnTo>
                    <a:pt x="7104" y="4114"/>
                  </a:lnTo>
                  <a:lnTo>
                    <a:pt x="7309" y="4038"/>
                  </a:lnTo>
                  <a:lnTo>
                    <a:pt x="7513" y="3987"/>
                  </a:lnTo>
                  <a:lnTo>
                    <a:pt x="7743" y="3961"/>
                  </a:lnTo>
                  <a:lnTo>
                    <a:pt x="7973" y="3936"/>
                  </a:lnTo>
                  <a:close/>
                  <a:moveTo>
                    <a:pt x="7973" y="0"/>
                  </a:moveTo>
                  <a:lnTo>
                    <a:pt x="7385" y="51"/>
                  </a:lnTo>
                  <a:lnTo>
                    <a:pt x="6798" y="128"/>
                  </a:lnTo>
                  <a:lnTo>
                    <a:pt x="6235" y="281"/>
                  </a:lnTo>
                  <a:lnTo>
                    <a:pt x="5699" y="460"/>
                  </a:lnTo>
                  <a:lnTo>
                    <a:pt x="5213" y="716"/>
                  </a:lnTo>
                  <a:lnTo>
                    <a:pt x="4728" y="997"/>
                  </a:lnTo>
                  <a:lnTo>
                    <a:pt x="4268" y="1329"/>
                  </a:lnTo>
                  <a:lnTo>
                    <a:pt x="3859" y="1712"/>
                  </a:lnTo>
                  <a:lnTo>
                    <a:pt x="3501" y="2121"/>
                  </a:lnTo>
                  <a:lnTo>
                    <a:pt x="3169" y="2581"/>
                  </a:lnTo>
                  <a:lnTo>
                    <a:pt x="2862" y="3041"/>
                  </a:lnTo>
                  <a:lnTo>
                    <a:pt x="2632" y="3552"/>
                  </a:lnTo>
                  <a:lnTo>
                    <a:pt x="2428" y="4089"/>
                  </a:lnTo>
                  <a:lnTo>
                    <a:pt x="2300" y="4651"/>
                  </a:lnTo>
                  <a:lnTo>
                    <a:pt x="2198" y="5213"/>
                  </a:lnTo>
                  <a:lnTo>
                    <a:pt x="2172" y="5801"/>
                  </a:lnTo>
                  <a:lnTo>
                    <a:pt x="2172" y="7615"/>
                  </a:lnTo>
                  <a:lnTo>
                    <a:pt x="2172" y="7666"/>
                  </a:lnTo>
                  <a:lnTo>
                    <a:pt x="2147" y="7743"/>
                  </a:lnTo>
                  <a:lnTo>
                    <a:pt x="2070" y="7871"/>
                  </a:lnTo>
                  <a:lnTo>
                    <a:pt x="1942" y="7948"/>
                  </a:lnTo>
                  <a:lnTo>
                    <a:pt x="1866" y="7973"/>
                  </a:lnTo>
                  <a:lnTo>
                    <a:pt x="537" y="7973"/>
                  </a:lnTo>
                  <a:lnTo>
                    <a:pt x="434" y="7999"/>
                  </a:lnTo>
                  <a:lnTo>
                    <a:pt x="332" y="8024"/>
                  </a:lnTo>
                  <a:lnTo>
                    <a:pt x="256" y="8075"/>
                  </a:lnTo>
                  <a:lnTo>
                    <a:pt x="153" y="8126"/>
                  </a:lnTo>
                  <a:lnTo>
                    <a:pt x="102" y="8203"/>
                  </a:lnTo>
                  <a:lnTo>
                    <a:pt x="51" y="8305"/>
                  </a:lnTo>
                  <a:lnTo>
                    <a:pt x="26" y="8408"/>
                  </a:lnTo>
                  <a:lnTo>
                    <a:pt x="0" y="8510"/>
                  </a:lnTo>
                  <a:lnTo>
                    <a:pt x="0" y="11474"/>
                  </a:lnTo>
                  <a:lnTo>
                    <a:pt x="26" y="11576"/>
                  </a:lnTo>
                  <a:lnTo>
                    <a:pt x="51" y="11679"/>
                  </a:lnTo>
                  <a:lnTo>
                    <a:pt x="102" y="11755"/>
                  </a:lnTo>
                  <a:lnTo>
                    <a:pt x="153" y="11832"/>
                  </a:lnTo>
                  <a:lnTo>
                    <a:pt x="256" y="11908"/>
                  </a:lnTo>
                  <a:lnTo>
                    <a:pt x="332" y="11960"/>
                  </a:lnTo>
                  <a:lnTo>
                    <a:pt x="434" y="11985"/>
                  </a:lnTo>
                  <a:lnTo>
                    <a:pt x="15512" y="11985"/>
                  </a:lnTo>
                  <a:lnTo>
                    <a:pt x="15588" y="11960"/>
                  </a:lnTo>
                  <a:lnTo>
                    <a:pt x="15690" y="11908"/>
                  </a:lnTo>
                  <a:lnTo>
                    <a:pt x="15767" y="11832"/>
                  </a:lnTo>
                  <a:lnTo>
                    <a:pt x="15844" y="11755"/>
                  </a:lnTo>
                  <a:lnTo>
                    <a:pt x="15895" y="11679"/>
                  </a:lnTo>
                  <a:lnTo>
                    <a:pt x="15920" y="11576"/>
                  </a:lnTo>
                  <a:lnTo>
                    <a:pt x="15920" y="11474"/>
                  </a:lnTo>
                  <a:lnTo>
                    <a:pt x="15920" y="8510"/>
                  </a:lnTo>
                  <a:lnTo>
                    <a:pt x="15920" y="8408"/>
                  </a:lnTo>
                  <a:lnTo>
                    <a:pt x="15895" y="8305"/>
                  </a:lnTo>
                  <a:lnTo>
                    <a:pt x="15844" y="8203"/>
                  </a:lnTo>
                  <a:lnTo>
                    <a:pt x="15767" y="8126"/>
                  </a:lnTo>
                  <a:lnTo>
                    <a:pt x="15690" y="8075"/>
                  </a:lnTo>
                  <a:lnTo>
                    <a:pt x="15588" y="8024"/>
                  </a:lnTo>
                  <a:lnTo>
                    <a:pt x="15512" y="7999"/>
                  </a:lnTo>
                  <a:lnTo>
                    <a:pt x="15384" y="7973"/>
                  </a:lnTo>
                  <a:lnTo>
                    <a:pt x="14055" y="7973"/>
                  </a:lnTo>
                  <a:lnTo>
                    <a:pt x="14004" y="7948"/>
                  </a:lnTo>
                  <a:lnTo>
                    <a:pt x="13876" y="7871"/>
                  </a:lnTo>
                  <a:lnTo>
                    <a:pt x="13799" y="7743"/>
                  </a:lnTo>
                  <a:lnTo>
                    <a:pt x="13774" y="7666"/>
                  </a:lnTo>
                  <a:lnTo>
                    <a:pt x="13774" y="7615"/>
                  </a:lnTo>
                  <a:lnTo>
                    <a:pt x="13774" y="5801"/>
                  </a:lnTo>
                  <a:lnTo>
                    <a:pt x="13723" y="5213"/>
                  </a:lnTo>
                  <a:lnTo>
                    <a:pt x="13646" y="4651"/>
                  </a:lnTo>
                  <a:lnTo>
                    <a:pt x="13493" y="4089"/>
                  </a:lnTo>
                  <a:lnTo>
                    <a:pt x="13314" y="3552"/>
                  </a:lnTo>
                  <a:lnTo>
                    <a:pt x="13058" y="3041"/>
                  </a:lnTo>
                  <a:lnTo>
                    <a:pt x="12777" y="2581"/>
                  </a:lnTo>
                  <a:lnTo>
                    <a:pt x="12445" y="2121"/>
                  </a:lnTo>
                  <a:lnTo>
                    <a:pt x="12062" y="1712"/>
                  </a:lnTo>
                  <a:lnTo>
                    <a:pt x="11653" y="1329"/>
                  </a:lnTo>
                  <a:lnTo>
                    <a:pt x="11218" y="997"/>
                  </a:lnTo>
                  <a:lnTo>
                    <a:pt x="10733" y="716"/>
                  </a:lnTo>
                  <a:lnTo>
                    <a:pt x="10222" y="460"/>
                  </a:lnTo>
                  <a:lnTo>
                    <a:pt x="9685" y="281"/>
                  </a:lnTo>
                  <a:lnTo>
                    <a:pt x="9123" y="128"/>
                  </a:lnTo>
                  <a:lnTo>
                    <a:pt x="8561" y="51"/>
                  </a:lnTo>
                  <a:lnTo>
                    <a:pt x="7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509;p73"/>
            <p:cNvSpPr/>
            <p:nvPr/>
          </p:nvSpPr>
          <p:spPr>
            <a:xfrm>
              <a:off x="7060525" y="1353300"/>
              <a:ext cx="314975" cy="299650"/>
            </a:xfrm>
            <a:custGeom>
              <a:avLst/>
              <a:gdLst/>
              <a:ahLst/>
              <a:cxnLst/>
              <a:rect l="l" t="t" r="r" b="b"/>
              <a:pathLst>
                <a:path w="12599" h="11986" extrusionOk="0">
                  <a:moveTo>
                    <a:pt x="4651" y="0"/>
                  </a:moveTo>
                  <a:lnTo>
                    <a:pt x="4293" y="26"/>
                  </a:lnTo>
                  <a:lnTo>
                    <a:pt x="3936" y="51"/>
                  </a:lnTo>
                  <a:lnTo>
                    <a:pt x="3603" y="102"/>
                  </a:lnTo>
                  <a:lnTo>
                    <a:pt x="3271" y="179"/>
                  </a:lnTo>
                  <a:lnTo>
                    <a:pt x="2939" y="256"/>
                  </a:lnTo>
                  <a:lnTo>
                    <a:pt x="2632" y="383"/>
                  </a:lnTo>
                  <a:lnTo>
                    <a:pt x="2300" y="511"/>
                  </a:lnTo>
                  <a:lnTo>
                    <a:pt x="2019" y="639"/>
                  </a:lnTo>
                  <a:lnTo>
                    <a:pt x="1712" y="818"/>
                  </a:lnTo>
                  <a:lnTo>
                    <a:pt x="1431" y="971"/>
                  </a:lnTo>
                  <a:lnTo>
                    <a:pt x="1176" y="1176"/>
                  </a:lnTo>
                  <a:lnTo>
                    <a:pt x="920" y="1380"/>
                  </a:lnTo>
                  <a:lnTo>
                    <a:pt x="665" y="1610"/>
                  </a:lnTo>
                  <a:lnTo>
                    <a:pt x="435" y="1840"/>
                  </a:lnTo>
                  <a:lnTo>
                    <a:pt x="205" y="2070"/>
                  </a:lnTo>
                  <a:lnTo>
                    <a:pt x="0" y="2326"/>
                  </a:lnTo>
                  <a:lnTo>
                    <a:pt x="383" y="2070"/>
                  </a:lnTo>
                  <a:lnTo>
                    <a:pt x="767" y="1840"/>
                  </a:lnTo>
                  <a:lnTo>
                    <a:pt x="1176" y="1661"/>
                  </a:lnTo>
                  <a:lnTo>
                    <a:pt x="1610" y="1482"/>
                  </a:lnTo>
                  <a:lnTo>
                    <a:pt x="2070" y="1355"/>
                  </a:lnTo>
                  <a:lnTo>
                    <a:pt x="2530" y="1252"/>
                  </a:lnTo>
                  <a:lnTo>
                    <a:pt x="2990" y="1201"/>
                  </a:lnTo>
                  <a:lnTo>
                    <a:pt x="3476" y="1176"/>
                  </a:lnTo>
                  <a:lnTo>
                    <a:pt x="4063" y="1201"/>
                  </a:lnTo>
                  <a:lnTo>
                    <a:pt x="4651" y="1303"/>
                  </a:lnTo>
                  <a:lnTo>
                    <a:pt x="5213" y="1431"/>
                  </a:lnTo>
                  <a:lnTo>
                    <a:pt x="5724" y="1636"/>
                  </a:lnTo>
                  <a:lnTo>
                    <a:pt x="6235" y="1891"/>
                  </a:lnTo>
                  <a:lnTo>
                    <a:pt x="6721" y="2172"/>
                  </a:lnTo>
                  <a:lnTo>
                    <a:pt x="7155" y="2504"/>
                  </a:lnTo>
                  <a:lnTo>
                    <a:pt x="7564" y="2888"/>
                  </a:lnTo>
                  <a:lnTo>
                    <a:pt x="7948" y="3297"/>
                  </a:lnTo>
                  <a:lnTo>
                    <a:pt x="8280" y="3731"/>
                  </a:lnTo>
                  <a:lnTo>
                    <a:pt x="8561" y="4217"/>
                  </a:lnTo>
                  <a:lnTo>
                    <a:pt x="8816" y="4728"/>
                  </a:lnTo>
                  <a:lnTo>
                    <a:pt x="9021" y="5264"/>
                  </a:lnTo>
                  <a:lnTo>
                    <a:pt x="9149" y="5801"/>
                  </a:lnTo>
                  <a:lnTo>
                    <a:pt x="9251" y="6389"/>
                  </a:lnTo>
                  <a:lnTo>
                    <a:pt x="9276" y="6976"/>
                  </a:lnTo>
                  <a:lnTo>
                    <a:pt x="9276" y="7769"/>
                  </a:lnTo>
                  <a:lnTo>
                    <a:pt x="9302" y="8050"/>
                  </a:lnTo>
                  <a:lnTo>
                    <a:pt x="9379" y="8305"/>
                  </a:lnTo>
                  <a:lnTo>
                    <a:pt x="9506" y="8535"/>
                  </a:lnTo>
                  <a:lnTo>
                    <a:pt x="9685" y="8740"/>
                  </a:lnTo>
                  <a:lnTo>
                    <a:pt x="9890" y="8919"/>
                  </a:lnTo>
                  <a:lnTo>
                    <a:pt x="10120" y="9046"/>
                  </a:lnTo>
                  <a:lnTo>
                    <a:pt x="10375" y="9123"/>
                  </a:lnTo>
                  <a:lnTo>
                    <a:pt x="10656" y="9149"/>
                  </a:lnTo>
                  <a:lnTo>
                    <a:pt x="11014" y="9149"/>
                  </a:lnTo>
                  <a:lnTo>
                    <a:pt x="11116" y="9200"/>
                  </a:lnTo>
                  <a:lnTo>
                    <a:pt x="11193" y="9225"/>
                  </a:lnTo>
                  <a:lnTo>
                    <a:pt x="11270" y="9302"/>
                  </a:lnTo>
                  <a:lnTo>
                    <a:pt x="11346" y="9379"/>
                  </a:lnTo>
                  <a:lnTo>
                    <a:pt x="11397" y="9481"/>
                  </a:lnTo>
                  <a:lnTo>
                    <a:pt x="11423" y="9583"/>
                  </a:lnTo>
                  <a:lnTo>
                    <a:pt x="11423" y="9685"/>
                  </a:lnTo>
                  <a:lnTo>
                    <a:pt x="11423" y="11985"/>
                  </a:lnTo>
                  <a:lnTo>
                    <a:pt x="12190" y="11985"/>
                  </a:lnTo>
                  <a:lnTo>
                    <a:pt x="12266" y="11960"/>
                  </a:lnTo>
                  <a:lnTo>
                    <a:pt x="12368" y="11908"/>
                  </a:lnTo>
                  <a:lnTo>
                    <a:pt x="12445" y="11832"/>
                  </a:lnTo>
                  <a:lnTo>
                    <a:pt x="12522" y="11755"/>
                  </a:lnTo>
                  <a:lnTo>
                    <a:pt x="12573" y="11679"/>
                  </a:lnTo>
                  <a:lnTo>
                    <a:pt x="12598" y="11576"/>
                  </a:lnTo>
                  <a:lnTo>
                    <a:pt x="12598" y="11474"/>
                  </a:lnTo>
                  <a:lnTo>
                    <a:pt x="12598" y="8510"/>
                  </a:lnTo>
                  <a:lnTo>
                    <a:pt x="12598" y="8408"/>
                  </a:lnTo>
                  <a:lnTo>
                    <a:pt x="12573" y="8305"/>
                  </a:lnTo>
                  <a:lnTo>
                    <a:pt x="12522" y="8203"/>
                  </a:lnTo>
                  <a:lnTo>
                    <a:pt x="12445" y="8126"/>
                  </a:lnTo>
                  <a:lnTo>
                    <a:pt x="12368" y="8075"/>
                  </a:lnTo>
                  <a:lnTo>
                    <a:pt x="12266" y="8024"/>
                  </a:lnTo>
                  <a:lnTo>
                    <a:pt x="12190" y="7999"/>
                  </a:lnTo>
                  <a:lnTo>
                    <a:pt x="12062" y="7973"/>
                  </a:lnTo>
                  <a:lnTo>
                    <a:pt x="10733" y="7973"/>
                  </a:lnTo>
                  <a:lnTo>
                    <a:pt x="10682" y="7948"/>
                  </a:lnTo>
                  <a:lnTo>
                    <a:pt x="10554" y="7871"/>
                  </a:lnTo>
                  <a:lnTo>
                    <a:pt x="10477" y="7743"/>
                  </a:lnTo>
                  <a:lnTo>
                    <a:pt x="10452" y="7666"/>
                  </a:lnTo>
                  <a:lnTo>
                    <a:pt x="10452" y="7615"/>
                  </a:lnTo>
                  <a:lnTo>
                    <a:pt x="10452" y="5801"/>
                  </a:lnTo>
                  <a:lnTo>
                    <a:pt x="10401" y="5213"/>
                  </a:lnTo>
                  <a:lnTo>
                    <a:pt x="10324" y="4651"/>
                  </a:lnTo>
                  <a:lnTo>
                    <a:pt x="10171" y="4089"/>
                  </a:lnTo>
                  <a:lnTo>
                    <a:pt x="9992" y="3552"/>
                  </a:lnTo>
                  <a:lnTo>
                    <a:pt x="9736" y="3041"/>
                  </a:lnTo>
                  <a:lnTo>
                    <a:pt x="9455" y="2581"/>
                  </a:lnTo>
                  <a:lnTo>
                    <a:pt x="9123" y="2121"/>
                  </a:lnTo>
                  <a:lnTo>
                    <a:pt x="8740" y="1712"/>
                  </a:lnTo>
                  <a:lnTo>
                    <a:pt x="8331" y="1329"/>
                  </a:lnTo>
                  <a:lnTo>
                    <a:pt x="7896" y="997"/>
                  </a:lnTo>
                  <a:lnTo>
                    <a:pt x="7411" y="716"/>
                  </a:lnTo>
                  <a:lnTo>
                    <a:pt x="6900" y="460"/>
                  </a:lnTo>
                  <a:lnTo>
                    <a:pt x="6363" y="281"/>
                  </a:lnTo>
                  <a:lnTo>
                    <a:pt x="5801" y="128"/>
                  </a:lnTo>
                  <a:lnTo>
                    <a:pt x="5239" y="51"/>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10;p73"/>
            <p:cNvSpPr/>
            <p:nvPr/>
          </p:nvSpPr>
          <p:spPr>
            <a:xfrm>
              <a:off x="6994725" y="1621600"/>
              <a:ext cx="11500" cy="31350"/>
            </a:xfrm>
            <a:custGeom>
              <a:avLst/>
              <a:gdLst/>
              <a:ahLst/>
              <a:cxnLst/>
              <a:rect l="l" t="t" r="r" b="b"/>
              <a:pathLst>
                <a:path w="460" h="1254" extrusionOk="0">
                  <a:moveTo>
                    <a:pt x="230" y="1"/>
                  </a:moveTo>
                  <a:lnTo>
                    <a:pt x="128" y="27"/>
                  </a:lnTo>
                  <a:lnTo>
                    <a:pt x="51" y="78"/>
                  </a:lnTo>
                  <a:lnTo>
                    <a:pt x="0" y="154"/>
                  </a:lnTo>
                  <a:lnTo>
                    <a:pt x="0" y="231"/>
                  </a:lnTo>
                  <a:lnTo>
                    <a:pt x="0" y="1253"/>
                  </a:lnTo>
                  <a:lnTo>
                    <a:pt x="460" y="1253"/>
                  </a:lnTo>
                  <a:lnTo>
                    <a:pt x="460" y="231"/>
                  </a:lnTo>
                  <a:lnTo>
                    <a:pt x="460" y="154"/>
                  </a:lnTo>
                  <a:lnTo>
                    <a:pt x="409" y="78"/>
                  </a:lnTo>
                  <a:lnTo>
                    <a:pt x="332"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11;p73"/>
            <p:cNvSpPr/>
            <p:nvPr/>
          </p:nvSpPr>
          <p:spPr>
            <a:xfrm>
              <a:off x="7029850" y="1621600"/>
              <a:ext cx="12175" cy="31350"/>
            </a:xfrm>
            <a:custGeom>
              <a:avLst/>
              <a:gdLst/>
              <a:ahLst/>
              <a:cxnLst/>
              <a:rect l="l" t="t" r="r" b="b"/>
              <a:pathLst>
                <a:path w="487" h="1254" extrusionOk="0">
                  <a:moveTo>
                    <a:pt x="230" y="1"/>
                  </a:moveTo>
                  <a:lnTo>
                    <a:pt x="154" y="27"/>
                  </a:lnTo>
                  <a:lnTo>
                    <a:pt x="77" y="78"/>
                  </a:lnTo>
                  <a:lnTo>
                    <a:pt x="26" y="154"/>
                  </a:lnTo>
                  <a:lnTo>
                    <a:pt x="1" y="231"/>
                  </a:lnTo>
                  <a:lnTo>
                    <a:pt x="1" y="1253"/>
                  </a:lnTo>
                  <a:lnTo>
                    <a:pt x="486" y="1253"/>
                  </a:lnTo>
                  <a:lnTo>
                    <a:pt x="486" y="231"/>
                  </a:lnTo>
                  <a:lnTo>
                    <a:pt x="460" y="154"/>
                  </a:lnTo>
                  <a:lnTo>
                    <a:pt x="409" y="78"/>
                  </a:lnTo>
                  <a:lnTo>
                    <a:pt x="333"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12;p73"/>
            <p:cNvSpPr/>
            <p:nvPr/>
          </p:nvSpPr>
          <p:spPr>
            <a:xfrm>
              <a:off x="7065000" y="1621600"/>
              <a:ext cx="12150" cy="31350"/>
            </a:xfrm>
            <a:custGeom>
              <a:avLst/>
              <a:gdLst/>
              <a:ahLst/>
              <a:cxnLst/>
              <a:rect l="l" t="t" r="r" b="b"/>
              <a:pathLst>
                <a:path w="486" h="1254" extrusionOk="0">
                  <a:moveTo>
                    <a:pt x="230" y="1"/>
                  </a:moveTo>
                  <a:lnTo>
                    <a:pt x="153" y="27"/>
                  </a:lnTo>
                  <a:lnTo>
                    <a:pt x="77" y="78"/>
                  </a:lnTo>
                  <a:lnTo>
                    <a:pt x="26" y="154"/>
                  </a:lnTo>
                  <a:lnTo>
                    <a:pt x="0" y="231"/>
                  </a:lnTo>
                  <a:lnTo>
                    <a:pt x="0" y="1253"/>
                  </a:lnTo>
                  <a:lnTo>
                    <a:pt x="486" y="1253"/>
                  </a:lnTo>
                  <a:lnTo>
                    <a:pt x="486" y="231"/>
                  </a:lnTo>
                  <a:lnTo>
                    <a:pt x="460" y="154"/>
                  </a:lnTo>
                  <a:lnTo>
                    <a:pt x="409" y="78"/>
                  </a:lnTo>
                  <a:lnTo>
                    <a:pt x="332"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13;p73"/>
            <p:cNvSpPr/>
            <p:nvPr/>
          </p:nvSpPr>
          <p:spPr>
            <a:xfrm>
              <a:off x="7100125" y="1592875"/>
              <a:ext cx="12175" cy="60075"/>
            </a:xfrm>
            <a:custGeom>
              <a:avLst/>
              <a:gdLst/>
              <a:ahLst/>
              <a:cxnLst/>
              <a:rect l="l" t="t" r="r" b="b"/>
              <a:pathLst>
                <a:path w="487" h="2403" extrusionOk="0">
                  <a:moveTo>
                    <a:pt x="154" y="0"/>
                  </a:moveTo>
                  <a:lnTo>
                    <a:pt x="77" y="51"/>
                  </a:lnTo>
                  <a:lnTo>
                    <a:pt x="26" y="128"/>
                  </a:lnTo>
                  <a:lnTo>
                    <a:pt x="0" y="230"/>
                  </a:lnTo>
                  <a:lnTo>
                    <a:pt x="0" y="2402"/>
                  </a:lnTo>
                  <a:lnTo>
                    <a:pt x="486" y="2402"/>
                  </a:lnTo>
                  <a:lnTo>
                    <a:pt x="486" y="230"/>
                  </a:lnTo>
                  <a:lnTo>
                    <a:pt x="460" y="128"/>
                  </a:lnTo>
                  <a:lnTo>
                    <a:pt x="409" y="51"/>
                  </a:lnTo>
                  <a:lnTo>
                    <a:pt x="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14;p73"/>
            <p:cNvSpPr/>
            <p:nvPr/>
          </p:nvSpPr>
          <p:spPr>
            <a:xfrm>
              <a:off x="7135250" y="1621600"/>
              <a:ext cx="12175" cy="31350"/>
            </a:xfrm>
            <a:custGeom>
              <a:avLst/>
              <a:gdLst/>
              <a:ahLst/>
              <a:cxnLst/>
              <a:rect l="l" t="t" r="r" b="b"/>
              <a:pathLst>
                <a:path w="487" h="1254" extrusionOk="0">
                  <a:moveTo>
                    <a:pt x="257" y="1"/>
                  </a:moveTo>
                  <a:lnTo>
                    <a:pt x="154" y="27"/>
                  </a:lnTo>
                  <a:lnTo>
                    <a:pt x="78" y="78"/>
                  </a:lnTo>
                  <a:lnTo>
                    <a:pt x="27" y="154"/>
                  </a:lnTo>
                  <a:lnTo>
                    <a:pt x="1" y="231"/>
                  </a:lnTo>
                  <a:lnTo>
                    <a:pt x="1" y="1253"/>
                  </a:lnTo>
                  <a:lnTo>
                    <a:pt x="487" y="1253"/>
                  </a:lnTo>
                  <a:lnTo>
                    <a:pt x="487" y="231"/>
                  </a:lnTo>
                  <a:lnTo>
                    <a:pt x="461" y="154"/>
                  </a:lnTo>
                  <a:lnTo>
                    <a:pt x="410" y="78"/>
                  </a:lnTo>
                  <a:lnTo>
                    <a:pt x="333" y="27"/>
                  </a:lnTo>
                  <a:lnTo>
                    <a:pt x="2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15;p73"/>
            <p:cNvSpPr/>
            <p:nvPr/>
          </p:nvSpPr>
          <p:spPr>
            <a:xfrm>
              <a:off x="7170400" y="1621600"/>
              <a:ext cx="12150" cy="31350"/>
            </a:xfrm>
            <a:custGeom>
              <a:avLst/>
              <a:gdLst/>
              <a:ahLst/>
              <a:cxnLst/>
              <a:rect l="l" t="t" r="r" b="b"/>
              <a:pathLst>
                <a:path w="486" h="1254" extrusionOk="0">
                  <a:moveTo>
                    <a:pt x="256" y="1"/>
                  </a:moveTo>
                  <a:lnTo>
                    <a:pt x="154" y="27"/>
                  </a:lnTo>
                  <a:lnTo>
                    <a:pt x="77" y="78"/>
                  </a:lnTo>
                  <a:lnTo>
                    <a:pt x="26" y="154"/>
                  </a:lnTo>
                  <a:lnTo>
                    <a:pt x="0" y="231"/>
                  </a:lnTo>
                  <a:lnTo>
                    <a:pt x="0" y="1253"/>
                  </a:lnTo>
                  <a:lnTo>
                    <a:pt x="486" y="1253"/>
                  </a:lnTo>
                  <a:lnTo>
                    <a:pt x="486" y="231"/>
                  </a:lnTo>
                  <a:lnTo>
                    <a:pt x="460" y="154"/>
                  </a:lnTo>
                  <a:lnTo>
                    <a:pt x="409" y="78"/>
                  </a:lnTo>
                  <a:lnTo>
                    <a:pt x="333" y="27"/>
                  </a:lnTo>
                  <a:lnTo>
                    <a:pt x="2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16;p73"/>
            <p:cNvSpPr/>
            <p:nvPr/>
          </p:nvSpPr>
          <p:spPr>
            <a:xfrm>
              <a:off x="7206175" y="1621600"/>
              <a:ext cx="11525" cy="31350"/>
            </a:xfrm>
            <a:custGeom>
              <a:avLst/>
              <a:gdLst/>
              <a:ahLst/>
              <a:cxnLst/>
              <a:rect l="l" t="t" r="r" b="b"/>
              <a:pathLst>
                <a:path w="461" h="1254" extrusionOk="0">
                  <a:moveTo>
                    <a:pt x="231" y="1"/>
                  </a:moveTo>
                  <a:lnTo>
                    <a:pt x="128" y="27"/>
                  </a:lnTo>
                  <a:lnTo>
                    <a:pt x="52" y="78"/>
                  </a:lnTo>
                  <a:lnTo>
                    <a:pt x="1" y="154"/>
                  </a:lnTo>
                  <a:lnTo>
                    <a:pt x="1" y="231"/>
                  </a:lnTo>
                  <a:lnTo>
                    <a:pt x="1" y="1253"/>
                  </a:lnTo>
                  <a:lnTo>
                    <a:pt x="461" y="1253"/>
                  </a:lnTo>
                  <a:lnTo>
                    <a:pt x="461" y="231"/>
                  </a:lnTo>
                  <a:lnTo>
                    <a:pt x="461" y="154"/>
                  </a:lnTo>
                  <a:lnTo>
                    <a:pt x="409" y="78"/>
                  </a:lnTo>
                  <a:lnTo>
                    <a:pt x="333" y="27"/>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17;p73"/>
            <p:cNvSpPr/>
            <p:nvPr/>
          </p:nvSpPr>
          <p:spPr>
            <a:xfrm>
              <a:off x="7241325" y="1592875"/>
              <a:ext cx="11500" cy="60075"/>
            </a:xfrm>
            <a:custGeom>
              <a:avLst/>
              <a:gdLst/>
              <a:ahLst/>
              <a:cxnLst/>
              <a:rect l="l" t="t" r="r" b="b"/>
              <a:pathLst>
                <a:path w="460" h="2403" extrusionOk="0">
                  <a:moveTo>
                    <a:pt x="128" y="0"/>
                  </a:moveTo>
                  <a:lnTo>
                    <a:pt x="51" y="51"/>
                  </a:lnTo>
                  <a:lnTo>
                    <a:pt x="0" y="128"/>
                  </a:lnTo>
                  <a:lnTo>
                    <a:pt x="0" y="230"/>
                  </a:lnTo>
                  <a:lnTo>
                    <a:pt x="0" y="2402"/>
                  </a:lnTo>
                  <a:lnTo>
                    <a:pt x="460" y="2402"/>
                  </a:lnTo>
                  <a:lnTo>
                    <a:pt x="460" y="230"/>
                  </a:lnTo>
                  <a:lnTo>
                    <a:pt x="460" y="128"/>
                  </a:lnTo>
                  <a:lnTo>
                    <a:pt x="409" y="51"/>
                  </a:lnTo>
                  <a:lnTo>
                    <a:pt x="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18;p73"/>
            <p:cNvSpPr/>
            <p:nvPr/>
          </p:nvSpPr>
          <p:spPr>
            <a:xfrm>
              <a:off x="7276450" y="1621600"/>
              <a:ext cx="12175" cy="31350"/>
            </a:xfrm>
            <a:custGeom>
              <a:avLst/>
              <a:gdLst/>
              <a:ahLst/>
              <a:cxnLst/>
              <a:rect l="l" t="t" r="r" b="b"/>
              <a:pathLst>
                <a:path w="487" h="1254" extrusionOk="0">
                  <a:moveTo>
                    <a:pt x="231" y="1"/>
                  </a:moveTo>
                  <a:lnTo>
                    <a:pt x="154" y="27"/>
                  </a:lnTo>
                  <a:lnTo>
                    <a:pt x="77" y="78"/>
                  </a:lnTo>
                  <a:lnTo>
                    <a:pt x="26" y="154"/>
                  </a:lnTo>
                  <a:lnTo>
                    <a:pt x="1" y="231"/>
                  </a:lnTo>
                  <a:lnTo>
                    <a:pt x="1" y="1253"/>
                  </a:lnTo>
                  <a:lnTo>
                    <a:pt x="486" y="1253"/>
                  </a:lnTo>
                  <a:lnTo>
                    <a:pt x="486" y="231"/>
                  </a:lnTo>
                  <a:lnTo>
                    <a:pt x="461" y="154"/>
                  </a:lnTo>
                  <a:lnTo>
                    <a:pt x="409" y="78"/>
                  </a:lnTo>
                  <a:lnTo>
                    <a:pt x="333" y="27"/>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19;p73"/>
            <p:cNvSpPr/>
            <p:nvPr/>
          </p:nvSpPr>
          <p:spPr>
            <a:xfrm>
              <a:off x="7311600" y="1621600"/>
              <a:ext cx="12150" cy="31350"/>
            </a:xfrm>
            <a:custGeom>
              <a:avLst/>
              <a:gdLst/>
              <a:ahLst/>
              <a:cxnLst/>
              <a:rect l="l" t="t" r="r" b="b"/>
              <a:pathLst>
                <a:path w="486" h="1254" extrusionOk="0">
                  <a:moveTo>
                    <a:pt x="230" y="1"/>
                  </a:moveTo>
                  <a:lnTo>
                    <a:pt x="153" y="27"/>
                  </a:lnTo>
                  <a:lnTo>
                    <a:pt x="77" y="78"/>
                  </a:lnTo>
                  <a:lnTo>
                    <a:pt x="26" y="154"/>
                  </a:lnTo>
                  <a:lnTo>
                    <a:pt x="0" y="231"/>
                  </a:lnTo>
                  <a:lnTo>
                    <a:pt x="0" y="1253"/>
                  </a:lnTo>
                  <a:lnTo>
                    <a:pt x="486" y="1253"/>
                  </a:lnTo>
                  <a:lnTo>
                    <a:pt x="486" y="231"/>
                  </a:lnTo>
                  <a:lnTo>
                    <a:pt x="460" y="154"/>
                  </a:lnTo>
                  <a:lnTo>
                    <a:pt x="409" y="78"/>
                  </a:lnTo>
                  <a:lnTo>
                    <a:pt x="332"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20;p73"/>
            <p:cNvSpPr/>
            <p:nvPr/>
          </p:nvSpPr>
          <p:spPr>
            <a:xfrm>
              <a:off x="7346725" y="1621600"/>
              <a:ext cx="12175" cy="31350"/>
            </a:xfrm>
            <a:custGeom>
              <a:avLst/>
              <a:gdLst/>
              <a:ahLst/>
              <a:cxnLst/>
              <a:rect l="l" t="t" r="r" b="b"/>
              <a:pathLst>
                <a:path w="487" h="1254" extrusionOk="0">
                  <a:moveTo>
                    <a:pt x="231" y="1"/>
                  </a:moveTo>
                  <a:lnTo>
                    <a:pt x="154" y="27"/>
                  </a:lnTo>
                  <a:lnTo>
                    <a:pt x="77" y="78"/>
                  </a:lnTo>
                  <a:lnTo>
                    <a:pt x="26" y="154"/>
                  </a:lnTo>
                  <a:lnTo>
                    <a:pt x="1" y="231"/>
                  </a:lnTo>
                  <a:lnTo>
                    <a:pt x="1" y="1253"/>
                  </a:lnTo>
                  <a:lnTo>
                    <a:pt x="486" y="1253"/>
                  </a:lnTo>
                  <a:lnTo>
                    <a:pt x="486" y="231"/>
                  </a:lnTo>
                  <a:lnTo>
                    <a:pt x="461" y="154"/>
                  </a:lnTo>
                  <a:lnTo>
                    <a:pt x="409" y="78"/>
                  </a:lnTo>
                  <a:lnTo>
                    <a:pt x="333" y="27"/>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3495;p73"/>
          <p:cNvGrpSpPr/>
          <p:nvPr/>
        </p:nvGrpSpPr>
        <p:grpSpPr>
          <a:xfrm rot="2818196">
            <a:off x="2211452" y="3030181"/>
            <a:ext cx="327950" cy="1861748"/>
            <a:chOff x="6339250" y="1304750"/>
            <a:chExt cx="180175" cy="397375"/>
          </a:xfrm>
        </p:grpSpPr>
        <p:sp>
          <p:nvSpPr>
            <p:cNvPr id="57" name="Google Shape;3496;p73"/>
            <p:cNvSpPr/>
            <p:nvPr/>
          </p:nvSpPr>
          <p:spPr>
            <a:xfrm>
              <a:off x="6339250" y="1304750"/>
              <a:ext cx="180175" cy="397375"/>
            </a:xfrm>
            <a:custGeom>
              <a:avLst/>
              <a:gdLst/>
              <a:ahLst/>
              <a:cxnLst/>
              <a:rect l="l" t="t" r="r" b="b"/>
              <a:pathLst>
                <a:path w="7207" h="15895" extrusionOk="0">
                  <a:moveTo>
                    <a:pt x="4600" y="1022"/>
                  </a:moveTo>
                  <a:lnTo>
                    <a:pt x="4728" y="1048"/>
                  </a:lnTo>
                  <a:lnTo>
                    <a:pt x="4855" y="1073"/>
                  </a:lnTo>
                  <a:lnTo>
                    <a:pt x="4958" y="1124"/>
                  </a:lnTo>
                  <a:lnTo>
                    <a:pt x="5034" y="1201"/>
                  </a:lnTo>
                  <a:lnTo>
                    <a:pt x="5111" y="1303"/>
                  </a:lnTo>
                  <a:lnTo>
                    <a:pt x="5188" y="1405"/>
                  </a:lnTo>
                  <a:lnTo>
                    <a:pt x="5213" y="1533"/>
                  </a:lnTo>
                  <a:lnTo>
                    <a:pt x="5239" y="1661"/>
                  </a:lnTo>
                  <a:lnTo>
                    <a:pt x="5213" y="1789"/>
                  </a:lnTo>
                  <a:lnTo>
                    <a:pt x="5188" y="1891"/>
                  </a:lnTo>
                  <a:lnTo>
                    <a:pt x="5111" y="2019"/>
                  </a:lnTo>
                  <a:lnTo>
                    <a:pt x="5034" y="2095"/>
                  </a:lnTo>
                  <a:lnTo>
                    <a:pt x="4958" y="2172"/>
                  </a:lnTo>
                  <a:lnTo>
                    <a:pt x="4855" y="2223"/>
                  </a:lnTo>
                  <a:lnTo>
                    <a:pt x="4728" y="2274"/>
                  </a:lnTo>
                  <a:lnTo>
                    <a:pt x="2479" y="2274"/>
                  </a:lnTo>
                  <a:lnTo>
                    <a:pt x="2351" y="2223"/>
                  </a:lnTo>
                  <a:lnTo>
                    <a:pt x="2249" y="2172"/>
                  </a:lnTo>
                  <a:lnTo>
                    <a:pt x="2147" y="2095"/>
                  </a:lnTo>
                  <a:lnTo>
                    <a:pt x="2070" y="2019"/>
                  </a:lnTo>
                  <a:lnTo>
                    <a:pt x="2019" y="1891"/>
                  </a:lnTo>
                  <a:lnTo>
                    <a:pt x="1993" y="1789"/>
                  </a:lnTo>
                  <a:lnTo>
                    <a:pt x="1968" y="1661"/>
                  </a:lnTo>
                  <a:lnTo>
                    <a:pt x="1993" y="1533"/>
                  </a:lnTo>
                  <a:lnTo>
                    <a:pt x="2019" y="1405"/>
                  </a:lnTo>
                  <a:lnTo>
                    <a:pt x="2070" y="1303"/>
                  </a:lnTo>
                  <a:lnTo>
                    <a:pt x="2147" y="1201"/>
                  </a:lnTo>
                  <a:lnTo>
                    <a:pt x="2249" y="1124"/>
                  </a:lnTo>
                  <a:lnTo>
                    <a:pt x="2351" y="1073"/>
                  </a:lnTo>
                  <a:lnTo>
                    <a:pt x="2479" y="1048"/>
                  </a:lnTo>
                  <a:lnTo>
                    <a:pt x="2607" y="1022"/>
                  </a:lnTo>
                  <a:close/>
                  <a:moveTo>
                    <a:pt x="435" y="0"/>
                  </a:moveTo>
                  <a:lnTo>
                    <a:pt x="332" y="26"/>
                  </a:lnTo>
                  <a:lnTo>
                    <a:pt x="230" y="77"/>
                  </a:lnTo>
                  <a:lnTo>
                    <a:pt x="153" y="153"/>
                  </a:lnTo>
                  <a:lnTo>
                    <a:pt x="102" y="230"/>
                  </a:lnTo>
                  <a:lnTo>
                    <a:pt x="51" y="332"/>
                  </a:lnTo>
                  <a:lnTo>
                    <a:pt x="0" y="434"/>
                  </a:lnTo>
                  <a:lnTo>
                    <a:pt x="0" y="537"/>
                  </a:lnTo>
                  <a:lnTo>
                    <a:pt x="0" y="15358"/>
                  </a:lnTo>
                  <a:lnTo>
                    <a:pt x="0" y="15460"/>
                  </a:lnTo>
                  <a:lnTo>
                    <a:pt x="51" y="15563"/>
                  </a:lnTo>
                  <a:lnTo>
                    <a:pt x="102" y="15665"/>
                  </a:lnTo>
                  <a:lnTo>
                    <a:pt x="153" y="15742"/>
                  </a:lnTo>
                  <a:lnTo>
                    <a:pt x="230" y="15818"/>
                  </a:lnTo>
                  <a:lnTo>
                    <a:pt x="332" y="15869"/>
                  </a:lnTo>
                  <a:lnTo>
                    <a:pt x="435" y="15895"/>
                  </a:lnTo>
                  <a:lnTo>
                    <a:pt x="6772" y="15895"/>
                  </a:lnTo>
                  <a:lnTo>
                    <a:pt x="6874" y="15869"/>
                  </a:lnTo>
                  <a:lnTo>
                    <a:pt x="6976" y="15818"/>
                  </a:lnTo>
                  <a:lnTo>
                    <a:pt x="7053" y="15742"/>
                  </a:lnTo>
                  <a:lnTo>
                    <a:pt x="7104" y="15665"/>
                  </a:lnTo>
                  <a:lnTo>
                    <a:pt x="7155" y="15563"/>
                  </a:lnTo>
                  <a:lnTo>
                    <a:pt x="7181" y="15460"/>
                  </a:lnTo>
                  <a:lnTo>
                    <a:pt x="7206" y="15358"/>
                  </a:lnTo>
                  <a:lnTo>
                    <a:pt x="7206" y="537"/>
                  </a:lnTo>
                  <a:lnTo>
                    <a:pt x="7181" y="434"/>
                  </a:lnTo>
                  <a:lnTo>
                    <a:pt x="7155" y="332"/>
                  </a:lnTo>
                  <a:lnTo>
                    <a:pt x="7104" y="230"/>
                  </a:lnTo>
                  <a:lnTo>
                    <a:pt x="7053" y="153"/>
                  </a:lnTo>
                  <a:lnTo>
                    <a:pt x="6976" y="77"/>
                  </a:lnTo>
                  <a:lnTo>
                    <a:pt x="6874" y="26"/>
                  </a:lnTo>
                  <a:lnTo>
                    <a:pt x="6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97;p73"/>
            <p:cNvSpPr/>
            <p:nvPr/>
          </p:nvSpPr>
          <p:spPr>
            <a:xfrm>
              <a:off x="6488725" y="1304750"/>
              <a:ext cx="30700" cy="397375"/>
            </a:xfrm>
            <a:custGeom>
              <a:avLst/>
              <a:gdLst/>
              <a:ahLst/>
              <a:cxnLst/>
              <a:rect l="l" t="t" r="r" b="b"/>
              <a:pathLst>
                <a:path w="1228" h="15895" extrusionOk="0">
                  <a:moveTo>
                    <a:pt x="1" y="0"/>
                  </a:moveTo>
                  <a:lnTo>
                    <a:pt x="26" y="77"/>
                  </a:lnTo>
                  <a:lnTo>
                    <a:pt x="26" y="179"/>
                  </a:lnTo>
                  <a:lnTo>
                    <a:pt x="26" y="15716"/>
                  </a:lnTo>
                  <a:lnTo>
                    <a:pt x="26" y="15818"/>
                  </a:lnTo>
                  <a:lnTo>
                    <a:pt x="1" y="15895"/>
                  </a:lnTo>
                  <a:lnTo>
                    <a:pt x="793" y="15895"/>
                  </a:lnTo>
                  <a:lnTo>
                    <a:pt x="895" y="15869"/>
                  </a:lnTo>
                  <a:lnTo>
                    <a:pt x="997" y="15818"/>
                  </a:lnTo>
                  <a:lnTo>
                    <a:pt x="1074" y="15742"/>
                  </a:lnTo>
                  <a:lnTo>
                    <a:pt x="1125" y="15665"/>
                  </a:lnTo>
                  <a:lnTo>
                    <a:pt x="1176" y="15563"/>
                  </a:lnTo>
                  <a:lnTo>
                    <a:pt x="1202" y="15460"/>
                  </a:lnTo>
                  <a:lnTo>
                    <a:pt x="1227" y="15358"/>
                  </a:lnTo>
                  <a:lnTo>
                    <a:pt x="1227" y="537"/>
                  </a:lnTo>
                  <a:lnTo>
                    <a:pt x="1202" y="434"/>
                  </a:lnTo>
                  <a:lnTo>
                    <a:pt x="1176" y="332"/>
                  </a:lnTo>
                  <a:lnTo>
                    <a:pt x="1125" y="230"/>
                  </a:lnTo>
                  <a:lnTo>
                    <a:pt x="1074" y="153"/>
                  </a:lnTo>
                  <a:lnTo>
                    <a:pt x="997" y="77"/>
                  </a:lnTo>
                  <a:lnTo>
                    <a:pt x="895" y="26"/>
                  </a:lnTo>
                  <a:lnTo>
                    <a:pt x="7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98;p73"/>
            <p:cNvSpPr/>
            <p:nvPr/>
          </p:nvSpPr>
          <p:spPr>
            <a:xfrm>
              <a:off x="6481075" y="1375000"/>
              <a:ext cx="38350" cy="11525"/>
            </a:xfrm>
            <a:custGeom>
              <a:avLst/>
              <a:gdLst/>
              <a:ahLst/>
              <a:cxnLst/>
              <a:rect l="l" t="t" r="r" b="b"/>
              <a:pathLst>
                <a:path w="1534" h="461" extrusionOk="0">
                  <a:moveTo>
                    <a:pt x="128" y="1"/>
                  </a:moveTo>
                  <a:lnTo>
                    <a:pt x="51" y="52"/>
                  </a:lnTo>
                  <a:lnTo>
                    <a:pt x="0" y="129"/>
                  </a:lnTo>
                  <a:lnTo>
                    <a:pt x="0" y="231"/>
                  </a:lnTo>
                  <a:lnTo>
                    <a:pt x="0" y="333"/>
                  </a:lnTo>
                  <a:lnTo>
                    <a:pt x="51" y="410"/>
                  </a:lnTo>
                  <a:lnTo>
                    <a:pt x="128" y="461"/>
                  </a:lnTo>
                  <a:lnTo>
                    <a:pt x="1533" y="461"/>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99;p73"/>
            <p:cNvSpPr/>
            <p:nvPr/>
          </p:nvSpPr>
          <p:spPr>
            <a:xfrm>
              <a:off x="6481075" y="1411425"/>
              <a:ext cx="38350" cy="12175"/>
            </a:xfrm>
            <a:custGeom>
              <a:avLst/>
              <a:gdLst/>
              <a:ahLst/>
              <a:cxnLst/>
              <a:rect l="l" t="t" r="r" b="b"/>
              <a:pathLst>
                <a:path w="1534" h="487" extrusionOk="0">
                  <a:moveTo>
                    <a:pt x="230" y="1"/>
                  </a:moveTo>
                  <a:lnTo>
                    <a:pt x="128" y="26"/>
                  </a:lnTo>
                  <a:lnTo>
                    <a:pt x="51" y="77"/>
                  </a:lnTo>
                  <a:lnTo>
                    <a:pt x="0" y="154"/>
                  </a:lnTo>
                  <a:lnTo>
                    <a:pt x="0" y="231"/>
                  </a:lnTo>
                  <a:lnTo>
                    <a:pt x="0" y="333"/>
                  </a:lnTo>
                  <a:lnTo>
                    <a:pt x="51" y="409"/>
                  </a:lnTo>
                  <a:lnTo>
                    <a:pt x="128" y="461"/>
                  </a:lnTo>
                  <a:lnTo>
                    <a:pt x="230" y="486"/>
                  </a:lnTo>
                  <a:lnTo>
                    <a:pt x="1533" y="486"/>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00;p73"/>
            <p:cNvSpPr/>
            <p:nvPr/>
          </p:nvSpPr>
          <p:spPr>
            <a:xfrm>
              <a:off x="6481075" y="1447850"/>
              <a:ext cx="38350" cy="12150"/>
            </a:xfrm>
            <a:custGeom>
              <a:avLst/>
              <a:gdLst/>
              <a:ahLst/>
              <a:cxnLst/>
              <a:rect l="l" t="t" r="r" b="b"/>
              <a:pathLst>
                <a:path w="1534" h="486" extrusionOk="0">
                  <a:moveTo>
                    <a:pt x="230" y="0"/>
                  </a:moveTo>
                  <a:lnTo>
                    <a:pt x="128" y="26"/>
                  </a:lnTo>
                  <a:lnTo>
                    <a:pt x="51" y="77"/>
                  </a:lnTo>
                  <a:lnTo>
                    <a:pt x="0" y="154"/>
                  </a:lnTo>
                  <a:lnTo>
                    <a:pt x="0" y="230"/>
                  </a:lnTo>
                  <a:lnTo>
                    <a:pt x="0" y="332"/>
                  </a:lnTo>
                  <a:lnTo>
                    <a:pt x="51" y="409"/>
                  </a:lnTo>
                  <a:lnTo>
                    <a:pt x="128" y="460"/>
                  </a:lnTo>
                  <a:lnTo>
                    <a:pt x="230" y="486"/>
                  </a:lnTo>
                  <a:lnTo>
                    <a:pt x="1533" y="486"/>
                  </a:lnTo>
                  <a:lnTo>
                    <a:pt x="1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01;p73"/>
            <p:cNvSpPr/>
            <p:nvPr/>
          </p:nvSpPr>
          <p:spPr>
            <a:xfrm>
              <a:off x="6447200" y="1484250"/>
              <a:ext cx="72225" cy="12175"/>
            </a:xfrm>
            <a:custGeom>
              <a:avLst/>
              <a:gdLst/>
              <a:ahLst/>
              <a:cxnLst/>
              <a:rect l="l" t="t" r="r" b="b"/>
              <a:pathLst>
                <a:path w="2889" h="487" extrusionOk="0">
                  <a:moveTo>
                    <a:pt x="256" y="1"/>
                  </a:moveTo>
                  <a:lnTo>
                    <a:pt x="154" y="26"/>
                  </a:lnTo>
                  <a:lnTo>
                    <a:pt x="77" y="77"/>
                  </a:lnTo>
                  <a:lnTo>
                    <a:pt x="26" y="154"/>
                  </a:lnTo>
                  <a:lnTo>
                    <a:pt x="1" y="231"/>
                  </a:lnTo>
                  <a:lnTo>
                    <a:pt x="26" y="333"/>
                  </a:lnTo>
                  <a:lnTo>
                    <a:pt x="77" y="410"/>
                  </a:lnTo>
                  <a:lnTo>
                    <a:pt x="154" y="461"/>
                  </a:lnTo>
                  <a:lnTo>
                    <a:pt x="256" y="486"/>
                  </a:lnTo>
                  <a:lnTo>
                    <a:pt x="2888" y="486"/>
                  </a:lnTo>
                  <a:lnTo>
                    <a:pt x="28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02;p73"/>
            <p:cNvSpPr/>
            <p:nvPr/>
          </p:nvSpPr>
          <p:spPr>
            <a:xfrm>
              <a:off x="6481075" y="1520675"/>
              <a:ext cx="38350" cy="12150"/>
            </a:xfrm>
            <a:custGeom>
              <a:avLst/>
              <a:gdLst/>
              <a:ahLst/>
              <a:cxnLst/>
              <a:rect l="l" t="t" r="r" b="b"/>
              <a:pathLst>
                <a:path w="1534" h="486" extrusionOk="0">
                  <a:moveTo>
                    <a:pt x="230" y="0"/>
                  </a:moveTo>
                  <a:lnTo>
                    <a:pt x="128" y="26"/>
                  </a:lnTo>
                  <a:lnTo>
                    <a:pt x="51" y="77"/>
                  </a:lnTo>
                  <a:lnTo>
                    <a:pt x="0" y="154"/>
                  </a:lnTo>
                  <a:lnTo>
                    <a:pt x="0" y="256"/>
                  </a:lnTo>
                  <a:lnTo>
                    <a:pt x="0" y="333"/>
                  </a:lnTo>
                  <a:lnTo>
                    <a:pt x="51" y="409"/>
                  </a:lnTo>
                  <a:lnTo>
                    <a:pt x="128" y="460"/>
                  </a:lnTo>
                  <a:lnTo>
                    <a:pt x="230" y="486"/>
                  </a:lnTo>
                  <a:lnTo>
                    <a:pt x="1533" y="486"/>
                  </a:lnTo>
                  <a:lnTo>
                    <a:pt x="1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03;p73"/>
            <p:cNvSpPr/>
            <p:nvPr/>
          </p:nvSpPr>
          <p:spPr>
            <a:xfrm>
              <a:off x="6481075" y="1557075"/>
              <a:ext cx="38350" cy="12175"/>
            </a:xfrm>
            <a:custGeom>
              <a:avLst/>
              <a:gdLst/>
              <a:ahLst/>
              <a:cxnLst/>
              <a:rect l="l" t="t" r="r" b="b"/>
              <a:pathLst>
                <a:path w="1534" h="487" extrusionOk="0">
                  <a:moveTo>
                    <a:pt x="230" y="1"/>
                  </a:moveTo>
                  <a:lnTo>
                    <a:pt x="128" y="27"/>
                  </a:lnTo>
                  <a:lnTo>
                    <a:pt x="51" y="78"/>
                  </a:lnTo>
                  <a:lnTo>
                    <a:pt x="0" y="154"/>
                  </a:lnTo>
                  <a:lnTo>
                    <a:pt x="0" y="257"/>
                  </a:lnTo>
                  <a:lnTo>
                    <a:pt x="0" y="333"/>
                  </a:lnTo>
                  <a:lnTo>
                    <a:pt x="51" y="410"/>
                  </a:lnTo>
                  <a:lnTo>
                    <a:pt x="128" y="461"/>
                  </a:lnTo>
                  <a:lnTo>
                    <a:pt x="230" y="487"/>
                  </a:lnTo>
                  <a:lnTo>
                    <a:pt x="1533" y="487"/>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04;p73"/>
            <p:cNvSpPr/>
            <p:nvPr/>
          </p:nvSpPr>
          <p:spPr>
            <a:xfrm>
              <a:off x="6481075" y="1593500"/>
              <a:ext cx="38350" cy="12175"/>
            </a:xfrm>
            <a:custGeom>
              <a:avLst/>
              <a:gdLst/>
              <a:ahLst/>
              <a:cxnLst/>
              <a:rect l="l" t="t" r="r" b="b"/>
              <a:pathLst>
                <a:path w="1534" h="487" extrusionOk="0">
                  <a:moveTo>
                    <a:pt x="230" y="1"/>
                  </a:moveTo>
                  <a:lnTo>
                    <a:pt x="128" y="26"/>
                  </a:lnTo>
                  <a:lnTo>
                    <a:pt x="51" y="77"/>
                  </a:lnTo>
                  <a:lnTo>
                    <a:pt x="0" y="154"/>
                  </a:lnTo>
                  <a:lnTo>
                    <a:pt x="0" y="256"/>
                  </a:lnTo>
                  <a:lnTo>
                    <a:pt x="0" y="333"/>
                  </a:lnTo>
                  <a:lnTo>
                    <a:pt x="51" y="409"/>
                  </a:lnTo>
                  <a:lnTo>
                    <a:pt x="128" y="461"/>
                  </a:lnTo>
                  <a:lnTo>
                    <a:pt x="230" y="486"/>
                  </a:lnTo>
                  <a:lnTo>
                    <a:pt x="1533" y="486"/>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05;p73"/>
            <p:cNvSpPr/>
            <p:nvPr/>
          </p:nvSpPr>
          <p:spPr>
            <a:xfrm>
              <a:off x="6447200" y="1630550"/>
              <a:ext cx="72225" cy="11525"/>
            </a:xfrm>
            <a:custGeom>
              <a:avLst/>
              <a:gdLst/>
              <a:ahLst/>
              <a:cxnLst/>
              <a:rect l="l" t="t" r="r" b="b"/>
              <a:pathLst>
                <a:path w="2889" h="461" extrusionOk="0">
                  <a:moveTo>
                    <a:pt x="154" y="1"/>
                  </a:moveTo>
                  <a:lnTo>
                    <a:pt x="77" y="52"/>
                  </a:lnTo>
                  <a:lnTo>
                    <a:pt x="26" y="129"/>
                  </a:lnTo>
                  <a:lnTo>
                    <a:pt x="1" y="231"/>
                  </a:lnTo>
                  <a:lnTo>
                    <a:pt x="26" y="333"/>
                  </a:lnTo>
                  <a:lnTo>
                    <a:pt x="77" y="410"/>
                  </a:lnTo>
                  <a:lnTo>
                    <a:pt x="154" y="461"/>
                  </a:lnTo>
                  <a:lnTo>
                    <a:pt x="2888" y="461"/>
                  </a:lnTo>
                  <a:lnTo>
                    <a:pt x="28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06;p73"/>
            <p:cNvSpPr/>
            <p:nvPr/>
          </p:nvSpPr>
          <p:spPr>
            <a:xfrm>
              <a:off x="6481075" y="1666975"/>
              <a:ext cx="38350" cy="11525"/>
            </a:xfrm>
            <a:custGeom>
              <a:avLst/>
              <a:gdLst/>
              <a:ahLst/>
              <a:cxnLst/>
              <a:rect l="l" t="t" r="r" b="b"/>
              <a:pathLst>
                <a:path w="1534" h="461" extrusionOk="0">
                  <a:moveTo>
                    <a:pt x="128" y="0"/>
                  </a:moveTo>
                  <a:lnTo>
                    <a:pt x="51" y="51"/>
                  </a:lnTo>
                  <a:lnTo>
                    <a:pt x="0" y="128"/>
                  </a:lnTo>
                  <a:lnTo>
                    <a:pt x="0" y="230"/>
                  </a:lnTo>
                  <a:lnTo>
                    <a:pt x="0" y="333"/>
                  </a:lnTo>
                  <a:lnTo>
                    <a:pt x="51" y="409"/>
                  </a:lnTo>
                  <a:lnTo>
                    <a:pt x="128" y="460"/>
                  </a:lnTo>
                  <a:lnTo>
                    <a:pt x="1533" y="460"/>
                  </a:lnTo>
                  <a:lnTo>
                    <a:pt x="1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11663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59"/>
                                        </p:tgtEl>
                                        <p:attrNameLst>
                                          <p:attrName>r</p:attrName>
                                        </p:attrNameLst>
                                      </p:cBhvr>
                                    </p:animRot>
                                    <p:animRot by="-240000">
                                      <p:cBhvr>
                                        <p:cTn id="7" dur="200" fill="hold">
                                          <p:stCondLst>
                                            <p:cond delay="200"/>
                                          </p:stCondLst>
                                        </p:cTn>
                                        <p:tgtEl>
                                          <p:spTgt spid="59"/>
                                        </p:tgtEl>
                                        <p:attrNameLst>
                                          <p:attrName>r</p:attrName>
                                        </p:attrNameLst>
                                      </p:cBhvr>
                                    </p:animRot>
                                    <p:animRot by="240000">
                                      <p:cBhvr>
                                        <p:cTn id="8" dur="200" fill="hold">
                                          <p:stCondLst>
                                            <p:cond delay="400"/>
                                          </p:stCondLst>
                                        </p:cTn>
                                        <p:tgtEl>
                                          <p:spTgt spid="59"/>
                                        </p:tgtEl>
                                        <p:attrNameLst>
                                          <p:attrName>r</p:attrName>
                                        </p:attrNameLst>
                                      </p:cBhvr>
                                    </p:animRot>
                                    <p:animRot by="-240000">
                                      <p:cBhvr>
                                        <p:cTn id="9" dur="200" fill="hold">
                                          <p:stCondLst>
                                            <p:cond delay="600"/>
                                          </p:stCondLst>
                                        </p:cTn>
                                        <p:tgtEl>
                                          <p:spTgt spid="59"/>
                                        </p:tgtEl>
                                        <p:attrNameLst>
                                          <p:attrName>r</p:attrName>
                                        </p:attrNameLst>
                                      </p:cBhvr>
                                    </p:animRot>
                                    <p:animRot by="120000">
                                      <p:cBhvr>
                                        <p:cTn id="10" dur="200" fill="hold">
                                          <p:stCondLst>
                                            <p:cond delay="800"/>
                                          </p:stCondLst>
                                        </p:cTn>
                                        <p:tgtEl>
                                          <p:spTgt spid="5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6"/>
                                        </p:tgtEl>
                                        <p:attrNameLst>
                                          <p:attrName>r</p:attrName>
                                        </p:attrNameLst>
                                      </p:cBhvr>
                                    </p:animRot>
                                    <p:animRot by="-240000">
                                      <p:cBhvr>
                                        <p:cTn id="13" dur="200" fill="hold">
                                          <p:stCondLst>
                                            <p:cond delay="200"/>
                                          </p:stCondLst>
                                        </p:cTn>
                                        <p:tgtEl>
                                          <p:spTgt spid="56"/>
                                        </p:tgtEl>
                                        <p:attrNameLst>
                                          <p:attrName>r</p:attrName>
                                        </p:attrNameLst>
                                      </p:cBhvr>
                                    </p:animRot>
                                    <p:animRot by="240000">
                                      <p:cBhvr>
                                        <p:cTn id="14" dur="200" fill="hold">
                                          <p:stCondLst>
                                            <p:cond delay="400"/>
                                          </p:stCondLst>
                                        </p:cTn>
                                        <p:tgtEl>
                                          <p:spTgt spid="56"/>
                                        </p:tgtEl>
                                        <p:attrNameLst>
                                          <p:attrName>r</p:attrName>
                                        </p:attrNameLst>
                                      </p:cBhvr>
                                    </p:animRot>
                                    <p:animRot by="-240000">
                                      <p:cBhvr>
                                        <p:cTn id="15" dur="200" fill="hold">
                                          <p:stCondLst>
                                            <p:cond delay="600"/>
                                          </p:stCondLst>
                                        </p:cTn>
                                        <p:tgtEl>
                                          <p:spTgt spid="56"/>
                                        </p:tgtEl>
                                        <p:attrNameLst>
                                          <p:attrName>r</p:attrName>
                                        </p:attrNameLst>
                                      </p:cBhvr>
                                    </p:animRot>
                                    <p:animRot by="120000">
                                      <p:cBhvr>
                                        <p:cTn id="16" dur="200" fill="hold">
                                          <p:stCondLst>
                                            <p:cond delay="800"/>
                                          </p:stCondLst>
                                        </p:cTn>
                                        <p:tgtEl>
                                          <p:spTgt spid="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72"/>
                                        </p:tgtEl>
                                        <p:attrNameLst>
                                          <p:attrName>r</p:attrName>
                                        </p:attrNameLst>
                                      </p:cBhvr>
                                    </p:animRot>
                                    <p:animRot by="-240000">
                                      <p:cBhvr>
                                        <p:cTn id="19" dur="200" fill="hold">
                                          <p:stCondLst>
                                            <p:cond delay="200"/>
                                          </p:stCondLst>
                                        </p:cTn>
                                        <p:tgtEl>
                                          <p:spTgt spid="72"/>
                                        </p:tgtEl>
                                        <p:attrNameLst>
                                          <p:attrName>r</p:attrName>
                                        </p:attrNameLst>
                                      </p:cBhvr>
                                    </p:animRot>
                                    <p:animRot by="240000">
                                      <p:cBhvr>
                                        <p:cTn id="20" dur="200" fill="hold">
                                          <p:stCondLst>
                                            <p:cond delay="400"/>
                                          </p:stCondLst>
                                        </p:cTn>
                                        <p:tgtEl>
                                          <p:spTgt spid="72"/>
                                        </p:tgtEl>
                                        <p:attrNameLst>
                                          <p:attrName>r</p:attrName>
                                        </p:attrNameLst>
                                      </p:cBhvr>
                                    </p:animRot>
                                    <p:animRot by="-240000">
                                      <p:cBhvr>
                                        <p:cTn id="21" dur="200" fill="hold">
                                          <p:stCondLst>
                                            <p:cond delay="600"/>
                                          </p:stCondLst>
                                        </p:cTn>
                                        <p:tgtEl>
                                          <p:spTgt spid="72"/>
                                        </p:tgtEl>
                                        <p:attrNameLst>
                                          <p:attrName>r</p:attrName>
                                        </p:attrNameLst>
                                      </p:cBhvr>
                                    </p:animRot>
                                    <p:animRot by="120000">
                                      <p:cBhvr>
                                        <p:cTn id="22" dur="200" fill="hold">
                                          <p:stCondLst>
                                            <p:cond delay="8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p:nvPr/>
        </p:nvSpPr>
        <p:spPr>
          <a:xfrm>
            <a:off x="556543" y="668032"/>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35396550"/>
              </p:ext>
            </p:extLst>
          </p:nvPr>
        </p:nvGraphicFramePr>
        <p:xfrm>
          <a:off x="557560" y="670511"/>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4265950211"/>
              </p:ext>
            </p:extLst>
          </p:nvPr>
        </p:nvGraphicFramePr>
        <p:xfrm>
          <a:off x="557560" y="1040051"/>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572987690"/>
              </p:ext>
            </p:extLst>
          </p:nvPr>
        </p:nvGraphicFramePr>
        <p:xfrm>
          <a:off x="557560" y="1415611"/>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300209373"/>
              </p:ext>
            </p:extLst>
          </p:nvPr>
        </p:nvGraphicFramePr>
        <p:xfrm>
          <a:off x="546547" y="1790229"/>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4165662055"/>
              </p:ext>
            </p:extLst>
          </p:nvPr>
        </p:nvGraphicFramePr>
        <p:xfrm>
          <a:off x="562912" y="669647"/>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237839280"/>
              </p:ext>
            </p:extLst>
          </p:nvPr>
        </p:nvGraphicFramePr>
        <p:xfrm>
          <a:off x="970176" y="669647"/>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299702202"/>
              </p:ext>
            </p:extLst>
          </p:nvPr>
        </p:nvGraphicFramePr>
        <p:xfrm>
          <a:off x="1393806" y="673749"/>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918087578"/>
              </p:ext>
            </p:extLst>
          </p:nvPr>
        </p:nvGraphicFramePr>
        <p:xfrm>
          <a:off x="1815882" y="673748"/>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238595983"/>
              </p:ext>
            </p:extLst>
          </p:nvPr>
        </p:nvGraphicFramePr>
        <p:xfrm>
          <a:off x="2230172" y="677068"/>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123671725"/>
              </p:ext>
            </p:extLst>
          </p:nvPr>
        </p:nvGraphicFramePr>
        <p:xfrm>
          <a:off x="2651868" y="680280"/>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543678880"/>
              </p:ext>
            </p:extLst>
          </p:nvPr>
        </p:nvGraphicFramePr>
        <p:xfrm>
          <a:off x="3059132" y="673749"/>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467232370"/>
              </p:ext>
            </p:extLst>
          </p:nvPr>
        </p:nvGraphicFramePr>
        <p:xfrm>
          <a:off x="3477601" y="677068"/>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pSp>
        <p:nvGrpSpPr>
          <p:cNvPr id="15" name="Google Shape;3129;p68"/>
          <p:cNvGrpSpPr/>
          <p:nvPr/>
        </p:nvGrpSpPr>
        <p:grpSpPr>
          <a:xfrm>
            <a:off x="8034225" y="533400"/>
            <a:ext cx="548725" cy="598600"/>
            <a:chOff x="5261300" y="4859875"/>
            <a:chExt cx="548725" cy="598600"/>
          </a:xfrm>
        </p:grpSpPr>
        <p:sp>
          <p:nvSpPr>
            <p:cNvPr id="16" name="Google Shape;3130;p6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31;p6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32;p6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33;p6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34;p6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35;p6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36;p6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37;p6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 name="Straight Connector 2"/>
          <p:cNvCxnSpPr/>
          <p:nvPr/>
        </p:nvCxnSpPr>
        <p:spPr>
          <a:xfrm>
            <a:off x="2230172" y="684578"/>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62912" y="684578"/>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30172" y="684578"/>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Google Shape;2164;p40"/>
          <p:cNvSpPr txBox="1">
            <a:spLocks/>
          </p:cNvSpPr>
          <p:nvPr/>
        </p:nvSpPr>
        <p:spPr>
          <a:xfrm>
            <a:off x="181380" y="33526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50" name="Google Shape;2164;p40"/>
          <p:cNvSpPr txBox="1">
            <a:spLocks/>
          </p:cNvSpPr>
          <p:nvPr/>
        </p:nvSpPr>
        <p:spPr>
          <a:xfrm>
            <a:off x="3845216" y="33770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51" name="Google Shape;2164;p40"/>
          <p:cNvSpPr txBox="1">
            <a:spLocks/>
          </p:cNvSpPr>
          <p:nvPr/>
        </p:nvSpPr>
        <p:spPr>
          <a:xfrm>
            <a:off x="3876121" y="202318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52" name="Google Shape;2164;p40"/>
          <p:cNvSpPr txBox="1">
            <a:spLocks/>
          </p:cNvSpPr>
          <p:nvPr/>
        </p:nvSpPr>
        <p:spPr>
          <a:xfrm>
            <a:off x="2044483" y="214160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53" name="Google Shape;2164;p40"/>
          <p:cNvSpPr txBox="1">
            <a:spLocks/>
          </p:cNvSpPr>
          <p:nvPr/>
        </p:nvSpPr>
        <p:spPr>
          <a:xfrm>
            <a:off x="181380" y="202318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54" name="Google Shape;2164;p40"/>
          <p:cNvSpPr txBox="1">
            <a:spLocks/>
          </p:cNvSpPr>
          <p:nvPr/>
        </p:nvSpPr>
        <p:spPr>
          <a:xfrm>
            <a:off x="2013298" y="33731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
        <p:nvSpPr>
          <p:cNvPr id="43" name="Rectangle 42"/>
          <p:cNvSpPr/>
          <p:nvPr/>
        </p:nvSpPr>
        <p:spPr>
          <a:xfrm>
            <a:off x="4404955" y="854042"/>
            <a:ext cx="3956377" cy="1223077"/>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chemeClr val="accent5">
                    <a:lumMod val="75000"/>
                  </a:schemeClr>
                </a:solidFill>
              </a:rPr>
              <a:t>a) Diện tích hình tam giác AED ................. diện tích hình tam giác EDH</a:t>
            </a:r>
            <a:endParaRPr lang="en-US" sz="2600" dirty="0">
              <a:solidFill>
                <a:schemeClr val="accent5">
                  <a:lumMod val="75000"/>
                </a:schemeClr>
              </a:solidFill>
            </a:endParaRPr>
          </a:p>
        </p:txBody>
      </p:sp>
      <p:sp>
        <p:nvSpPr>
          <p:cNvPr id="2" name="Rectangle 1"/>
          <p:cNvSpPr/>
          <p:nvPr/>
        </p:nvSpPr>
        <p:spPr>
          <a:xfrm>
            <a:off x="556543" y="673748"/>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74726" y="671271"/>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393264" y="673225"/>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1334" y="1043734"/>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76752" y="1044126"/>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1333" y="1415370"/>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849749" y="638643"/>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rot="5400000">
            <a:off x="1423653" y="1010655"/>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p:cNvSpPr/>
          <p:nvPr/>
        </p:nvSpPr>
        <p:spPr>
          <a:xfrm rot="5400000">
            <a:off x="1020229" y="138211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5400000">
            <a:off x="591465" y="175341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819930" y="1045979"/>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822705" y="1417925"/>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815502" y="1790973"/>
            <a:ext cx="421602" cy="370296"/>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390150" y="1781750"/>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392080" y="1413492"/>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52572" y="1783910"/>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66"/>
          <p:cNvSpPr/>
          <p:nvPr/>
        </p:nvSpPr>
        <p:spPr>
          <a:xfrm rot="16200000">
            <a:off x="1827874" y="645475"/>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p:cNvSpPr/>
          <p:nvPr/>
        </p:nvSpPr>
        <p:spPr>
          <a:xfrm rot="16200000">
            <a:off x="1414685" y="1001398"/>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p:cNvSpPr/>
          <p:nvPr/>
        </p:nvSpPr>
        <p:spPr>
          <a:xfrm rot="16200000">
            <a:off x="993412" y="1378152"/>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p:cNvSpPr/>
          <p:nvPr/>
        </p:nvSpPr>
        <p:spPr>
          <a:xfrm rot="16200000">
            <a:off x="572334" y="1743100"/>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87916" y="1160891"/>
            <a:ext cx="981359" cy="492443"/>
          </a:xfrm>
          <a:prstGeom prst="rect">
            <a:avLst/>
          </a:prstGeom>
          <a:noFill/>
        </p:spPr>
        <p:txBody>
          <a:bodyPr wrap="none" rtlCol="0">
            <a:spAutoFit/>
          </a:bodyPr>
          <a:lstStyle/>
          <a:p>
            <a:r>
              <a:rPr lang="vi-VN" sz="2600" b="1" dirty="0">
                <a:solidFill>
                  <a:srgbClr val="002060"/>
                </a:solidFill>
              </a:rPr>
              <a:t>bằng</a:t>
            </a:r>
            <a:endParaRPr lang="en-US" sz="2600" b="1" dirty="0">
              <a:solidFill>
                <a:srgbClr val="002060"/>
              </a:solidFill>
            </a:endParaRPr>
          </a:p>
        </p:txBody>
      </p:sp>
      <p:sp>
        <p:nvSpPr>
          <p:cNvPr id="71" name="Rectangle 70"/>
          <p:cNvSpPr/>
          <p:nvPr/>
        </p:nvSpPr>
        <p:spPr>
          <a:xfrm>
            <a:off x="4725963" y="3057017"/>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Table 71"/>
          <p:cNvGraphicFramePr>
            <a:graphicFrameLocks noGrp="1"/>
          </p:cNvGraphicFramePr>
          <p:nvPr>
            <p:extLst>
              <p:ext uri="{D42A27DB-BD31-4B8C-83A1-F6EECF244321}">
                <p14:modId xmlns:p14="http://schemas.microsoft.com/office/powerpoint/2010/main" val="2065927371"/>
              </p:ext>
            </p:extLst>
          </p:nvPr>
        </p:nvGraphicFramePr>
        <p:xfrm>
          <a:off x="4726980" y="3059496"/>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4022500287"/>
              </p:ext>
            </p:extLst>
          </p:nvPr>
        </p:nvGraphicFramePr>
        <p:xfrm>
          <a:off x="4726980" y="3429036"/>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2931933881"/>
              </p:ext>
            </p:extLst>
          </p:nvPr>
        </p:nvGraphicFramePr>
        <p:xfrm>
          <a:off x="4726980" y="3804596"/>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1624081048"/>
              </p:ext>
            </p:extLst>
          </p:nvPr>
        </p:nvGraphicFramePr>
        <p:xfrm>
          <a:off x="4715967" y="4179214"/>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1235816304"/>
              </p:ext>
            </p:extLst>
          </p:nvPr>
        </p:nvGraphicFramePr>
        <p:xfrm>
          <a:off x="4732332" y="3058632"/>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747471126"/>
              </p:ext>
            </p:extLst>
          </p:nvPr>
        </p:nvGraphicFramePr>
        <p:xfrm>
          <a:off x="5139596" y="3058632"/>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78" name="Table 77"/>
          <p:cNvGraphicFramePr>
            <a:graphicFrameLocks noGrp="1"/>
          </p:cNvGraphicFramePr>
          <p:nvPr>
            <p:extLst>
              <p:ext uri="{D42A27DB-BD31-4B8C-83A1-F6EECF244321}">
                <p14:modId xmlns:p14="http://schemas.microsoft.com/office/powerpoint/2010/main" val="3957290490"/>
              </p:ext>
            </p:extLst>
          </p:nvPr>
        </p:nvGraphicFramePr>
        <p:xfrm>
          <a:off x="5563226" y="3062734"/>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3442011629"/>
              </p:ext>
            </p:extLst>
          </p:nvPr>
        </p:nvGraphicFramePr>
        <p:xfrm>
          <a:off x="5985302" y="3062733"/>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2803816965"/>
              </p:ext>
            </p:extLst>
          </p:nvPr>
        </p:nvGraphicFramePr>
        <p:xfrm>
          <a:off x="6399592" y="3066053"/>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2223772738"/>
              </p:ext>
            </p:extLst>
          </p:nvPr>
        </p:nvGraphicFramePr>
        <p:xfrm>
          <a:off x="6821288" y="3069265"/>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2924707950"/>
              </p:ext>
            </p:extLst>
          </p:nvPr>
        </p:nvGraphicFramePr>
        <p:xfrm>
          <a:off x="7228552" y="3062734"/>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3" name="Table 82"/>
          <p:cNvGraphicFramePr>
            <a:graphicFrameLocks noGrp="1"/>
          </p:cNvGraphicFramePr>
          <p:nvPr>
            <p:extLst>
              <p:ext uri="{D42A27DB-BD31-4B8C-83A1-F6EECF244321}">
                <p14:modId xmlns:p14="http://schemas.microsoft.com/office/powerpoint/2010/main" val="8490326"/>
              </p:ext>
            </p:extLst>
          </p:nvPr>
        </p:nvGraphicFramePr>
        <p:xfrm>
          <a:off x="7647021" y="3066053"/>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cxnSp>
        <p:nvCxnSpPr>
          <p:cNvPr id="84" name="Straight Connector 83"/>
          <p:cNvCxnSpPr/>
          <p:nvPr/>
        </p:nvCxnSpPr>
        <p:spPr>
          <a:xfrm>
            <a:off x="6399592" y="3073563"/>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732332" y="3073563"/>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399592" y="3073563"/>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7" name="Google Shape;2164;p40"/>
          <p:cNvSpPr txBox="1">
            <a:spLocks/>
          </p:cNvSpPr>
          <p:nvPr/>
        </p:nvSpPr>
        <p:spPr>
          <a:xfrm>
            <a:off x="4350800" y="272424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88" name="Google Shape;2164;p40"/>
          <p:cNvSpPr txBox="1">
            <a:spLocks/>
          </p:cNvSpPr>
          <p:nvPr/>
        </p:nvSpPr>
        <p:spPr>
          <a:xfrm>
            <a:off x="8014636" y="272669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89" name="Google Shape;2164;p40"/>
          <p:cNvSpPr txBox="1">
            <a:spLocks/>
          </p:cNvSpPr>
          <p:nvPr/>
        </p:nvSpPr>
        <p:spPr>
          <a:xfrm>
            <a:off x="8045541" y="44121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90" name="Google Shape;2164;p40"/>
          <p:cNvSpPr txBox="1">
            <a:spLocks/>
          </p:cNvSpPr>
          <p:nvPr/>
        </p:nvSpPr>
        <p:spPr>
          <a:xfrm>
            <a:off x="6213903" y="453059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91" name="Google Shape;2164;p40"/>
          <p:cNvSpPr txBox="1">
            <a:spLocks/>
          </p:cNvSpPr>
          <p:nvPr/>
        </p:nvSpPr>
        <p:spPr>
          <a:xfrm>
            <a:off x="4350800" y="44121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92" name="Google Shape;2164;p40"/>
          <p:cNvSpPr txBox="1">
            <a:spLocks/>
          </p:cNvSpPr>
          <p:nvPr/>
        </p:nvSpPr>
        <p:spPr>
          <a:xfrm>
            <a:off x="6182718" y="272629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
        <p:nvSpPr>
          <p:cNvPr id="93" name="Rectangle 92"/>
          <p:cNvSpPr/>
          <p:nvPr/>
        </p:nvSpPr>
        <p:spPr>
          <a:xfrm>
            <a:off x="6815644" y="3082096"/>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233827" y="3079619"/>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52365" y="3081573"/>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42045" y="3448793"/>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57463" y="3449185"/>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648277" y="3833198"/>
            <a:ext cx="413633" cy="375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Triangle 98"/>
          <p:cNvSpPr/>
          <p:nvPr/>
        </p:nvSpPr>
        <p:spPr>
          <a:xfrm rot="10627656">
            <a:off x="6438884" y="3072792"/>
            <a:ext cx="372038" cy="385565"/>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Triangle 99"/>
          <p:cNvSpPr/>
          <p:nvPr/>
        </p:nvSpPr>
        <p:spPr>
          <a:xfrm rot="10800000">
            <a:off x="6841537" y="3456935"/>
            <a:ext cx="385263" cy="34696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Triangle 100"/>
          <p:cNvSpPr/>
          <p:nvPr/>
        </p:nvSpPr>
        <p:spPr>
          <a:xfrm rot="10800000">
            <a:off x="7264945" y="3803842"/>
            <a:ext cx="382947" cy="37765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Triangle 101"/>
          <p:cNvSpPr/>
          <p:nvPr/>
        </p:nvSpPr>
        <p:spPr>
          <a:xfrm rot="10800000">
            <a:off x="7671349" y="4191131"/>
            <a:ext cx="390562" cy="35322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411948" y="3433789"/>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411948" y="3808336"/>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46247" y="4166982"/>
            <a:ext cx="421602" cy="3990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838252" y="4170198"/>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837479" y="3803843"/>
            <a:ext cx="421602" cy="363139"/>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412234" y="4173761"/>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Triangle 108"/>
          <p:cNvSpPr/>
          <p:nvPr/>
        </p:nvSpPr>
        <p:spPr>
          <a:xfrm>
            <a:off x="6413152" y="3079619"/>
            <a:ext cx="388843" cy="3773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Triangle 109"/>
          <p:cNvSpPr/>
          <p:nvPr/>
        </p:nvSpPr>
        <p:spPr>
          <a:xfrm>
            <a:off x="6835730" y="3455298"/>
            <a:ext cx="380489" cy="341512"/>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p:cNvSpPr/>
          <p:nvPr/>
        </p:nvSpPr>
        <p:spPr>
          <a:xfrm>
            <a:off x="7256014" y="3818417"/>
            <a:ext cx="401158" cy="36037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Triangle 111"/>
          <p:cNvSpPr/>
          <p:nvPr/>
        </p:nvSpPr>
        <p:spPr>
          <a:xfrm>
            <a:off x="7677845" y="4210237"/>
            <a:ext cx="401794" cy="35974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18550" y="3184559"/>
            <a:ext cx="3956377" cy="1223077"/>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chemeClr val="accent5">
                    <a:lumMod val="75000"/>
                  </a:schemeClr>
                </a:solidFill>
              </a:rPr>
              <a:t>b) Diện tích hình tam giác EBC ................. diện tích hình tam giác EHC</a:t>
            </a:r>
            <a:endParaRPr lang="en-US" sz="2600" dirty="0">
              <a:solidFill>
                <a:schemeClr val="accent5">
                  <a:lumMod val="75000"/>
                </a:schemeClr>
              </a:solidFill>
            </a:endParaRPr>
          </a:p>
        </p:txBody>
      </p:sp>
      <p:sp>
        <p:nvSpPr>
          <p:cNvPr id="114" name="TextBox 113"/>
          <p:cNvSpPr txBox="1"/>
          <p:nvPr/>
        </p:nvSpPr>
        <p:spPr>
          <a:xfrm>
            <a:off x="1501511" y="3491408"/>
            <a:ext cx="981359" cy="492443"/>
          </a:xfrm>
          <a:prstGeom prst="rect">
            <a:avLst/>
          </a:prstGeom>
          <a:noFill/>
        </p:spPr>
        <p:txBody>
          <a:bodyPr wrap="none" rtlCol="0">
            <a:spAutoFit/>
          </a:bodyPr>
          <a:lstStyle/>
          <a:p>
            <a:r>
              <a:rPr lang="vi-VN" sz="2600" b="1" dirty="0">
                <a:solidFill>
                  <a:srgbClr val="002060"/>
                </a:solidFill>
              </a:rPr>
              <a:t>bằng</a:t>
            </a:r>
            <a:endParaRPr lang="en-US" sz="2600" b="1" dirty="0">
              <a:solidFill>
                <a:srgbClr val="002060"/>
              </a:solidFill>
            </a:endParaRPr>
          </a:p>
        </p:txBody>
      </p:sp>
    </p:spTree>
    <p:extLst>
      <p:ext uri="{BB962C8B-B14F-4D97-AF65-F5344CB8AC3E}">
        <p14:creationId xmlns:p14="http://schemas.microsoft.com/office/powerpoint/2010/main" val="2100714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500"/>
                                        <p:tgtEl>
                                          <p:spTgt spid="7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barn(inVertical)">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500"/>
                                        <p:tgtEl>
                                          <p:spTgt spid="71"/>
                                        </p:tgtEl>
                                      </p:cBhvr>
                                    </p:animEffect>
                                  </p:childTnLst>
                                </p:cTn>
                              </p:par>
                              <p:par>
                                <p:cTn id="100" presetID="10"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500"/>
                                        <p:tgtEl>
                                          <p:spTgt spid="72"/>
                                        </p:tgtEl>
                                      </p:cBhvr>
                                    </p:animEffect>
                                  </p:childTnLst>
                                </p:cTn>
                              </p:par>
                              <p:par>
                                <p:cTn id="103" presetID="10"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500"/>
                                        <p:tgtEl>
                                          <p:spTgt spid="73"/>
                                        </p:tgtEl>
                                      </p:cBhvr>
                                    </p:animEffect>
                                  </p:childTnLst>
                                </p:cTn>
                              </p:par>
                              <p:par>
                                <p:cTn id="106" presetID="10"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par>
                                <p:cTn id="115" presetID="10" presetClass="entr" presetSubtype="0" fill="hold" nodeType="with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10" presetClass="entr" presetSubtype="0" fill="hold"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500"/>
                                        <p:tgtEl>
                                          <p:spTgt spid="78"/>
                                        </p:tgtEl>
                                      </p:cBhvr>
                                    </p:animEffect>
                                  </p:childTnLst>
                                </p:cTn>
                              </p:par>
                              <p:par>
                                <p:cTn id="121" presetID="10" presetClass="entr" presetSubtype="0" fill="hold" nodeType="with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fade">
                                      <p:cBhvr>
                                        <p:cTn id="123" dur="500"/>
                                        <p:tgtEl>
                                          <p:spTgt spid="79"/>
                                        </p:tgtEl>
                                      </p:cBhvr>
                                    </p:animEffect>
                                  </p:childTnLst>
                                </p:cTn>
                              </p:par>
                              <p:par>
                                <p:cTn id="124" presetID="10" presetClass="entr" presetSubtype="0" fill="hold"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500"/>
                                        <p:tgtEl>
                                          <p:spTgt spid="80"/>
                                        </p:tgtEl>
                                      </p:cBhvr>
                                    </p:animEffect>
                                  </p:childTnLst>
                                </p:cTn>
                              </p:par>
                              <p:par>
                                <p:cTn id="127" presetID="10" presetClass="entr" presetSubtype="0" fill="hold" nodeType="with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500"/>
                                        <p:tgtEl>
                                          <p:spTgt spid="81"/>
                                        </p:tgtEl>
                                      </p:cBhvr>
                                    </p:animEffect>
                                  </p:childTnLst>
                                </p:cTn>
                              </p:par>
                              <p:par>
                                <p:cTn id="130" presetID="10"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fade">
                                      <p:cBhvr>
                                        <p:cTn id="132" dur="500"/>
                                        <p:tgtEl>
                                          <p:spTgt spid="82"/>
                                        </p:tgtEl>
                                      </p:cBhvr>
                                    </p:animEffect>
                                  </p:childTnLst>
                                </p:cTn>
                              </p:par>
                              <p:par>
                                <p:cTn id="133" presetID="10" presetClass="entr" presetSubtype="0" fill="hold"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par>
                                <p:cTn id="136" presetID="10" presetClass="entr" presetSubtype="0" fill="hold" nodeType="withEffect">
                                  <p:stCondLst>
                                    <p:cond delay="0"/>
                                  </p:stCondLst>
                                  <p:childTnLst>
                                    <p:set>
                                      <p:cBhvr>
                                        <p:cTn id="137" dur="1" fill="hold">
                                          <p:stCondLst>
                                            <p:cond delay="0"/>
                                          </p:stCondLst>
                                        </p:cTn>
                                        <p:tgtEl>
                                          <p:spTgt spid="84"/>
                                        </p:tgtEl>
                                        <p:attrNameLst>
                                          <p:attrName>style.visibility</p:attrName>
                                        </p:attrNameLst>
                                      </p:cBhvr>
                                      <p:to>
                                        <p:strVal val="visible"/>
                                      </p:to>
                                    </p:set>
                                    <p:animEffect transition="in" filter="fade">
                                      <p:cBhvr>
                                        <p:cTn id="138" dur="500"/>
                                        <p:tgtEl>
                                          <p:spTgt spid="84"/>
                                        </p:tgtEl>
                                      </p:cBhvr>
                                    </p:animEffect>
                                  </p:childTnLst>
                                </p:cTn>
                              </p:par>
                              <p:par>
                                <p:cTn id="139" presetID="10" presetClass="entr" presetSubtype="0" fill="hold" nodeType="with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fade">
                                      <p:cBhvr>
                                        <p:cTn id="141" dur="500"/>
                                        <p:tgtEl>
                                          <p:spTgt spid="85"/>
                                        </p:tgtEl>
                                      </p:cBhvr>
                                    </p:animEffect>
                                  </p:childTnLst>
                                </p:cTn>
                              </p:par>
                              <p:par>
                                <p:cTn id="142" presetID="10" presetClass="entr" presetSubtype="0" fill="hold" nodeType="with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fade">
                                      <p:cBhvr>
                                        <p:cTn id="144" dur="500"/>
                                        <p:tgtEl>
                                          <p:spTgt spid="8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7"/>
                                        </p:tgtEl>
                                        <p:attrNameLst>
                                          <p:attrName>style.visibility</p:attrName>
                                        </p:attrNameLst>
                                      </p:cBhvr>
                                      <p:to>
                                        <p:strVal val="visible"/>
                                      </p:to>
                                    </p:set>
                                    <p:animEffect transition="in" filter="fade">
                                      <p:cBhvr>
                                        <p:cTn id="147" dur="500"/>
                                        <p:tgtEl>
                                          <p:spTgt spid="8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8"/>
                                        </p:tgtEl>
                                        <p:attrNameLst>
                                          <p:attrName>style.visibility</p:attrName>
                                        </p:attrNameLst>
                                      </p:cBhvr>
                                      <p:to>
                                        <p:strVal val="visible"/>
                                      </p:to>
                                    </p:set>
                                    <p:animEffect transition="in" filter="fade">
                                      <p:cBhvr>
                                        <p:cTn id="150" dur="500"/>
                                        <p:tgtEl>
                                          <p:spTgt spid="8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90"/>
                                        </p:tgtEl>
                                        <p:attrNameLst>
                                          <p:attrName>style.visibility</p:attrName>
                                        </p:attrNameLst>
                                      </p:cBhvr>
                                      <p:to>
                                        <p:strVal val="visible"/>
                                      </p:to>
                                    </p:set>
                                    <p:animEffect transition="in" filter="fade">
                                      <p:cBhvr>
                                        <p:cTn id="156" dur="500"/>
                                        <p:tgtEl>
                                          <p:spTgt spid="9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Effect transition="in" filter="fade">
                                      <p:cBhvr>
                                        <p:cTn id="159" dur="500"/>
                                        <p:tgtEl>
                                          <p:spTgt spid="9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92"/>
                                        </p:tgtEl>
                                        <p:attrNameLst>
                                          <p:attrName>style.visibility</p:attrName>
                                        </p:attrNameLst>
                                      </p:cBhvr>
                                      <p:to>
                                        <p:strVal val="visible"/>
                                      </p:to>
                                    </p:set>
                                    <p:animEffect transition="in" filter="fade">
                                      <p:cBhvr>
                                        <p:cTn id="162" dur="500"/>
                                        <p:tgtEl>
                                          <p:spTgt spid="92"/>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42" fill="hold" grpId="0" nodeType="clickEffect">
                                  <p:stCondLst>
                                    <p:cond delay="0"/>
                                  </p:stCondLst>
                                  <p:childTnLst>
                                    <p:set>
                                      <p:cBhvr>
                                        <p:cTn id="166" dur="1" fill="hold">
                                          <p:stCondLst>
                                            <p:cond delay="0"/>
                                          </p:stCondLst>
                                        </p:cTn>
                                        <p:tgtEl>
                                          <p:spTgt spid="113"/>
                                        </p:tgtEl>
                                        <p:attrNameLst>
                                          <p:attrName>style.visibility</p:attrName>
                                        </p:attrNameLst>
                                      </p:cBhvr>
                                      <p:to>
                                        <p:strVal val="visible"/>
                                      </p:to>
                                    </p:set>
                                    <p:animEffect transition="in" filter="barn(outHorizontal)">
                                      <p:cBhvr>
                                        <p:cTn id="167" dur="500"/>
                                        <p:tgtEl>
                                          <p:spTgt spid="11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93"/>
                                        </p:tgtEl>
                                        <p:attrNameLst>
                                          <p:attrName>style.visibility</p:attrName>
                                        </p:attrNameLst>
                                      </p:cBhvr>
                                      <p:to>
                                        <p:strVal val="visible"/>
                                      </p:to>
                                    </p:set>
                                    <p:animEffect transition="in" filter="fade">
                                      <p:cBhvr>
                                        <p:cTn id="172" dur="500"/>
                                        <p:tgtEl>
                                          <p:spTgt spid="93"/>
                                        </p:tgtEl>
                                      </p:cBhvr>
                                    </p:animEffect>
                                  </p:childTnLst>
                                </p:cTn>
                              </p:par>
                            </p:childTnLst>
                          </p:cTn>
                        </p:par>
                        <p:par>
                          <p:cTn id="173" fill="hold">
                            <p:stCondLst>
                              <p:cond delay="500"/>
                            </p:stCondLst>
                            <p:childTnLst>
                              <p:par>
                                <p:cTn id="174" presetID="10" presetClass="entr" presetSubtype="0" fill="hold" grpId="0" nodeType="afterEffect">
                                  <p:stCondLst>
                                    <p:cond delay="0"/>
                                  </p:stCondLst>
                                  <p:childTnLst>
                                    <p:set>
                                      <p:cBhvr>
                                        <p:cTn id="175" dur="1" fill="hold">
                                          <p:stCondLst>
                                            <p:cond delay="0"/>
                                          </p:stCondLst>
                                        </p:cTn>
                                        <p:tgtEl>
                                          <p:spTgt spid="94"/>
                                        </p:tgtEl>
                                        <p:attrNameLst>
                                          <p:attrName>style.visibility</p:attrName>
                                        </p:attrNameLst>
                                      </p:cBhvr>
                                      <p:to>
                                        <p:strVal val="visible"/>
                                      </p:to>
                                    </p:set>
                                    <p:animEffect transition="in" filter="fade">
                                      <p:cBhvr>
                                        <p:cTn id="176" dur="500"/>
                                        <p:tgtEl>
                                          <p:spTgt spid="94"/>
                                        </p:tgtEl>
                                      </p:cBhvr>
                                    </p:animEffect>
                                  </p:childTnLst>
                                </p:cTn>
                              </p:par>
                            </p:childTnLst>
                          </p:cTn>
                        </p:par>
                        <p:par>
                          <p:cTn id="177" fill="hold">
                            <p:stCondLst>
                              <p:cond delay="1000"/>
                            </p:stCondLst>
                            <p:childTnLst>
                              <p:par>
                                <p:cTn id="178" presetID="10" presetClass="entr" presetSubtype="0" fill="hold" grpId="0" nodeType="afterEffect">
                                  <p:stCondLst>
                                    <p:cond delay="0"/>
                                  </p:stCondLst>
                                  <p:childTnLst>
                                    <p:set>
                                      <p:cBhvr>
                                        <p:cTn id="179" dur="1" fill="hold">
                                          <p:stCondLst>
                                            <p:cond delay="0"/>
                                          </p:stCondLst>
                                        </p:cTn>
                                        <p:tgtEl>
                                          <p:spTgt spid="95"/>
                                        </p:tgtEl>
                                        <p:attrNameLst>
                                          <p:attrName>style.visibility</p:attrName>
                                        </p:attrNameLst>
                                      </p:cBhvr>
                                      <p:to>
                                        <p:strVal val="visible"/>
                                      </p:to>
                                    </p:set>
                                    <p:animEffect transition="in" filter="fade">
                                      <p:cBhvr>
                                        <p:cTn id="180" dur="500"/>
                                        <p:tgtEl>
                                          <p:spTgt spid="95"/>
                                        </p:tgtEl>
                                      </p:cBhvr>
                                    </p:animEffect>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96"/>
                                        </p:tgtEl>
                                        <p:attrNameLst>
                                          <p:attrName>style.visibility</p:attrName>
                                        </p:attrNameLst>
                                      </p:cBhvr>
                                      <p:to>
                                        <p:strVal val="visible"/>
                                      </p:to>
                                    </p:set>
                                    <p:animEffect transition="in" filter="fade">
                                      <p:cBhvr>
                                        <p:cTn id="184" dur="500"/>
                                        <p:tgtEl>
                                          <p:spTgt spid="96"/>
                                        </p:tgtEl>
                                      </p:cBhvr>
                                    </p:animEffect>
                                  </p:childTnLst>
                                </p:cTn>
                              </p:par>
                            </p:childTnLst>
                          </p:cTn>
                        </p:par>
                        <p:par>
                          <p:cTn id="185" fill="hold">
                            <p:stCondLst>
                              <p:cond delay="2000"/>
                            </p:stCondLst>
                            <p:childTnLst>
                              <p:par>
                                <p:cTn id="186" presetID="10" presetClass="entr" presetSubtype="0" fill="hold" grpId="0" nodeType="afterEffect">
                                  <p:stCondLst>
                                    <p:cond delay="0"/>
                                  </p:stCondLst>
                                  <p:childTnLst>
                                    <p:set>
                                      <p:cBhvr>
                                        <p:cTn id="187" dur="1" fill="hold">
                                          <p:stCondLst>
                                            <p:cond delay="0"/>
                                          </p:stCondLst>
                                        </p:cTn>
                                        <p:tgtEl>
                                          <p:spTgt spid="97"/>
                                        </p:tgtEl>
                                        <p:attrNameLst>
                                          <p:attrName>style.visibility</p:attrName>
                                        </p:attrNameLst>
                                      </p:cBhvr>
                                      <p:to>
                                        <p:strVal val="visible"/>
                                      </p:to>
                                    </p:set>
                                    <p:animEffect transition="in" filter="fade">
                                      <p:cBhvr>
                                        <p:cTn id="188" dur="500"/>
                                        <p:tgtEl>
                                          <p:spTgt spid="97"/>
                                        </p:tgtEl>
                                      </p:cBhvr>
                                    </p:animEffect>
                                  </p:childTnLst>
                                </p:cTn>
                              </p:par>
                            </p:childTnLst>
                          </p:cTn>
                        </p:par>
                        <p:par>
                          <p:cTn id="189" fill="hold">
                            <p:stCondLst>
                              <p:cond delay="2500"/>
                            </p:stCondLst>
                            <p:childTnLst>
                              <p:par>
                                <p:cTn id="190" presetID="10" presetClass="entr" presetSubtype="0" fill="hold" grpId="0" nodeType="afterEffect">
                                  <p:stCondLst>
                                    <p:cond delay="0"/>
                                  </p:stCondLst>
                                  <p:childTnLst>
                                    <p:set>
                                      <p:cBhvr>
                                        <p:cTn id="191" dur="1" fill="hold">
                                          <p:stCondLst>
                                            <p:cond delay="0"/>
                                          </p:stCondLst>
                                        </p:cTn>
                                        <p:tgtEl>
                                          <p:spTgt spid="98"/>
                                        </p:tgtEl>
                                        <p:attrNameLst>
                                          <p:attrName>style.visibility</p:attrName>
                                        </p:attrNameLst>
                                      </p:cBhvr>
                                      <p:to>
                                        <p:strVal val="visible"/>
                                      </p:to>
                                    </p:set>
                                    <p:animEffect transition="in" filter="fade">
                                      <p:cBhvr>
                                        <p:cTn id="192" dur="500"/>
                                        <p:tgtEl>
                                          <p:spTgt spid="98"/>
                                        </p:tgtEl>
                                      </p:cBhvr>
                                    </p:animEffect>
                                  </p:childTnLst>
                                </p:cTn>
                              </p:par>
                            </p:childTnLst>
                          </p:cTn>
                        </p:par>
                        <p:par>
                          <p:cTn id="193" fill="hold">
                            <p:stCondLst>
                              <p:cond delay="3000"/>
                            </p:stCondLst>
                            <p:childTnLst>
                              <p:par>
                                <p:cTn id="194" presetID="10" presetClass="entr" presetSubtype="0" fill="hold" grpId="0" nodeType="afterEffect">
                                  <p:stCondLst>
                                    <p:cond delay="0"/>
                                  </p:stCondLst>
                                  <p:childTnLst>
                                    <p:set>
                                      <p:cBhvr>
                                        <p:cTn id="195" dur="1" fill="hold">
                                          <p:stCondLst>
                                            <p:cond delay="0"/>
                                          </p:stCondLst>
                                        </p:cTn>
                                        <p:tgtEl>
                                          <p:spTgt spid="99"/>
                                        </p:tgtEl>
                                        <p:attrNameLst>
                                          <p:attrName>style.visibility</p:attrName>
                                        </p:attrNameLst>
                                      </p:cBhvr>
                                      <p:to>
                                        <p:strVal val="visible"/>
                                      </p:to>
                                    </p:set>
                                    <p:animEffect transition="in" filter="fade">
                                      <p:cBhvr>
                                        <p:cTn id="196" dur="500"/>
                                        <p:tgtEl>
                                          <p:spTgt spid="99"/>
                                        </p:tgtEl>
                                      </p:cBhvr>
                                    </p:animEffect>
                                  </p:childTnLst>
                                </p:cTn>
                              </p:par>
                            </p:childTnLst>
                          </p:cTn>
                        </p:par>
                        <p:par>
                          <p:cTn id="197" fill="hold">
                            <p:stCondLst>
                              <p:cond delay="3500"/>
                            </p:stCondLst>
                            <p:childTnLst>
                              <p:par>
                                <p:cTn id="198" presetID="10" presetClass="entr" presetSubtype="0" fill="hold" grpId="0" nodeType="afterEffect">
                                  <p:stCondLst>
                                    <p:cond delay="0"/>
                                  </p:stCondLst>
                                  <p:childTnLst>
                                    <p:set>
                                      <p:cBhvr>
                                        <p:cTn id="199" dur="1" fill="hold">
                                          <p:stCondLst>
                                            <p:cond delay="0"/>
                                          </p:stCondLst>
                                        </p:cTn>
                                        <p:tgtEl>
                                          <p:spTgt spid="100"/>
                                        </p:tgtEl>
                                        <p:attrNameLst>
                                          <p:attrName>style.visibility</p:attrName>
                                        </p:attrNameLst>
                                      </p:cBhvr>
                                      <p:to>
                                        <p:strVal val="visible"/>
                                      </p:to>
                                    </p:set>
                                    <p:animEffect transition="in" filter="fade">
                                      <p:cBhvr>
                                        <p:cTn id="200" dur="500"/>
                                        <p:tgtEl>
                                          <p:spTgt spid="100"/>
                                        </p:tgtEl>
                                      </p:cBhvr>
                                    </p:animEffect>
                                  </p:childTnLst>
                                </p:cTn>
                              </p:par>
                            </p:childTnLst>
                          </p:cTn>
                        </p:par>
                        <p:par>
                          <p:cTn id="201" fill="hold">
                            <p:stCondLst>
                              <p:cond delay="4000"/>
                            </p:stCondLst>
                            <p:childTnLst>
                              <p:par>
                                <p:cTn id="202" presetID="10" presetClass="entr" presetSubtype="0" fill="hold" grpId="0" nodeType="afterEffect">
                                  <p:stCondLst>
                                    <p:cond delay="0"/>
                                  </p:stCondLst>
                                  <p:childTnLst>
                                    <p:set>
                                      <p:cBhvr>
                                        <p:cTn id="203" dur="1" fill="hold">
                                          <p:stCondLst>
                                            <p:cond delay="0"/>
                                          </p:stCondLst>
                                        </p:cTn>
                                        <p:tgtEl>
                                          <p:spTgt spid="101"/>
                                        </p:tgtEl>
                                        <p:attrNameLst>
                                          <p:attrName>style.visibility</p:attrName>
                                        </p:attrNameLst>
                                      </p:cBhvr>
                                      <p:to>
                                        <p:strVal val="visible"/>
                                      </p:to>
                                    </p:set>
                                    <p:animEffect transition="in" filter="fade">
                                      <p:cBhvr>
                                        <p:cTn id="204" dur="500"/>
                                        <p:tgtEl>
                                          <p:spTgt spid="101"/>
                                        </p:tgtEl>
                                      </p:cBhvr>
                                    </p:animEffect>
                                  </p:childTnLst>
                                </p:cTn>
                              </p:par>
                            </p:childTnLst>
                          </p:cTn>
                        </p:par>
                        <p:par>
                          <p:cTn id="205" fill="hold">
                            <p:stCondLst>
                              <p:cond delay="4500"/>
                            </p:stCondLst>
                            <p:childTnLst>
                              <p:par>
                                <p:cTn id="206" presetID="10" presetClass="entr" presetSubtype="0" fill="hold" grpId="0" nodeType="afterEffect">
                                  <p:stCondLst>
                                    <p:cond delay="0"/>
                                  </p:stCondLst>
                                  <p:childTnLst>
                                    <p:set>
                                      <p:cBhvr>
                                        <p:cTn id="207" dur="1" fill="hold">
                                          <p:stCondLst>
                                            <p:cond delay="0"/>
                                          </p:stCondLst>
                                        </p:cTn>
                                        <p:tgtEl>
                                          <p:spTgt spid="102"/>
                                        </p:tgtEl>
                                        <p:attrNameLst>
                                          <p:attrName>style.visibility</p:attrName>
                                        </p:attrNameLst>
                                      </p:cBhvr>
                                      <p:to>
                                        <p:strVal val="visible"/>
                                      </p:to>
                                    </p:set>
                                    <p:animEffect transition="in" filter="fade">
                                      <p:cBhvr>
                                        <p:cTn id="208" dur="500"/>
                                        <p:tgtEl>
                                          <p:spTgt spid="102"/>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03"/>
                                        </p:tgtEl>
                                        <p:attrNameLst>
                                          <p:attrName>style.visibility</p:attrName>
                                        </p:attrNameLst>
                                      </p:cBhvr>
                                      <p:to>
                                        <p:strVal val="visible"/>
                                      </p:to>
                                    </p:set>
                                    <p:animEffect transition="in" filter="fade">
                                      <p:cBhvr>
                                        <p:cTn id="213" dur="500"/>
                                        <p:tgtEl>
                                          <p:spTgt spid="103"/>
                                        </p:tgtEl>
                                      </p:cBhvr>
                                    </p:animEffect>
                                  </p:childTnLst>
                                </p:cTn>
                              </p:par>
                            </p:childTnLst>
                          </p:cTn>
                        </p:par>
                        <p:par>
                          <p:cTn id="214" fill="hold">
                            <p:stCondLst>
                              <p:cond delay="500"/>
                            </p:stCondLst>
                            <p:childTnLst>
                              <p:par>
                                <p:cTn id="215" presetID="10" presetClass="entr" presetSubtype="0" fill="hold" grpId="0" nodeType="afterEffect">
                                  <p:stCondLst>
                                    <p:cond delay="0"/>
                                  </p:stCondLst>
                                  <p:childTnLst>
                                    <p:set>
                                      <p:cBhvr>
                                        <p:cTn id="216" dur="1" fill="hold">
                                          <p:stCondLst>
                                            <p:cond delay="0"/>
                                          </p:stCondLst>
                                        </p:cTn>
                                        <p:tgtEl>
                                          <p:spTgt spid="104"/>
                                        </p:tgtEl>
                                        <p:attrNameLst>
                                          <p:attrName>style.visibility</p:attrName>
                                        </p:attrNameLst>
                                      </p:cBhvr>
                                      <p:to>
                                        <p:strVal val="visible"/>
                                      </p:to>
                                    </p:set>
                                    <p:animEffect transition="in" filter="fade">
                                      <p:cBhvr>
                                        <p:cTn id="217" dur="500"/>
                                        <p:tgtEl>
                                          <p:spTgt spid="104"/>
                                        </p:tgtEl>
                                      </p:cBhvr>
                                    </p:animEffect>
                                  </p:childTnLst>
                                </p:cTn>
                              </p:par>
                            </p:childTnLst>
                          </p:cTn>
                        </p:par>
                        <p:par>
                          <p:cTn id="218" fill="hold">
                            <p:stCondLst>
                              <p:cond delay="1000"/>
                            </p:stCondLst>
                            <p:childTnLst>
                              <p:par>
                                <p:cTn id="219" presetID="10" presetClass="entr" presetSubtype="0" fill="hold" grpId="0" nodeType="afterEffect">
                                  <p:stCondLst>
                                    <p:cond delay="0"/>
                                  </p:stCondLst>
                                  <p:childTnLst>
                                    <p:set>
                                      <p:cBhvr>
                                        <p:cTn id="220" dur="1" fill="hold">
                                          <p:stCondLst>
                                            <p:cond delay="0"/>
                                          </p:stCondLst>
                                        </p:cTn>
                                        <p:tgtEl>
                                          <p:spTgt spid="105"/>
                                        </p:tgtEl>
                                        <p:attrNameLst>
                                          <p:attrName>style.visibility</p:attrName>
                                        </p:attrNameLst>
                                      </p:cBhvr>
                                      <p:to>
                                        <p:strVal val="visible"/>
                                      </p:to>
                                    </p:set>
                                    <p:animEffect transition="in" filter="fade">
                                      <p:cBhvr>
                                        <p:cTn id="221" dur="500"/>
                                        <p:tgtEl>
                                          <p:spTgt spid="105"/>
                                        </p:tgtEl>
                                      </p:cBhvr>
                                    </p:animEffect>
                                  </p:childTnLst>
                                </p:cTn>
                              </p:par>
                            </p:childTnLst>
                          </p:cTn>
                        </p:par>
                        <p:par>
                          <p:cTn id="222" fill="hold">
                            <p:stCondLst>
                              <p:cond delay="1500"/>
                            </p:stCondLst>
                            <p:childTnLst>
                              <p:par>
                                <p:cTn id="223" presetID="10" presetClass="entr" presetSubtype="0" fill="hold" grpId="0" nodeType="afterEffect">
                                  <p:stCondLst>
                                    <p:cond delay="0"/>
                                  </p:stCondLst>
                                  <p:childTnLst>
                                    <p:set>
                                      <p:cBhvr>
                                        <p:cTn id="224" dur="1" fill="hold">
                                          <p:stCondLst>
                                            <p:cond delay="0"/>
                                          </p:stCondLst>
                                        </p:cTn>
                                        <p:tgtEl>
                                          <p:spTgt spid="106"/>
                                        </p:tgtEl>
                                        <p:attrNameLst>
                                          <p:attrName>style.visibility</p:attrName>
                                        </p:attrNameLst>
                                      </p:cBhvr>
                                      <p:to>
                                        <p:strVal val="visible"/>
                                      </p:to>
                                    </p:set>
                                    <p:animEffect transition="in" filter="fade">
                                      <p:cBhvr>
                                        <p:cTn id="225" dur="500"/>
                                        <p:tgtEl>
                                          <p:spTgt spid="106"/>
                                        </p:tgtEl>
                                      </p:cBhvr>
                                    </p:animEffect>
                                  </p:childTnLst>
                                </p:cTn>
                              </p:par>
                            </p:childTnLst>
                          </p:cTn>
                        </p:par>
                        <p:par>
                          <p:cTn id="226" fill="hold">
                            <p:stCondLst>
                              <p:cond delay="2000"/>
                            </p:stCondLst>
                            <p:childTnLst>
                              <p:par>
                                <p:cTn id="227" presetID="10" presetClass="entr" presetSubtype="0" fill="hold" grpId="0" nodeType="afterEffect">
                                  <p:stCondLst>
                                    <p:cond delay="0"/>
                                  </p:stCondLst>
                                  <p:childTnLst>
                                    <p:set>
                                      <p:cBhvr>
                                        <p:cTn id="228" dur="1" fill="hold">
                                          <p:stCondLst>
                                            <p:cond delay="0"/>
                                          </p:stCondLst>
                                        </p:cTn>
                                        <p:tgtEl>
                                          <p:spTgt spid="107"/>
                                        </p:tgtEl>
                                        <p:attrNameLst>
                                          <p:attrName>style.visibility</p:attrName>
                                        </p:attrNameLst>
                                      </p:cBhvr>
                                      <p:to>
                                        <p:strVal val="visible"/>
                                      </p:to>
                                    </p:set>
                                    <p:animEffect transition="in" filter="fade">
                                      <p:cBhvr>
                                        <p:cTn id="229" dur="500"/>
                                        <p:tgtEl>
                                          <p:spTgt spid="107"/>
                                        </p:tgtEl>
                                      </p:cBhvr>
                                    </p:animEffect>
                                  </p:childTnLst>
                                </p:cTn>
                              </p:par>
                            </p:childTnLst>
                          </p:cTn>
                        </p:par>
                        <p:par>
                          <p:cTn id="230" fill="hold">
                            <p:stCondLst>
                              <p:cond delay="2500"/>
                            </p:stCondLst>
                            <p:childTnLst>
                              <p:par>
                                <p:cTn id="231" presetID="10" presetClass="entr" presetSubtype="0" fill="hold" grpId="0" nodeType="afterEffect">
                                  <p:stCondLst>
                                    <p:cond delay="0"/>
                                  </p:stCondLst>
                                  <p:childTnLst>
                                    <p:set>
                                      <p:cBhvr>
                                        <p:cTn id="232" dur="1" fill="hold">
                                          <p:stCondLst>
                                            <p:cond delay="0"/>
                                          </p:stCondLst>
                                        </p:cTn>
                                        <p:tgtEl>
                                          <p:spTgt spid="108"/>
                                        </p:tgtEl>
                                        <p:attrNameLst>
                                          <p:attrName>style.visibility</p:attrName>
                                        </p:attrNameLst>
                                      </p:cBhvr>
                                      <p:to>
                                        <p:strVal val="visible"/>
                                      </p:to>
                                    </p:set>
                                    <p:animEffect transition="in" filter="fade">
                                      <p:cBhvr>
                                        <p:cTn id="233" dur="500"/>
                                        <p:tgtEl>
                                          <p:spTgt spid="108"/>
                                        </p:tgtEl>
                                      </p:cBhvr>
                                    </p:animEffect>
                                  </p:childTnLst>
                                </p:cTn>
                              </p:par>
                            </p:childTnLst>
                          </p:cTn>
                        </p:par>
                        <p:par>
                          <p:cTn id="234" fill="hold">
                            <p:stCondLst>
                              <p:cond delay="3000"/>
                            </p:stCondLst>
                            <p:childTnLst>
                              <p:par>
                                <p:cTn id="235" presetID="10" presetClass="entr" presetSubtype="0" fill="hold" grpId="0" nodeType="afterEffect">
                                  <p:stCondLst>
                                    <p:cond delay="0"/>
                                  </p:stCondLst>
                                  <p:childTnLst>
                                    <p:set>
                                      <p:cBhvr>
                                        <p:cTn id="236" dur="1" fill="hold">
                                          <p:stCondLst>
                                            <p:cond delay="0"/>
                                          </p:stCondLst>
                                        </p:cTn>
                                        <p:tgtEl>
                                          <p:spTgt spid="109"/>
                                        </p:tgtEl>
                                        <p:attrNameLst>
                                          <p:attrName>style.visibility</p:attrName>
                                        </p:attrNameLst>
                                      </p:cBhvr>
                                      <p:to>
                                        <p:strVal val="visible"/>
                                      </p:to>
                                    </p:set>
                                    <p:animEffect transition="in" filter="fade">
                                      <p:cBhvr>
                                        <p:cTn id="237" dur="500"/>
                                        <p:tgtEl>
                                          <p:spTgt spid="109"/>
                                        </p:tgtEl>
                                      </p:cBhvr>
                                    </p:animEffect>
                                  </p:childTnLst>
                                </p:cTn>
                              </p:par>
                            </p:childTnLst>
                          </p:cTn>
                        </p:par>
                        <p:par>
                          <p:cTn id="238" fill="hold">
                            <p:stCondLst>
                              <p:cond delay="3500"/>
                            </p:stCondLst>
                            <p:childTnLst>
                              <p:par>
                                <p:cTn id="239" presetID="10" presetClass="entr" presetSubtype="0" fill="hold" grpId="0" nodeType="afterEffect">
                                  <p:stCondLst>
                                    <p:cond delay="0"/>
                                  </p:stCondLst>
                                  <p:childTnLst>
                                    <p:set>
                                      <p:cBhvr>
                                        <p:cTn id="240" dur="1" fill="hold">
                                          <p:stCondLst>
                                            <p:cond delay="0"/>
                                          </p:stCondLst>
                                        </p:cTn>
                                        <p:tgtEl>
                                          <p:spTgt spid="110"/>
                                        </p:tgtEl>
                                        <p:attrNameLst>
                                          <p:attrName>style.visibility</p:attrName>
                                        </p:attrNameLst>
                                      </p:cBhvr>
                                      <p:to>
                                        <p:strVal val="visible"/>
                                      </p:to>
                                    </p:set>
                                    <p:animEffect transition="in" filter="fade">
                                      <p:cBhvr>
                                        <p:cTn id="241" dur="500"/>
                                        <p:tgtEl>
                                          <p:spTgt spid="110"/>
                                        </p:tgtEl>
                                      </p:cBhvr>
                                    </p:animEffect>
                                  </p:childTnLst>
                                </p:cTn>
                              </p:par>
                            </p:childTnLst>
                          </p:cTn>
                        </p:par>
                        <p:par>
                          <p:cTn id="242" fill="hold">
                            <p:stCondLst>
                              <p:cond delay="4000"/>
                            </p:stCondLst>
                            <p:childTnLst>
                              <p:par>
                                <p:cTn id="243" presetID="10" presetClass="entr" presetSubtype="0" fill="hold" grpId="0" nodeType="afterEffect">
                                  <p:stCondLst>
                                    <p:cond delay="0"/>
                                  </p:stCondLst>
                                  <p:childTnLst>
                                    <p:set>
                                      <p:cBhvr>
                                        <p:cTn id="244" dur="1" fill="hold">
                                          <p:stCondLst>
                                            <p:cond delay="0"/>
                                          </p:stCondLst>
                                        </p:cTn>
                                        <p:tgtEl>
                                          <p:spTgt spid="111"/>
                                        </p:tgtEl>
                                        <p:attrNameLst>
                                          <p:attrName>style.visibility</p:attrName>
                                        </p:attrNameLst>
                                      </p:cBhvr>
                                      <p:to>
                                        <p:strVal val="visible"/>
                                      </p:to>
                                    </p:set>
                                    <p:animEffect transition="in" filter="fade">
                                      <p:cBhvr>
                                        <p:cTn id="245" dur="500"/>
                                        <p:tgtEl>
                                          <p:spTgt spid="111"/>
                                        </p:tgtEl>
                                      </p:cBhvr>
                                    </p:animEffect>
                                  </p:childTnLst>
                                </p:cTn>
                              </p:par>
                            </p:childTnLst>
                          </p:cTn>
                        </p:par>
                        <p:par>
                          <p:cTn id="246" fill="hold">
                            <p:stCondLst>
                              <p:cond delay="4500"/>
                            </p:stCondLst>
                            <p:childTnLst>
                              <p:par>
                                <p:cTn id="247" presetID="10" presetClass="entr" presetSubtype="0" fill="hold" grpId="0" nodeType="afterEffect">
                                  <p:stCondLst>
                                    <p:cond delay="0"/>
                                  </p:stCondLst>
                                  <p:childTnLst>
                                    <p:set>
                                      <p:cBhvr>
                                        <p:cTn id="248" dur="1" fill="hold">
                                          <p:stCondLst>
                                            <p:cond delay="0"/>
                                          </p:stCondLst>
                                        </p:cTn>
                                        <p:tgtEl>
                                          <p:spTgt spid="112"/>
                                        </p:tgtEl>
                                        <p:attrNameLst>
                                          <p:attrName>style.visibility</p:attrName>
                                        </p:attrNameLst>
                                      </p:cBhvr>
                                      <p:to>
                                        <p:strVal val="visible"/>
                                      </p:to>
                                    </p:set>
                                    <p:animEffect transition="in" filter="fade">
                                      <p:cBhvr>
                                        <p:cTn id="249" dur="500"/>
                                        <p:tgtEl>
                                          <p:spTgt spid="112"/>
                                        </p:tgtEl>
                                      </p:cBhvr>
                                    </p:animEffect>
                                  </p:childTnLst>
                                </p:cTn>
                              </p:par>
                            </p:childTnLst>
                          </p:cTn>
                        </p:par>
                      </p:childTnLst>
                    </p:cTn>
                  </p:par>
                  <p:par>
                    <p:cTn id="250" fill="hold">
                      <p:stCondLst>
                        <p:cond delay="indefinite"/>
                      </p:stCondLst>
                      <p:childTnLst>
                        <p:par>
                          <p:cTn id="251" fill="hold">
                            <p:stCondLst>
                              <p:cond delay="0"/>
                            </p:stCondLst>
                            <p:childTnLst>
                              <p:par>
                                <p:cTn id="252" presetID="16" presetClass="entr" presetSubtype="21" fill="hold" grpId="0" nodeType="clickEffect">
                                  <p:stCondLst>
                                    <p:cond delay="0"/>
                                  </p:stCondLst>
                                  <p:childTnLst>
                                    <p:set>
                                      <p:cBhvr>
                                        <p:cTn id="253" dur="1" fill="hold">
                                          <p:stCondLst>
                                            <p:cond delay="0"/>
                                          </p:stCondLst>
                                        </p:cTn>
                                        <p:tgtEl>
                                          <p:spTgt spid="114"/>
                                        </p:tgtEl>
                                        <p:attrNameLst>
                                          <p:attrName>style.visibility</p:attrName>
                                        </p:attrNameLst>
                                      </p:cBhvr>
                                      <p:to>
                                        <p:strVal val="visible"/>
                                      </p:to>
                                    </p:set>
                                    <p:animEffect transition="in" filter="barn(inVertical)">
                                      <p:cBhvr>
                                        <p:cTn id="25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P spid="45" grpId="0" animBg="1"/>
      <p:bldP spid="47" grpId="0" animBg="1"/>
      <p:bldP spid="48" grpId="0" animBg="1"/>
      <p:bldP spid="55" grpId="0" animBg="1"/>
      <p:bldP spid="56" grpId="0" animBg="1"/>
      <p:bldP spid="4"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5" grpId="0"/>
      <p:bldP spid="71" grpId="0" animBg="1"/>
      <p:bldP spid="87" grpId="0"/>
      <p:bldP spid="88" grpId="0"/>
      <p:bldP spid="89" grpId="0"/>
      <p:bldP spid="90" grpId="0"/>
      <p:bldP spid="91" grpId="0"/>
      <p:bldP spid="92" grpId="0"/>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p:nvPr/>
        </p:nvSpPr>
        <p:spPr>
          <a:xfrm>
            <a:off x="2657726" y="1214768"/>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1684225729"/>
              </p:ext>
            </p:extLst>
          </p:nvPr>
        </p:nvGraphicFramePr>
        <p:xfrm>
          <a:off x="2658743" y="1217247"/>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342491323"/>
              </p:ext>
            </p:extLst>
          </p:nvPr>
        </p:nvGraphicFramePr>
        <p:xfrm>
          <a:off x="2658743" y="1586787"/>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761029810"/>
              </p:ext>
            </p:extLst>
          </p:nvPr>
        </p:nvGraphicFramePr>
        <p:xfrm>
          <a:off x="2658743" y="1962347"/>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648164479"/>
              </p:ext>
            </p:extLst>
          </p:nvPr>
        </p:nvGraphicFramePr>
        <p:xfrm>
          <a:off x="2647730" y="233696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594590859"/>
              </p:ext>
            </p:extLst>
          </p:nvPr>
        </p:nvGraphicFramePr>
        <p:xfrm>
          <a:off x="2664095" y="1216383"/>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38986778"/>
              </p:ext>
            </p:extLst>
          </p:nvPr>
        </p:nvGraphicFramePr>
        <p:xfrm>
          <a:off x="3071359" y="1216383"/>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4236279020"/>
              </p:ext>
            </p:extLst>
          </p:nvPr>
        </p:nvGraphicFramePr>
        <p:xfrm>
          <a:off x="3494989" y="1220485"/>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74676597"/>
              </p:ext>
            </p:extLst>
          </p:nvPr>
        </p:nvGraphicFramePr>
        <p:xfrm>
          <a:off x="3917065" y="1220484"/>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831543490"/>
              </p:ext>
            </p:extLst>
          </p:nvPr>
        </p:nvGraphicFramePr>
        <p:xfrm>
          <a:off x="4331355" y="1223804"/>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580990011"/>
              </p:ext>
            </p:extLst>
          </p:nvPr>
        </p:nvGraphicFramePr>
        <p:xfrm>
          <a:off x="4753051" y="1227016"/>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258529708"/>
              </p:ext>
            </p:extLst>
          </p:nvPr>
        </p:nvGraphicFramePr>
        <p:xfrm>
          <a:off x="5160315" y="1220485"/>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05885075"/>
              </p:ext>
            </p:extLst>
          </p:nvPr>
        </p:nvGraphicFramePr>
        <p:xfrm>
          <a:off x="5578784" y="1223804"/>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cxnSp>
        <p:nvCxnSpPr>
          <p:cNvPr id="3" name="Straight Connector 2"/>
          <p:cNvCxnSpPr/>
          <p:nvPr/>
        </p:nvCxnSpPr>
        <p:spPr>
          <a:xfrm>
            <a:off x="4331355" y="1231314"/>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64095" y="1231314"/>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31355" y="1231314"/>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Google Shape;2164;p40"/>
          <p:cNvSpPr txBox="1">
            <a:spLocks/>
          </p:cNvSpPr>
          <p:nvPr/>
        </p:nvSpPr>
        <p:spPr>
          <a:xfrm>
            <a:off x="2282563" y="88200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50" name="Google Shape;2164;p40"/>
          <p:cNvSpPr txBox="1">
            <a:spLocks/>
          </p:cNvSpPr>
          <p:nvPr/>
        </p:nvSpPr>
        <p:spPr>
          <a:xfrm>
            <a:off x="5946399" y="88444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51" name="Google Shape;2164;p40"/>
          <p:cNvSpPr txBox="1">
            <a:spLocks/>
          </p:cNvSpPr>
          <p:nvPr/>
        </p:nvSpPr>
        <p:spPr>
          <a:xfrm>
            <a:off x="5977304" y="256992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52" name="Google Shape;2164;p40"/>
          <p:cNvSpPr txBox="1">
            <a:spLocks/>
          </p:cNvSpPr>
          <p:nvPr/>
        </p:nvSpPr>
        <p:spPr>
          <a:xfrm>
            <a:off x="4145666" y="268834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53" name="Google Shape;2164;p40"/>
          <p:cNvSpPr txBox="1">
            <a:spLocks/>
          </p:cNvSpPr>
          <p:nvPr/>
        </p:nvSpPr>
        <p:spPr>
          <a:xfrm>
            <a:off x="2282563" y="256992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54" name="Google Shape;2164;p40"/>
          <p:cNvSpPr txBox="1">
            <a:spLocks/>
          </p:cNvSpPr>
          <p:nvPr/>
        </p:nvSpPr>
        <p:spPr>
          <a:xfrm>
            <a:off x="4114481" y="88404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
        <p:nvSpPr>
          <p:cNvPr id="43" name="Rectangle 42"/>
          <p:cNvSpPr/>
          <p:nvPr/>
        </p:nvSpPr>
        <p:spPr>
          <a:xfrm>
            <a:off x="1612265" y="3224020"/>
            <a:ext cx="5311049" cy="1223077"/>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chemeClr val="accent5">
                    <a:lumMod val="75000"/>
                  </a:schemeClr>
                </a:solidFill>
              </a:rPr>
              <a:t>c) Diện tích hình chữ nhật ABCD ................. diện tích hình tam giác EDC</a:t>
            </a:r>
            <a:endParaRPr lang="en-US" sz="2600" dirty="0">
              <a:solidFill>
                <a:schemeClr val="accent5">
                  <a:lumMod val="75000"/>
                </a:schemeClr>
              </a:solidFill>
            </a:endParaRPr>
          </a:p>
        </p:txBody>
      </p:sp>
      <p:sp>
        <p:nvSpPr>
          <p:cNvPr id="2" name="Rectangle 1"/>
          <p:cNvSpPr/>
          <p:nvPr/>
        </p:nvSpPr>
        <p:spPr>
          <a:xfrm>
            <a:off x="2657726" y="1220484"/>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075909" y="1218007"/>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94447" y="1219961"/>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662517" y="1590470"/>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077935" y="1590862"/>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662516" y="1962106"/>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3950932" y="1185379"/>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rot="5400000">
            <a:off x="3524836" y="155739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p:cNvSpPr/>
          <p:nvPr/>
        </p:nvSpPr>
        <p:spPr>
          <a:xfrm rot="5400000">
            <a:off x="3121412" y="1928847"/>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5400000">
            <a:off x="2692648" y="2300147"/>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921113" y="1592715"/>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919476" y="1963965"/>
            <a:ext cx="418334" cy="392239"/>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22921" y="2337709"/>
            <a:ext cx="415365" cy="370296"/>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515295" y="2328486"/>
            <a:ext cx="411760"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493262" y="1960228"/>
            <a:ext cx="437947"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053755" y="2330646"/>
            <a:ext cx="4619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66"/>
          <p:cNvSpPr/>
          <p:nvPr/>
        </p:nvSpPr>
        <p:spPr>
          <a:xfrm rot="16200000">
            <a:off x="3929057" y="119221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p:cNvSpPr/>
          <p:nvPr/>
        </p:nvSpPr>
        <p:spPr>
          <a:xfrm rot="16200000">
            <a:off x="3515868" y="1548134"/>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p:cNvSpPr/>
          <p:nvPr/>
        </p:nvSpPr>
        <p:spPr>
          <a:xfrm rot="16200000">
            <a:off x="3094595" y="1924888"/>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p:cNvSpPr/>
          <p:nvPr/>
        </p:nvSpPr>
        <p:spPr>
          <a:xfrm rot="16200000">
            <a:off x="2673517" y="2289836"/>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66845" y="3542423"/>
            <a:ext cx="1602778" cy="492443"/>
          </a:xfrm>
          <a:prstGeom prst="rect">
            <a:avLst/>
          </a:prstGeom>
          <a:noFill/>
        </p:spPr>
        <p:txBody>
          <a:bodyPr wrap="square" rtlCol="0">
            <a:spAutoFit/>
          </a:bodyPr>
          <a:lstStyle/>
          <a:p>
            <a:r>
              <a:rPr lang="vi-VN" sz="2600" b="1" dirty="0">
                <a:solidFill>
                  <a:srgbClr val="002060"/>
                </a:solidFill>
              </a:rPr>
              <a:t>gấp đôi</a:t>
            </a:r>
            <a:endParaRPr lang="en-US" sz="2600" b="1" dirty="0">
              <a:solidFill>
                <a:srgbClr val="002060"/>
              </a:solidFill>
            </a:endParaRPr>
          </a:p>
        </p:txBody>
      </p:sp>
      <p:sp>
        <p:nvSpPr>
          <p:cNvPr id="93" name="Rectangle 92"/>
          <p:cNvSpPr/>
          <p:nvPr/>
        </p:nvSpPr>
        <p:spPr>
          <a:xfrm>
            <a:off x="4738976" y="1218530"/>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157159" y="1216053"/>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586583" y="1218007"/>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165377" y="1585227"/>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591681" y="1585619"/>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582495" y="1969632"/>
            <a:ext cx="413633" cy="375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Triangle 98"/>
          <p:cNvSpPr/>
          <p:nvPr/>
        </p:nvSpPr>
        <p:spPr>
          <a:xfrm rot="10800000">
            <a:off x="4355982" y="1221112"/>
            <a:ext cx="370876" cy="381811"/>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Triangle 99"/>
          <p:cNvSpPr/>
          <p:nvPr/>
        </p:nvSpPr>
        <p:spPr>
          <a:xfrm rot="10800000">
            <a:off x="4764869" y="1593369"/>
            <a:ext cx="385263" cy="34696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Triangle 100"/>
          <p:cNvSpPr/>
          <p:nvPr/>
        </p:nvSpPr>
        <p:spPr>
          <a:xfrm rot="10800000">
            <a:off x="5188277" y="1940276"/>
            <a:ext cx="382947" cy="37765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Triangle 101"/>
          <p:cNvSpPr/>
          <p:nvPr/>
        </p:nvSpPr>
        <p:spPr>
          <a:xfrm rot="10800000">
            <a:off x="5605567" y="2327565"/>
            <a:ext cx="390562" cy="35322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323278" y="1608185"/>
            <a:ext cx="413633" cy="37171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323279" y="1956984"/>
            <a:ext cx="425920" cy="385449"/>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168563" y="2342433"/>
            <a:ext cx="421602" cy="371886"/>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737955" y="2336905"/>
            <a:ext cx="434282" cy="3745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746025" y="1962717"/>
            <a:ext cx="423489" cy="38534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320724" y="2349929"/>
            <a:ext cx="424350" cy="36654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Triangle 108"/>
          <p:cNvSpPr/>
          <p:nvPr/>
        </p:nvSpPr>
        <p:spPr>
          <a:xfrm>
            <a:off x="4336484" y="1216052"/>
            <a:ext cx="388843" cy="390005"/>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Triangle 109"/>
          <p:cNvSpPr/>
          <p:nvPr/>
        </p:nvSpPr>
        <p:spPr>
          <a:xfrm>
            <a:off x="4749252" y="1591731"/>
            <a:ext cx="390299" cy="363981"/>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p:cNvSpPr/>
          <p:nvPr/>
        </p:nvSpPr>
        <p:spPr>
          <a:xfrm>
            <a:off x="5170600" y="1954515"/>
            <a:ext cx="401158" cy="369945"/>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Triangle 111"/>
          <p:cNvSpPr/>
          <p:nvPr/>
        </p:nvSpPr>
        <p:spPr>
          <a:xfrm>
            <a:off x="5601177" y="2346671"/>
            <a:ext cx="401794" cy="35974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193950" y="4151779"/>
            <a:ext cx="887827" cy="991721"/>
          </a:xfrm>
          <a:prstGeom prst="rect">
            <a:avLst/>
          </a:prstGeom>
        </p:spPr>
      </p:pic>
    </p:spTree>
    <p:extLst>
      <p:ext uri="{BB962C8B-B14F-4D97-AF65-F5344CB8AC3E}">
        <p14:creationId xmlns:p14="http://schemas.microsoft.com/office/powerpoint/2010/main" val="2671888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500"/>
                                        <p:tgtEl>
                                          <p:spTgt spid="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500"/>
                                        <p:tgtEl>
                                          <p:spTgt spid="9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fade">
                                      <p:cBhvr>
                                        <p:cTn id="78" dur="500"/>
                                        <p:tgtEl>
                                          <p:spTgt spid="9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500"/>
                                        <p:tgtEl>
                                          <p:spTgt spid="9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2"/>
                                        </p:tgtEl>
                                        <p:attrNameLst>
                                          <p:attrName>style.visibility</p:attrName>
                                        </p:attrNameLst>
                                      </p:cBhvr>
                                      <p:to>
                                        <p:strVal val="visible"/>
                                      </p:to>
                                    </p:set>
                                    <p:animEffect transition="in" filter="fade">
                                      <p:cBhvr>
                                        <p:cTn id="96" dur="500"/>
                                        <p:tgtEl>
                                          <p:spTgt spid="10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Effect transition="in" filter="fade">
                                      <p:cBhvr>
                                        <p:cTn id="102" dur="500"/>
                                        <p:tgtEl>
                                          <p:spTgt spid="10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fade">
                                      <p:cBhvr>
                                        <p:cTn id="105" dur="500"/>
                                        <p:tgtEl>
                                          <p:spTgt spid="10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animEffect transition="in" filter="fade">
                                      <p:cBhvr>
                                        <p:cTn id="108" dur="500"/>
                                        <p:tgtEl>
                                          <p:spTgt spid="10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8"/>
                                        </p:tgtEl>
                                        <p:attrNameLst>
                                          <p:attrName>style.visibility</p:attrName>
                                        </p:attrNameLst>
                                      </p:cBhvr>
                                      <p:to>
                                        <p:strVal val="visible"/>
                                      </p:to>
                                    </p:set>
                                    <p:animEffect transition="in" filter="fade">
                                      <p:cBhvr>
                                        <p:cTn id="114" dur="500"/>
                                        <p:tgtEl>
                                          <p:spTgt spid="10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0"/>
                                        </p:tgtEl>
                                        <p:attrNameLst>
                                          <p:attrName>style.visibility</p:attrName>
                                        </p:attrNameLst>
                                      </p:cBhvr>
                                      <p:to>
                                        <p:strVal val="visible"/>
                                      </p:to>
                                    </p:set>
                                    <p:animEffect transition="in" filter="fade">
                                      <p:cBhvr>
                                        <p:cTn id="120" dur="500"/>
                                        <p:tgtEl>
                                          <p:spTgt spid="11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1"/>
                                        </p:tgtEl>
                                        <p:attrNameLst>
                                          <p:attrName>style.visibility</p:attrName>
                                        </p:attrNameLst>
                                      </p:cBhvr>
                                      <p:to>
                                        <p:strVal val="visible"/>
                                      </p:to>
                                    </p:set>
                                    <p:animEffect transition="in" filter="fade">
                                      <p:cBhvr>
                                        <p:cTn id="123" dur="500"/>
                                        <p:tgtEl>
                                          <p:spTgt spid="11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fade">
                                      <p:cBhvr>
                                        <p:cTn id="126" dur="500"/>
                                        <p:tgtEl>
                                          <p:spTgt spid="11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500"/>
                                        <p:tgtEl>
                                          <p:spTgt spid="93"/>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barn(inVertical)">
                                      <p:cBhvr>
                                        <p:cTn id="1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P spid="45" grpId="0" animBg="1"/>
      <p:bldP spid="47" grpId="0" animBg="1"/>
      <p:bldP spid="48" grpId="0" animBg="1"/>
      <p:bldP spid="55" grpId="0" animBg="1"/>
      <p:bldP spid="56" grpId="0" animBg="1"/>
      <p:bldP spid="4"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5" grpId="0"/>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bg2">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2248286" y="1980392"/>
            <a:ext cx="4838813" cy="707886"/>
          </a:xfrm>
          <a:prstGeom prst="rect">
            <a:avLst/>
          </a:prstGeom>
          <a:noFill/>
        </p:spPr>
        <p:txBody>
          <a:bodyPr wrap="square" rtlCol="0">
            <a:spAutoFit/>
          </a:bodyPr>
          <a:lstStyle/>
          <a:p>
            <a:pPr algn="ctr"/>
            <a:r>
              <a:rPr lang="vi-VN" sz="4000" b="1" dirty="0">
                <a:solidFill>
                  <a:schemeClr val="accent5">
                    <a:lumMod val="75000"/>
                  </a:schemeClr>
                </a:solidFill>
              </a:rPr>
              <a:t>Vận dụng</a:t>
            </a:r>
            <a:endParaRPr lang="en-US" sz="4000" b="1" dirty="0">
              <a:solidFill>
                <a:schemeClr val="accent5">
                  <a:lumMod val="75000"/>
                </a:schemeClr>
              </a:solidFill>
            </a:endParaRPr>
          </a:p>
        </p:txBody>
      </p:sp>
    </p:spTree>
    <p:extLst>
      <p:ext uri="{BB962C8B-B14F-4D97-AF65-F5344CB8AC3E}">
        <p14:creationId xmlns:p14="http://schemas.microsoft.com/office/powerpoint/2010/main" val="42083057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57"/>
        <p:cNvGrpSpPr/>
        <p:nvPr/>
      </p:nvGrpSpPr>
      <p:grpSpPr>
        <a:xfrm>
          <a:off x="0" y="0"/>
          <a:ext cx="0" cy="0"/>
          <a:chOff x="0" y="0"/>
          <a:chExt cx="0" cy="0"/>
        </a:xfrm>
      </p:grpSpPr>
      <p:sp>
        <p:nvSpPr>
          <p:cNvPr id="16" name="Google Shape;478;p45">
            <a:extLst>
              <a:ext uri="{FF2B5EF4-FFF2-40B4-BE49-F238E27FC236}">
                <a16:creationId xmlns:a16="http://schemas.microsoft.com/office/drawing/2014/main" id="{F26287F7-3FB0-4F76-B02E-8E4B2E29815B}"/>
              </a:ext>
            </a:extLst>
          </p:cNvPr>
          <p:cNvSpPr txBox="1">
            <a:spLocks/>
          </p:cNvSpPr>
          <p:nvPr/>
        </p:nvSpPr>
        <p:spPr>
          <a:xfrm>
            <a:off x="3920131" y="779832"/>
            <a:ext cx="328807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Tam giác ABC có</a:t>
            </a:r>
          </a:p>
        </p:txBody>
      </p:sp>
      <p:grpSp>
        <p:nvGrpSpPr>
          <p:cNvPr id="17" name="Group 16"/>
          <p:cNvGrpSpPr/>
          <p:nvPr/>
        </p:nvGrpSpPr>
        <p:grpSpPr>
          <a:xfrm rot="20138102">
            <a:off x="1256342" y="266389"/>
            <a:ext cx="1619759" cy="1520834"/>
            <a:chOff x="4699591" y="885127"/>
            <a:chExt cx="3612232" cy="2553624"/>
          </a:xfrm>
        </p:grpSpPr>
        <p:cxnSp>
          <p:nvCxnSpPr>
            <p:cNvPr id="18" name="Straight Connector 17"/>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1" name="Google Shape;2164;p40"/>
          <p:cNvSpPr txBox="1">
            <a:spLocks/>
          </p:cNvSpPr>
          <p:nvPr/>
        </p:nvSpPr>
        <p:spPr>
          <a:xfrm rot="19763914">
            <a:off x="1318742" y="190306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B</a:t>
            </a:r>
            <a:endParaRPr lang="en-US" sz="2000" b="1" dirty="0">
              <a:solidFill>
                <a:srgbClr val="00B0F0"/>
              </a:solidFill>
            </a:endParaRPr>
          </a:p>
        </p:txBody>
      </p:sp>
      <p:sp>
        <p:nvSpPr>
          <p:cNvPr id="22" name="Google Shape;2164;p40"/>
          <p:cNvSpPr txBox="1">
            <a:spLocks/>
          </p:cNvSpPr>
          <p:nvPr/>
        </p:nvSpPr>
        <p:spPr>
          <a:xfrm rot="19763914">
            <a:off x="3067880" y="113334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C</a:t>
            </a:r>
            <a:endParaRPr lang="en-US" sz="2000" b="1" dirty="0">
              <a:solidFill>
                <a:srgbClr val="00B0F0"/>
              </a:solidFill>
            </a:endParaRPr>
          </a:p>
        </p:txBody>
      </p:sp>
      <p:sp>
        <p:nvSpPr>
          <p:cNvPr id="23" name="Google Shape;2164;p40"/>
          <p:cNvSpPr txBox="1">
            <a:spLocks/>
          </p:cNvSpPr>
          <p:nvPr/>
        </p:nvSpPr>
        <p:spPr>
          <a:xfrm rot="20879706">
            <a:off x="1295640" y="9133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A</a:t>
            </a:r>
            <a:endParaRPr lang="en-US" sz="2000" b="1" dirty="0">
              <a:solidFill>
                <a:srgbClr val="00B0F0"/>
              </a:solidFill>
            </a:endParaRPr>
          </a:p>
        </p:txBody>
      </p:sp>
      <p:sp>
        <p:nvSpPr>
          <p:cNvPr id="24" name="Rounded Rectangle 23"/>
          <p:cNvSpPr/>
          <p:nvPr/>
        </p:nvSpPr>
        <p:spPr>
          <a:xfrm>
            <a:off x="3414951" y="1648503"/>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dirty="0"/>
              <a:t>A. </a:t>
            </a:r>
            <a:r>
              <a:rPr lang="vi-VN" sz="2000" dirty="0"/>
              <a:t>2 góc nhọn  </a:t>
            </a:r>
            <a:endParaRPr lang="en-US" sz="2000" dirty="0"/>
          </a:p>
        </p:txBody>
      </p:sp>
      <p:sp>
        <p:nvSpPr>
          <p:cNvPr id="25" name="Rounded Rectangle 24"/>
          <p:cNvSpPr/>
          <p:nvPr/>
        </p:nvSpPr>
        <p:spPr>
          <a:xfrm>
            <a:off x="3414951" y="2400606"/>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dirty="0"/>
              <a:t>B. </a:t>
            </a:r>
            <a:r>
              <a:rPr lang="vi-VN" sz="2000" dirty="0"/>
              <a:t>3 góc nhọn</a:t>
            </a:r>
            <a:endParaRPr lang="en-US" sz="2000" dirty="0"/>
          </a:p>
        </p:txBody>
      </p:sp>
      <p:sp>
        <p:nvSpPr>
          <p:cNvPr id="26" name="Rounded Rectangle 25"/>
          <p:cNvSpPr/>
          <p:nvPr/>
        </p:nvSpPr>
        <p:spPr>
          <a:xfrm>
            <a:off x="3414951" y="3146392"/>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C. 2 góc nhọn và 1 góc vuông</a:t>
            </a:r>
            <a:endParaRPr lang="en-US" sz="2000" dirty="0"/>
          </a:p>
        </p:txBody>
      </p:sp>
      <p:sp>
        <p:nvSpPr>
          <p:cNvPr id="27" name="Rounded Rectangle 26"/>
          <p:cNvSpPr/>
          <p:nvPr/>
        </p:nvSpPr>
        <p:spPr>
          <a:xfrm>
            <a:off x="3414951" y="3903838"/>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D. 2 góc vuông và 1 góc nhọn</a:t>
            </a:r>
            <a:endParaRPr lang="en-US" sz="2000" dirty="0"/>
          </a:p>
        </p:txBody>
      </p:sp>
      <p:grpSp>
        <p:nvGrpSpPr>
          <p:cNvPr id="28" name="Google Shape;729;p51">
            <a:extLst>
              <a:ext uri="{FF2B5EF4-FFF2-40B4-BE49-F238E27FC236}">
                <a16:creationId xmlns:a16="http://schemas.microsoft.com/office/drawing/2014/main" id="{B0836C57-7A30-4397-AD56-447653725119}"/>
              </a:ext>
            </a:extLst>
          </p:cNvPr>
          <p:cNvGrpSpPr/>
          <p:nvPr/>
        </p:nvGrpSpPr>
        <p:grpSpPr>
          <a:xfrm flipH="1">
            <a:off x="1102543" y="2615370"/>
            <a:ext cx="1411664" cy="2066955"/>
            <a:chOff x="7826275" y="3178850"/>
            <a:chExt cx="1106700" cy="1804975"/>
          </a:xfrm>
        </p:grpSpPr>
        <p:sp>
          <p:nvSpPr>
            <p:cNvPr id="29"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6" grpId="0" animBg="1"/>
      <p:bldP spid="26" grpId="1" animBg="1"/>
      <p:bldP spid="27" grpId="0" animBg="1"/>
      <p:bldP spid="2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57"/>
        <p:cNvGrpSpPr/>
        <p:nvPr/>
      </p:nvGrpSpPr>
      <p:grpSpPr>
        <a:xfrm>
          <a:off x="0" y="0"/>
          <a:ext cx="0" cy="0"/>
          <a:chOff x="0" y="0"/>
          <a:chExt cx="0" cy="0"/>
        </a:xfrm>
      </p:grpSpPr>
      <p:sp>
        <p:nvSpPr>
          <p:cNvPr id="16" name="Google Shape;478;p45">
            <a:extLst>
              <a:ext uri="{FF2B5EF4-FFF2-40B4-BE49-F238E27FC236}">
                <a16:creationId xmlns:a16="http://schemas.microsoft.com/office/drawing/2014/main" id="{F26287F7-3FB0-4F76-B02E-8E4B2E29815B}"/>
              </a:ext>
            </a:extLst>
          </p:cNvPr>
          <p:cNvSpPr txBox="1">
            <a:spLocks/>
          </p:cNvSpPr>
          <p:nvPr/>
        </p:nvSpPr>
        <p:spPr>
          <a:xfrm>
            <a:off x="3920131" y="779832"/>
            <a:ext cx="328807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Tam giác MNP có</a:t>
            </a:r>
          </a:p>
        </p:txBody>
      </p:sp>
      <p:sp>
        <p:nvSpPr>
          <p:cNvPr id="21" name="Google Shape;2164;p40"/>
          <p:cNvSpPr txBox="1">
            <a:spLocks/>
          </p:cNvSpPr>
          <p:nvPr/>
        </p:nvSpPr>
        <p:spPr>
          <a:xfrm>
            <a:off x="757308" y="232157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P</a:t>
            </a:r>
            <a:endParaRPr lang="en-US" sz="2000" b="1" dirty="0">
              <a:solidFill>
                <a:srgbClr val="00B0F0"/>
              </a:solidFill>
            </a:endParaRPr>
          </a:p>
        </p:txBody>
      </p:sp>
      <p:sp>
        <p:nvSpPr>
          <p:cNvPr id="22" name="Google Shape;2164;p40"/>
          <p:cNvSpPr txBox="1">
            <a:spLocks/>
          </p:cNvSpPr>
          <p:nvPr/>
        </p:nvSpPr>
        <p:spPr>
          <a:xfrm>
            <a:off x="2641107" y="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N</a:t>
            </a:r>
            <a:endParaRPr lang="en-US" sz="2000" b="1" dirty="0">
              <a:solidFill>
                <a:srgbClr val="00B0F0"/>
              </a:solidFill>
            </a:endParaRPr>
          </a:p>
        </p:txBody>
      </p:sp>
      <p:sp>
        <p:nvSpPr>
          <p:cNvPr id="23" name="Google Shape;2164;p40"/>
          <p:cNvSpPr txBox="1">
            <a:spLocks/>
          </p:cNvSpPr>
          <p:nvPr/>
        </p:nvSpPr>
        <p:spPr>
          <a:xfrm>
            <a:off x="2641108" y="232157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M</a:t>
            </a:r>
            <a:endParaRPr lang="en-US" sz="2000" b="1" dirty="0">
              <a:solidFill>
                <a:srgbClr val="00B0F0"/>
              </a:solidFill>
            </a:endParaRPr>
          </a:p>
        </p:txBody>
      </p:sp>
      <p:sp>
        <p:nvSpPr>
          <p:cNvPr id="24" name="Rounded Rectangle 23"/>
          <p:cNvSpPr/>
          <p:nvPr/>
        </p:nvSpPr>
        <p:spPr>
          <a:xfrm>
            <a:off x="3414951" y="1648503"/>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dirty="0"/>
              <a:t>A. </a:t>
            </a:r>
            <a:r>
              <a:rPr lang="vi-VN" sz="2000" dirty="0"/>
              <a:t>3 góc vuông</a:t>
            </a:r>
            <a:endParaRPr lang="en-US" sz="2000" dirty="0"/>
          </a:p>
        </p:txBody>
      </p:sp>
      <p:sp>
        <p:nvSpPr>
          <p:cNvPr id="25" name="Rounded Rectangle 24"/>
          <p:cNvSpPr/>
          <p:nvPr/>
        </p:nvSpPr>
        <p:spPr>
          <a:xfrm>
            <a:off x="3414951" y="3877623"/>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D</a:t>
            </a:r>
            <a:r>
              <a:rPr lang="en-US" sz="2000" dirty="0"/>
              <a:t>. </a:t>
            </a:r>
            <a:r>
              <a:rPr lang="vi-VN" sz="2000" dirty="0"/>
              <a:t>1 góc vuông và 2 góc nhọn</a:t>
            </a:r>
            <a:endParaRPr lang="en-US" sz="2000" dirty="0"/>
          </a:p>
        </p:txBody>
      </p:sp>
      <p:sp>
        <p:nvSpPr>
          <p:cNvPr id="26" name="Rounded Rectangle 25"/>
          <p:cNvSpPr/>
          <p:nvPr/>
        </p:nvSpPr>
        <p:spPr>
          <a:xfrm>
            <a:off x="3414951" y="2392010"/>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B. 3 góc nhọn</a:t>
            </a:r>
            <a:endParaRPr lang="en-US" sz="2000" dirty="0"/>
          </a:p>
        </p:txBody>
      </p:sp>
      <p:sp>
        <p:nvSpPr>
          <p:cNvPr id="27" name="Rounded Rectangle 26"/>
          <p:cNvSpPr/>
          <p:nvPr/>
        </p:nvSpPr>
        <p:spPr>
          <a:xfrm>
            <a:off x="3414951" y="3133448"/>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C. 2 góc vuông và 1 góc nhọn</a:t>
            </a:r>
            <a:endParaRPr lang="en-US" sz="2000" dirty="0"/>
          </a:p>
        </p:txBody>
      </p:sp>
      <p:grpSp>
        <p:nvGrpSpPr>
          <p:cNvPr id="28" name="Google Shape;729;p51">
            <a:extLst>
              <a:ext uri="{FF2B5EF4-FFF2-40B4-BE49-F238E27FC236}">
                <a16:creationId xmlns:a16="http://schemas.microsoft.com/office/drawing/2014/main" id="{B0836C57-7A30-4397-AD56-447653725119}"/>
              </a:ext>
            </a:extLst>
          </p:cNvPr>
          <p:cNvGrpSpPr/>
          <p:nvPr/>
        </p:nvGrpSpPr>
        <p:grpSpPr>
          <a:xfrm flipH="1">
            <a:off x="1117307" y="2797118"/>
            <a:ext cx="1411664" cy="2066955"/>
            <a:chOff x="7826275" y="3178850"/>
            <a:chExt cx="1106700" cy="1804975"/>
          </a:xfrm>
        </p:grpSpPr>
        <p:sp>
          <p:nvSpPr>
            <p:cNvPr id="29"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0" name="Group 89"/>
          <p:cNvGrpSpPr/>
          <p:nvPr/>
        </p:nvGrpSpPr>
        <p:grpSpPr>
          <a:xfrm rot="16200000">
            <a:off x="772617" y="516260"/>
            <a:ext cx="2248054" cy="1557668"/>
            <a:chOff x="4679286" y="1281324"/>
            <a:chExt cx="3632537" cy="2157427"/>
          </a:xfrm>
        </p:grpSpPr>
        <p:cxnSp>
          <p:nvCxnSpPr>
            <p:cNvPr id="91" name="Straight Connector 90"/>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94" name="Picture 93">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167518" y="4092318"/>
            <a:ext cx="887827" cy="991721"/>
          </a:xfrm>
          <a:prstGeom prst="rect">
            <a:avLst/>
          </a:prstGeom>
        </p:spPr>
      </p:pic>
    </p:spTree>
    <p:extLst>
      <p:ext uri="{BB962C8B-B14F-4D97-AF65-F5344CB8AC3E}">
        <p14:creationId xmlns:p14="http://schemas.microsoft.com/office/powerpoint/2010/main" val="3457553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P spid="24" grpId="1" animBg="1"/>
      <p:bldP spid="25" grpId="0" animBg="1"/>
      <p:bldP spid="26" grpId="0" animBg="1"/>
      <p:bldP spid="26" grpId="1" animBg="1"/>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45"/>
        <p:cNvGrpSpPr/>
        <p:nvPr/>
      </p:nvGrpSpPr>
      <p:grpSpPr>
        <a:xfrm>
          <a:off x="0" y="0"/>
          <a:ext cx="0" cy="0"/>
          <a:chOff x="0" y="0"/>
          <a:chExt cx="0" cy="0"/>
        </a:xfrm>
      </p:grpSpPr>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4224" y="1137595"/>
            <a:ext cx="842481" cy="801384"/>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78;p45">
            <a:extLst>
              <a:ext uri="{FF2B5EF4-FFF2-40B4-BE49-F238E27FC236}">
                <a16:creationId xmlns:a16="http://schemas.microsoft.com/office/drawing/2014/main" id="{F26287F7-3FB0-4F76-B02E-8E4B2E29815B}"/>
              </a:ext>
            </a:extLst>
          </p:cNvPr>
          <p:cNvSpPr txBox="1">
            <a:spLocks/>
          </p:cNvSpPr>
          <p:nvPr/>
        </p:nvSpPr>
        <p:spPr>
          <a:xfrm>
            <a:off x="4008474" y="373613"/>
            <a:ext cx="1965756" cy="559269"/>
          </a:xfrm>
          <a:prstGeom prst="doubleWave">
            <a:avLst/>
          </a:prstGeom>
          <a:solidFill>
            <a:schemeClr val="accent3">
              <a:lumMod val="20000"/>
              <a:lumOff val="80000"/>
            </a:schemeClr>
          </a:solidFill>
          <a:ln w="28575">
            <a:solidFill>
              <a:schemeClr val="accent5">
                <a:lumMod val="75000"/>
              </a:schemeClr>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rgbClr val="002060"/>
                </a:solidFill>
                <a:latin typeface="+mj-lt"/>
                <a:cs typeface="Calibri" panose="020F0502020204030204" pitchFamily="34" charset="0"/>
              </a:rPr>
              <a:t>Mục tiêu</a:t>
            </a:r>
          </a:p>
        </p:txBody>
      </p:sp>
      <p:pic>
        <p:nvPicPr>
          <p:cNvPr id="7"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4224" y="2047120"/>
            <a:ext cx="842481" cy="80138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258162" y="1341988"/>
            <a:ext cx="5485720" cy="521205"/>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Biết các đặc điểm của hình tam giác</a:t>
            </a:r>
            <a:endParaRPr lang="en-US" sz="2000" dirty="0">
              <a:solidFill>
                <a:schemeClr val="accent5">
                  <a:lumMod val="75000"/>
                </a:schemeClr>
              </a:solidFill>
            </a:endParaRPr>
          </a:p>
        </p:txBody>
      </p:sp>
      <p:sp>
        <p:nvSpPr>
          <p:cNvPr id="9" name="Rounded Rectangle 8"/>
          <p:cNvSpPr/>
          <p:nvPr/>
        </p:nvSpPr>
        <p:spPr>
          <a:xfrm>
            <a:off x="2233222" y="3143385"/>
            <a:ext cx="5485720" cy="521205"/>
          </a:xfrm>
          <a:prstGeom prst="roundRect">
            <a:avLst/>
          </a:prstGeom>
          <a:solidFill>
            <a:schemeClr val="bg1"/>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Nhận biết đáy, đường cao của hình tam giác</a:t>
            </a:r>
            <a:endParaRPr lang="en-US" sz="2000" dirty="0">
              <a:solidFill>
                <a:schemeClr val="accent5">
                  <a:lumMod val="75000"/>
                </a:schemeClr>
              </a:solidFill>
            </a:endParaRPr>
          </a:p>
        </p:txBody>
      </p:sp>
      <p:sp>
        <p:nvSpPr>
          <p:cNvPr id="10" name="Rounded Rectangle 9"/>
          <p:cNvSpPr/>
          <p:nvPr/>
        </p:nvSpPr>
        <p:spPr>
          <a:xfrm>
            <a:off x="2258162" y="2272299"/>
            <a:ext cx="5460780" cy="461980"/>
          </a:xfrm>
          <a:prstGeom prst="roundRect">
            <a:avLst/>
          </a:prstGeom>
          <a:solidFill>
            <a:schemeClr val="bg1"/>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Phân biệt các loại hình tam giác</a:t>
            </a:r>
            <a:endParaRPr lang="en-US" sz="2000" dirty="0">
              <a:solidFill>
                <a:schemeClr val="accent5">
                  <a:lumMod val="75000"/>
                </a:schemeClr>
              </a:solidFill>
            </a:endParaRPr>
          </a:p>
        </p:txBody>
      </p:sp>
      <p:pic>
        <p:nvPicPr>
          <p:cNvPr id="11"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3659" y="2998312"/>
            <a:ext cx="842481" cy="80138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233222" y="4054565"/>
            <a:ext cx="5485720" cy="521205"/>
          </a:xfrm>
          <a:prstGeom prst="roundRec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Vận dụng kiến thức vào các bài tập liên quan</a:t>
            </a:r>
            <a:endParaRPr lang="en-US" sz="2000" dirty="0">
              <a:solidFill>
                <a:schemeClr val="accent5">
                  <a:lumMod val="75000"/>
                </a:schemeClr>
              </a:solidFill>
            </a:endParaRPr>
          </a:p>
        </p:txBody>
      </p:sp>
      <p:pic>
        <p:nvPicPr>
          <p:cNvPr id="14"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3659" y="3909492"/>
            <a:ext cx="842481" cy="801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14"/>
                                        </p:tgtEl>
                                        <p:attrNameLst>
                                          <p:attrName>r</p:attrName>
                                        </p:attrNameLst>
                                      </p:cBhvr>
                                    </p:animRot>
                                    <p:animRot by="-240000">
                                      <p:cBhvr>
                                        <p:cTn id="45" dur="200" fill="hold">
                                          <p:stCondLst>
                                            <p:cond delay="200"/>
                                          </p:stCondLst>
                                        </p:cTn>
                                        <p:tgtEl>
                                          <p:spTgt spid="14"/>
                                        </p:tgtEl>
                                        <p:attrNameLst>
                                          <p:attrName>r</p:attrName>
                                        </p:attrNameLst>
                                      </p:cBhvr>
                                    </p:animRot>
                                    <p:animRot by="240000">
                                      <p:cBhvr>
                                        <p:cTn id="46" dur="200" fill="hold">
                                          <p:stCondLst>
                                            <p:cond delay="400"/>
                                          </p:stCondLst>
                                        </p:cTn>
                                        <p:tgtEl>
                                          <p:spTgt spid="14"/>
                                        </p:tgtEl>
                                        <p:attrNameLst>
                                          <p:attrName>r</p:attrName>
                                        </p:attrNameLst>
                                      </p:cBhvr>
                                    </p:animRot>
                                    <p:animRot by="-240000">
                                      <p:cBhvr>
                                        <p:cTn id="47" dur="200" fill="hold">
                                          <p:stCondLst>
                                            <p:cond delay="600"/>
                                          </p:stCondLst>
                                        </p:cTn>
                                        <p:tgtEl>
                                          <p:spTgt spid="14"/>
                                        </p:tgtEl>
                                        <p:attrNameLst>
                                          <p:attrName>r</p:attrName>
                                        </p:attrNameLst>
                                      </p:cBhvr>
                                    </p:animRot>
                                    <p:animRot by="120000">
                                      <p:cBhvr>
                                        <p:cTn id="4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pic>
        <p:nvPicPr>
          <p:cNvPr id="46" name="Picture 45"/>
          <p:cNvPicPr>
            <a:picLocks noChangeAspect="1"/>
          </p:cNvPicPr>
          <p:nvPr/>
        </p:nvPicPr>
        <p:blipFill rotWithShape="1">
          <a:blip r:embed="rId5">
            <a:extLst>
              <a:ext uri="{28A0092B-C50C-407E-A947-70E740481C1C}">
                <a14:useLocalDpi xmlns:a14="http://schemas.microsoft.com/office/drawing/2010/main" val="0"/>
              </a:ext>
            </a:extLst>
          </a:blip>
          <a:srcRect l="6806" t="20174" r="4622" b="7227"/>
          <a:stretch/>
        </p:blipFill>
        <p:spPr>
          <a:xfrm>
            <a:off x="0" y="1"/>
            <a:ext cx="9144000" cy="5571460"/>
          </a:xfrm>
          <a:prstGeom prst="rect">
            <a:avLst/>
          </a:prstGeom>
        </p:spPr>
      </p:pic>
      <p:sp>
        <p:nvSpPr>
          <p:cNvPr id="2299" name="Google Shape;2299;p46"/>
          <p:cNvSpPr txBox="1">
            <a:spLocks noGrp="1"/>
          </p:cNvSpPr>
          <p:nvPr>
            <p:ph type="title"/>
          </p:nvPr>
        </p:nvSpPr>
        <p:spPr>
          <a:xfrm>
            <a:off x="1484109" y="343155"/>
            <a:ext cx="6175782" cy="5506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a:solidFill>
                  <a:srgbClr val="00B0F0"/>
                </a:solidFill>
              </a:rPr>
              <a:t>Truy tìm kho báu</a:t>
            </a:r>
            <a:endParaRPr sz="4800" dirty="0">
              <a:solidFill>
                <a:srgbClr val="00B0F0"/>
              </a:solidFill>
            </a:endParaRPr>
          </a:p>
        </p:txBody>
      </p:sp>
      <p:pic>
        <p:nvPicPr>
          <p:cNvPr id="1026"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042" y="600006"/>
            <a:ext cx="1273996" cy="1273996"/>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p:nvPr/>
        </p:nvSpPr>
        <p:spPr>
          <a:xfrm>
            <a:off x="1363846" y="2712378"/>
            <a:ext cx="2129367" cy="1633591"/>
          </a:xfrm>
          <a:custGeom>
            <a:avLst/>
            <a:gdLst>
              <a:gd name="connsiteX0" fmla="*/ 2129367 w 2129367"/>
              <a:gd name="connsiteY0" fmla="*/ 1633591 h 1633591"/>
              <a:gd name="connsiteX1" fmla="*/ 1307435 w 2129367"/>
              <a:gd name="connsiteY1" fmla="*/ 1489752 h 1633591"/>
              <a:gd name="connsiteX2" fmla="*/ 978662 w 2129367"/>
              <a:gd name="connsiteY2" fmla="*/ 1047964 h 1633591"/>
              <a:gd name="connsiteX3" fmla="*/ 917017 w 2129367"/>
              <a:gd name="connsiteY3" fmla="*/ 565078 h 1633591"/>
              <a:gd name="connsiteX4" fmla="*/ 2617 w 2129367"/>
              <a:gd name="connsiteY4" fmla="*/ 328773 h 1633591"/>
              <a:gd name="connsiteX5" fmla="*/ 649889 w 2129367"/>
              <a:gd name="connsiteY5" fmla="*/ 0 h 163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367" h="1633591">
                <a:moveTo>
                  <a:pt x="2129367" y="1633591"/>
                </a:moveTo>
                <a:cubicBezTo>
                  <a:pt x="1814293" y="1610473"/>
                  <a:pt x="1499219" y="1587356"/>
                  <a:pt x="1307435" y="1489752"/>
                </a:cubicBezTo>
                <a:cubicBezTo>
                  <a:pt x="1115651" y="1392148"/>
                  <a:pt x="1043732" y="1202076"/>
                  <a:pt x="978662" y="1047964"/>
                </a:cubicBezTo>
                <a:cubicBezTo>
                  <a:pt x="913592" y="893852"/>
                  <a:pt x="1079691" y="684943"/>
                  <a:pt x="917017" y="565078"/>
                </a:cubicBezTo>
                <a:cubicBezTo>
                  <a:pt x="754343" y="445213"/>
                  <a:pt x="47138" y="422953"/>
                  <a:pt x="2617" y="328773"/>
                </a:cubicBezTo>
                <a:cubicBezTo>
                  <a:pt x="-41904" y="234593"/>
                  <a:pt x="494064" y="90755"/>
                  <a:pt x="649889" y="0"/>
                </a:cubicBezTo>
              </a:path>
            </a:pathLst>
          </a:custGeom>
          <a:noFill/>
          <a:ln>
            <a:solidFill>
              <a:srgbClr val="FD43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Kho Báu PNG &amp;amp; Kho Báu Transparent Clipart Miễn phí Tải về - Bản đồ kho báu  Con Clip nghệ thuật - Bản đồ kho báu.">
            <a:hlinkClick r:id="rId7" action="ppaction://hlinksldjump"/>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000" b="90000" l="10000" r="90000"/>
                    </a14:imgEffect>
                  </a14:imgLayer>
                </a14:imgProps>
              </a:ext>
              <a:ext uri="{28A0092B-C50C-407E-A947-70E740481C1C}">
                <a14:useLocalDpi xmlns:a14="http://schemas.microsoft.com/office/drawing/2010/main" val="0"/>
              </a:ext>
            </a:extLst>
          </a:blip>
          <a:srcRect l="21517" r="10446" b="12688"/>
          <a:stretch/>
        </p:blipFill>
        <p:spPr bwMode="auto">
          <a:xfrm>
            <a:off x="5676777" y="2596766"/>
            <a:ext cx="1076182" cy="11652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ương kho báu png | PNGEg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075087">
            <a:off x="3050072" y="4109314"/>
            <a:ext cx="933761" cy="8800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ho báu bị chôn vùi săn kho Báu Clip nghệ thuật - Kho Báu Ảnh png tải về -  Miễn phí trong suốt Kho Báu png Tải về.">
            <a:hlinkClick r:id="rId13" action="ppaction://hlinksldjump"/>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8333" l="10000" r="90000"/>
                    </a14:imgEffect>
                  </a14:imgLayer>
                </a14:imgProps>
              </a:ext>
              <a:ext uri="{28A0092B-C50C-407E-A947-70E740481C1C}">
                <a14:useLocalDpi xmlns:a14="http://schemas.microsoft.com/office/drawing/2010/main" val="0"/>
              </a:ext>
            </a:extLst>
          </a:blip>
          <a:srcRect l="21565" t="14121" r="22852"/>
          <a:stretch/>
        </p:blipFill>
        <p:spPr bwMode="auto">
          <a:xfrm>
            <a:off x="2252544" y="1949842"/>
            <a:ext cx="1212350" cy="112389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oogle Shape;2991;p65"/>
          <p:cNvGrpSpPr/>
          <p:nvPr/>
        </p:nvGrpSpPr>
        <p:grpSpPr>
          <a:xfrm>
            <a:off x="4974306" y="2217699"/>
            <a:ext cx="191320" cy="335381"/>
            <a:chOff x="1374675" y="1928237"/>
            <a:chExt cx="191320" cy="335381"/>
          </a:xfrm>
        </p:grpSpPr>
        <p:sp>
          <p:nvSpPr>
            <p:cNvPr id="14" name="Google Shape;2992;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93;p65"/>
            <p:cNvSpPr/>
            <p:nvPr/>
          </p:nvSpPr>
          <p:spPr>
            <a:xfrm>
              <a:off x="1398231" y="1944887"/>
              <a:ext cx="144300" cy="144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006;p65"/>
          <p:cNvGrpSpPr/>
          <p:nvPr/>
        </p:nvGrpSpPr>
        <p:grpSpPr>
          <a:xfrm>
            <a:off x="5171748" y="3059718"/>
            <a:ext cx="191320" cy="335381"/>
            <a:chOff x="1374675" y="1928237"/>
            <a:chExt cx="191320" cy="335381"/>
          </a:xfrm>
        </p:grpSpPr>
        <p:sp>
          <p:nvSpPr>
            <p:cNvPr id="18" name="Google Shape;3007;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08;p65"/>
            <p:cNvSpPr/>
            <p:nvPr/>
          </p:nvSpPr>
          <p:spPr>
            <a:xfrm>
              <a:off x="1398231" y="1944887"/>
              <a:ext cx="144300" cy="144300"/>
            </a:xfrm>
            <a:prstGeom prst="ellipse">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3009;p65"/>
          <p:cNvGrpSpPr/>
          <p:nvPr/>
        </p:nvGrpSpPr>
        <p:grpSpPr>
          <a:xfrm>
            <a:off x="3309062" y="4202407"/>
            <a:ext cx="289283" cy="406815"/>
            <a:chOff x="1374675" y="1928237"/>
            <a:chExt cx="191320" cy="335381"/>
          </a:xfrm>
        </p:grpSpPr>
        <p:sp>
          <p:nvSpPr>
            <p:cNvPr id="22" name="Google Shape;3010;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11;p65"/>
            <p:cNvSpPr/>
            <p:nvPr/>
          </p:nvSpPr>
          <p:spPr>
            <a:xfrm>
              <a:off x="1398231" y="1944887"/>
              <a:ext cx="144300" cy="14430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3012;p65"/>
          <p:cNvGrpSpPr/>
          <p:nvPr/>
        </p:nvGrpSpPr>
        <p:grpSpPr>
          <a:xfrm>
            <a:off x="1728199" y="2378649"/>
            <a:ext cx="278633" cy="454503"/>
            <a:chOff x="1374675" y="1928237"/>
            <a:chExt cx="191320" cy="335381"/>
          </a:xfrm>
        </p:grpSpPr>
        <p:sp>
          <p:nvSpPr>
            <p:cNvPr id="25" name="Google Shape;3013;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14;p65"/>
            <p:cNvSpPr/>
            <p:nvPr/>
          </p:nvSpPr>
          <p:spPr>
            <a:xfrm>
              <a:off x="1398231" y="1944887"/>
              <a:ext cx="144300" cy="144300"/>
            </a:xfrm>
            <a:prstGeom prst="ellipse">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Download Great Sphinx Of Giza Egyptian Pyramids Great Pyramid - Pyramid Of  Giza Cartoon PNG Image with No Background - PNGkey.com"/>
          <p:cNvPicPr>
            <a:picLocks noChangeAspect="1" noChangeArrowheads="1"/>
          </p:cNvPicPr>
          <p:nvPr/>
        </p:nvPicPr>
        <p:blipFill rotWithShape="1">
          <a:blip r:embed="rId16">
            <a:extLst>
              <a:ext uri="{28A0092B-C50C-407E-A947-70E740481C1C}">
                <a14:useLocalDpi xmlns:a14="http://schemas.microsoft.com/office/drawing/2010/main" val="0"/>
              </a:ext>
            </a:extLst>
          </a:blip>
          <a:srcRect t="37133"/>
          <a:stretch/>
        </p:blipFill>
        <p:spPr bwMode="auto">
          <a:xfrm>
            <a:off x="5418893" y="1831078"/>
            <a:ext cx="2638269" cy="8819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artoon Landscape Of Desert With Ancient Egyptian Pyramids, Green Palm  Trees, Brown Camel And Yellow Sand. Colorful Natural Scenery. Graphic  Design For Mobile Game Background. Flat Vector Illustration Royalty Free  Cliparts, Vectors,"/>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41" b="99527" l="0" r="97385"/>
                    </a14:imgEffect>
                  </a14:imgLayer>
                </a14:imgProps>
              </a:ext>
              <a:ext uri="{28A0092B-C50C-407E-A947-70E740481C1C}">
                <a14:useLocalDpi xmlns:a14="http://schemas.microsoft.com/office/drawing/2010/main" val="0"/>
              </a:ext>
            </a:extLst>
          </a:blip>
          <a:srcRect/>
          <a:stretch>
            <a:fillRect/>
          </a:stretch>
        </p:blipFill>
        <p:spPr bwMode="auto">
          <a:xfrm>
            <a:off x="2793015" y="2883404"/>
            <a:ext cx="1951762" cy="12686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ownload Great Sphinx Of Giza Egyptian Pyramids Great Pyramid - Pyramid Of  Giza Cartoon PNG Image with No Background - PNGkey.com"/>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43320" b="100000" l="18084" r="67115">
                        <a14:foregroundMark x1="38213" y1="66700" x2="55167" y2="88259"/>
                        <a14:foregroundMark x1="43757" y1="54656" x2="44672" y2="94332"/>
                        <a14:foregroundMark x1="46502" y1="57287" x2="35038" y2="85729"/>
                        <a14:foregroundMark x1="40043" y1="56377" x2="58396" y2="81377"/>
                        <a14:foregroundMark x1="36868" y1="51215" x2="53821" y2="50304"/>
                        <a14:foregroundMark x1="40043" y1="47773" x2="56997" y2="70142"/>
                        <a14:foregroundMark x1="56082" y1="63259" x2="60710" y2="96862"/>
                        <a14:foregroundMark x1="35038" y1="79656" x2="48762" y2="99494"/>
                        <a14:foregroundMark x1="48332" y1="84818" x2="48762" y2="94332"/>
                        <a14:foregroundMark x1="54252" y1="89980" x2="32723" y2="95142"/>
                        <a14:foregroundMark x1="30463" y1="92611" x2="62056" y2="93421"/>
                        <a14:foregroundMark x1="60710" y1="74494" x2="62540" y2="93421"/>
                      </a14:backgroundRemoval>
                    </a14:imgEffect>
                  </a14:imgLayer>
                </a14:imgProps>
              </a:ext>
              <a:ext uri="{28A0092B-C50C-407E-A947-70E740481C1C}">
                <a14:useLocalDpi xmlns:a14="http://schemas.microsoft.com/office/drawing/2010/main" val="0"/>
              </a:ext>
            </a:extLst>
          </a:blip>
          <a:srcRect l="18134" t="37133" r="37717"/>
          <a:stretch/>
        </p:blipFill>
        <p:spPr bwMode="auto">
          <a:xfrm>
            <a:off x="4093676" y="2272060"/>
            <a:ext cx="1048486" cy="793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o báu bị chôn vùi Biểu tượng - Vàng lấp lánh hộp đồ trang sức png tải về  - Miễn phí trong suốt Màu Vàng png Tải về.">
            <a:hlinkClick r:id="rId21" action="ppaction://hlinksldjump"/>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10000" b="90000" l="0" r="100000"/>
                    </a14:imgEffect>
                  </a14:imgLayer>
                </a14:imgProps>
              </a:ext>
              <a:ext uri="{28A0092B-C50C-407E-A947-70E740481C1C}">
                <a14:useLocalDpi xmlns:a14="http://schemas.microsoft.com/office/drawing/2010/main" val="0"/>
              </a:ext>
            </a:extLst>
          </a:blip>
          <a:srcRect t="17804" r="9596" b="16743"/>
          <a:stretch/>
        </p:blipFill>
        <p:spPr bwMode="auto">
          <a:xfrm>
            <a:off x="4127505" y="2279332"/>
            <a:ext cx="1014657" cy="8652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919" y="1305795"/>
            <a:ext cx="1273996" cy="12739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7316" y="2217699"/>
            <a:ext cx="1273996" cy="12739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004" y="3153687"/>
            <a:ext cx="1273996" cy="1273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ifs — Blair Roberts"/>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21961" y="241471"/>
            <a:ext cx="8300078" cy="4942661"/>
          </a:xfrm>
          <a:prstGeom prst="rect">
            <a:avLst/>
          </a:prstGeom>
          <a:noFill/>
          <a:extLst>
            <a:ext uri="{909E8E84-426E-40DD-AFC4-6F175D3DCCD1}">
              <a14:hiddenFill xmlns:a14="http://schemas.microsoft.com/office/drawing/2010/main">
                <a:solidFill>
                  <a:srgbClr val="FFFFFF"/>
                </a:solidFill>
              </a14:hiddenFill>
            </a:ext>
          </a:extLst>
        </p:spPr>
      </p:pic>
      <p:pic>
        <p:nvPicPr>
          <p:cNvPr id="7" name="Tieng-cua-nhieu-dong-xu-ro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17161" y="-616598"/>
            <a:ext cx="609600" cy="609600"/>
          </a:xfrm>
          <a:prstGeom prst="rect">
            <a:avLst/>
          </a:prstGeom>
        </p:spPr>
      </p:pic>
    </p:spTree>
    <p:extLst>
      <p:ext uri="{BB962C8B-B14F-4D97-AF65-F5344CB8AC3E}">
        <p14:creationId xmlns:p14="http://schemas.microsoft.com/office/powerpoint/2010/main" val="2492254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5000" fill="hold" grpId="3"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99"/>
                                        </p:tgtEl>
                                        <p:attrNameLst>
                                          <p:attrName>ppt_x</p:attrName>
                                          <p:attrName>ppt_y</p:attrName>
                                        </p:attrNameLst>
                                      </p:cBhvr>
                                    </p:animMotion>
                                    <p:animRot by="1500000">
                                      <p:cBhvr>
                                        <p:cTn id="7" dur="125" fill="hold">
                                          <p:stCondLst>
                                            <p:cond delay="0"/>
                                          </p:stCondLst>
                                        </p:cTn>
                                        <p:tgtEl>
                                          <p:spTgt spid="2299"/>
                                        </p:tgtEl>
                                        <p:attrNameLst>
                                          <p:attrName>r</p:attrName>
                                        </p:attrNameLst>
                                      </p:cBhvr>
                                    </p:animRot>
                                    <p:animRot by="-1500000">
                                      <p:cBhvr>
                                        <p:cTn id="8" dur="125" fill="hold">
                                          <p:stCondLst>
                                            <p:cond delay="125"/>
                                          </p:stCondLst>
                                        </p:cTn>
                                        <p:tgtEl>
                                          <p:spTgt spid="2299"/>
                                        </p:tgtEl>
                                        <p:attrNameLst>
                                          <p:attrName>r</p:attrName>
                                        </p:attrNameLst>
                                      </p:cBhvr>
                                    </p:animRot>
                                    <p:animRot by="-1500000">
                                      <p:cBhvr>
                                        <p:cTn id="9" dur="125" fill="hold">
                                          <p:stCondLst>
                                            <p:cond delay="250"/>
                                          </p:stCondLst>
                                        </p:cTn>
                                        <p:tgtEl>
                                          <p:spTgt spid="2299"/>
                                        </p:tgtEl>
                                        <p:attrNameLst>
                                          <p:attrName>r</p:attrName>
                                        </p:attrNameLst>
                                      </p:cBhvr>
                                    </p:animRot>
                                    <p:animRot by="1500000">
                                      <p:cBhvr>
                                        <p:cTn id="10" dur="125" fill="hold">
                                          <p:stCondLst>
                                            <p:cond delay="375"/>
                                          </p:stCondLst>
                                        </p:cTn>
                                        <p:tgtEl>
                                          <p:spTgt spid="2299"/>
                                        </p:tgtEl>
                                        <p:attrNameLst>
                                          <p:attrName>r</p:attrName>
                                        </p:attrNameLst>
                                      </p:cBhvr>
                                    </p:animRot>
                                  </p:childTnLst>
                                </p:cTn>
                              </p:par>
                              <p:par>
                                <p:cTn id="11" presetID="21" presetClass="emph" presetSubtype="0" repeatCount="5000" fill="hold" grpId="2" nodeType="withEffect">
                                  <p:stCondLst>
                                    <p:cond delay="0"/>
                                  </p:stCondLst>
                                  <p:iterate type="lt">
                                    <p:tmPct val="0"/>
                                  </p:iterate>
                                  <p:childTnLst>
                                    <p:animClr clrSpc="hsl" dir="cw">
                                      <p:cBhvr override="childStyle">
                                        <p:cTn id="12" dur="500" fill="hold"/>
                                        <p:tgtEl>
                                          <p:spTgt spid="2299"/>
                                        </p:tgtEl>
                                        <p:attrNameLst>
                                          <p:attrName>style.color</p:attrName>
                                        </p:attrNameLst>
                                      </p:cBhvr>
                                      <p:by>
                                        <p:hsl h="7200000" s="0" l="0"/>
                                      </p:by>
                                    </p:animClr>
                                    <p:animClr clrSpc="hsl" dir="cw">
                                      <p:cBhvr>
                                        <p:cTn id="13" dur="500" fill="hold"/>
                                        <p:tgtEl>
                                          <p:spTgt spid="2299"/>
                                        </p:tgtEl>
                                        <p:attrNameLst>
                                          <p:attrName>fillcolor</p:attrName>
                                        </p:attrNameLst>
                                      </p:cBhvr>
                                      <p:by>
                                        <p:hsl h="7200000" s="0" l="0"/>
                                      </p:by>
                                    </p:animClr>
                                    <p:animClr clrSpc="hsl" dir="cw">
                                      <p:cBhvr>
                                        <p:cTn id="14" dur="500" fill="hold"/>
                                        <p:tgtEl>
                                          <p:spTgt spid="2299"/>
                                        </p:tgtEl>
                                        <p:attrNameLst>
                                          <p:attrName>stroke.color</p:attrName>
                                        </p:attrNameLst>
                                      </p:cBhvr>
                                      <p:by>
                                        <p:hsl h="7200000" s="0" l="0"/>
                                      </p:by>
                                    </p:animClr>
                                    <p:set>
                                      <p:cBhvr>
                                        <p:cTn id="15" dur="500" fill="hold"/>
                                        <p:tgtEl>
                                          <p:spTgt spid="229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77778E-7 -2.09877E-6 L -2.77778E-7 0.00031 C -0.00434 0.00093 -0.00851 0.00185 -0.0125 0.0034 C -0.01562 0.00463 -0.02101 0.00834 -0.02483 0.00895 C -0.03003 0.00988 -0.03542 0.01019 -0.04062 0.0108 C -0.04184 0.01235 -0.0434 0.01297 -0.04427 0.01451 C -0.04549 0.01636 -0.04566 0.01883 -0.0467 0.02037 C -0.04792 0.0213 -0.04913 0.0213 -0.05052 0.02192 C -0.05121 0.02346 -0.05191 0.02562 -0.05295 0.02562 C -0.05937 0.02655 -0.0625 0.02469 -0.06753 0.02192 C -0.07101 0.02253 -0.07431 0.02315 -0.07743 0.02408 C -0.07882 0.02438 -0.07986 0.025 -0.08125 0.02562 C -0.08299 0.02655 -0.0908 0.02932 -0.09219 0.02932 C -0.10781 0.03056 -0.12344 0.03056 -0.13889 0.03148 C -0.14045 0.0321 -0.14219 0.03272 -0.14358 0.03303 C -0.14496 0.03364 -0.14618 0.03457 -0.1474 0.03519 C -0.15035 0.03611 -0.15312 0.03642 -0.1559 0.03704 C -0.15729 0.03735 -0.15851 0.03827 -0.15972 0.03889 C -0.16302 0.04013 -0.16615 0.04105 -0.16944 0.04259 C -0.17517 0.04506 -0.17187 0.04414 -0.17934 0.04599 L -0.18281 0.04969 L -0.16094 0.08179 L -0.15729 0.1358 " pathEditMode="relative" rAng="0" ptsTypes="AAAAAAAAAAAAAAAAAAAAAAA">
                                      <p:cBhvr>
                                        <p:cTn id="23" dur="3000" fill="hold"/>
                                        <p:tgtEl>
                                          <p:spTgt spid="1026"/>
                                        </p:tgtEl>
                                        <p:attrNameLst>
                                          <p:attrName>ppt_x</p:attrName>
                                          <p:attrName>ppt_y</p:attrName>
                                        </p:attrNameLst>
                                      </p:cBhvr>
                                      <p:rCtr x="-9149" y="6790"/>
                                    </p:animMotion>
                                  </p:childTnLst>
                                </p:cTn>
                              </p:par>
                            </p:childTnLst>
                          </p:cTn>
                        </p:par>
                        <p:par>
                          <p:cTn id="24" fill="hold">
                            <p:stCondLst>
                              <p:cond delay="3000"/>
                            </p:stCondLst>
                            <p:childTnLst>
                              <p:par>
                                <p:cTn id="25" presetID="14" presetClass="exit" presetSubtype="10" fill="hold" nodeType="after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26"/>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5.55556E-7 -1.97531E-6 L -5.55556E-7 -1.97531E-6 C -0.00121 0.00895 -0.00225 0.01821 -0.00364 0.02747 C -0.00416 0.03117 -0.00486 0.03488 -0.00607 0.03796 C -0.00694 0.04043 -0.01145 0.04414 -0.01319 0.04444 C -0.021 0.04537 -0.02899 0.04568 -0.03698 0.0463 C -0.06545 0.05247 -0.05034 0.05062 -0.08229 0.05062 L -0.13211 0.06975 L -0.21909 0.09074 L -0.2309 0.15432 L -0.2 0.16296 L -0.14774 0.17778 L -0.00486 0.1713 L 0.025 0.17562 " pathEditMode="relative" ptsTypes="AAAAAAAAAAAAAA">
                                      <p:cBhvr>
                                        <p:cTn id="35" dur="3000" fill="hold"/>
                                        <p:tgtEl>
                                          <p:spTgt spid="30"/>
                                        </p:tgtEl>
                                        <p:attrNameLst>
                                          <p:attrName>ppt_x</p:attrName>
                                          <p:attrName>ppt_y</p:attrName>
                                        </p:attrNameLst>
                                      </p:cBhvr>
                                    </p:animMotion>
                                  </p:childTnLst>
                                </p:cTn>
                              </p:par>
                            </p:childTnLst>
                          </p:cTn>
                        </p:par>
                        <p:par>
                          <p:cTn id="36" fill="hold">
                            <p:stCondLst>
                              <p:cond delay="3000"/>
                            </p:stCondLst>
                            <p:childTnLst>
                              <p:par>
                                <p:cTn id="37" presetID="14" presetClass="exit" presetSubtype="10" fill="hold" nodeType="afterEffect">
                                  <p:stCondLst>
                                    <p:cond delay="0"/>
                                  </p:stCondLst>
                                  <p:childTnLst>
                                    <p:animEffect transition="out" filter="randombar(horizontal)">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0"/>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2.22222E-6 -3.7037E-7 L -2.22222E-6 -3.7037E-7 C -0.00625 -0.00093 -0.01233 -0.00124 -0.01858 -0.00247 C -0.02188 -0.00309 -0.02448 -0.00556 -0.02778 -0.0071 C -0.02952 -0.00803 -0.03125 -0.00864 -0.03299 -0.00926 C -0.04167 -0.01266 -0.03872 -0.01173 -0.04879 -0.01173 L -0.10799 -0.00247 L -0.07518 0.03981 L -0.0382 0.09352 L -0.05018 0.14969 L -0.19219 0.16852 " pathEditMode="relative" ptsTypes="AAAAAAAAAAA">
                                      <p:cBhvr>
                                        <p:cTn id="47" dur="3000" fill="hold"/>
                                        <p:tgtEl>
                                          <p:spTgt spid="31"/>
                                        </p:tgtEl>
                                        <p:attrNameLst>
                                          <p:attrName>ppt_x</p:attrName>
                                          <p:attrName>ppt_y</p:attrName>
                                        </p:attrNameLst>
                                      </p:cBhvr>
                                    </p:animMotion>
                                  </p:childTnLst>
                                </p:cTn>
                              </p:par>
                            </p:childTnLst>
                          </p:cTn>
                        </p:par>
                        <p:par>
                          <p:cTn id="48" fill="hold">
                            <p:stCondLst>
                              <p:cond delay="3000"/>
                            </p:stCondLst>
                            <p:childTnLst>
                              <p:par>
                                <p:cTn id="49" presetID="14" presetClass="exit" presetSubtype="10" fill="hold" nodeType="afterEffect">
                                  <p:stCondLst>
                                    <p:cond delay="0"/>
                                  </p:stCondLst>
                                  <p:childTnLst>
                                    <p:animEffect transition="out" filter="randombar(horizontal)">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1"/>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1494 -0.01358 L -0.01494 -0.01327 C -0.03646 -0.03765 -0.01667 -0.01852 -0.03212 -0.02778 C -0.03403 -0.02901 -0.03577 -0.03086 -0.03733 -0.0324 C -0.03872 -0.03395 -0.03994 -0.03611 -0.04132 -0.03703 C -0.04341 -0.03858 -0.04566 -0.03858 -0.04792 -0.0395 C -0.04931 -0.04012 -0.05053 -0.04136 -0.05191 -0.04166 C -0.05452 -0.0429 -0.05712 -0.0429 -0.05973 -0.04413 C -0.06737 -0.04753 -0.06598 -0.04568 -0.06893 -0.05123 L -0.12952 -0.09321 L -0.14132 -0.19166 L -0.19393 -0.22654 L -0.23733 -0.23827 L -0.19792 -0.28734 " pathEditMode="relative" rAng="0" ptsTypes="AAAAAAAAAAAAAA">
                                      <p:cBhvr>
                                        <p:cTn id="59" dur="3000" fill="hold"/>
                                        <p:tgtEl>
                                          <p:spTgt spid="33"/>
                                        </p:tgtEl>
                                        <p:attrNameLst>
                                          <p:attrName>ppt_x</p:attrName>
                                          <p:attrName>ppt_y</p:attrName>
                                        </p:attrNameLst>
                                      </p:cBhvr>
                                      <p:rCtr x="-11128" y="-13673"/>
                                    </p:animMotion>
                                  </p:childTnLst>
                                </p:cTn>
                              </p:par>
                            </p:childTnLst>
                          </p:cTn>
                        </p:par>
                        <p:par>
                          <p:cTn id="60" fill="hold">
                            <p:stCondLst>
                              <p:cond delay="3000"/>
                            </p:stCondLst>
                            <p:childTnLst>
                              <p:par>
                                <p:cTn id="61" presetID="1" presetClass="exit" presetSubtype="0" fill="hold" nodeType="after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0-#ppt_h/2"/>
                                          </p:val>
                                        </p:tav>
                                        <p:tav tm="100000">
                                          <p:val>
                                            <p:strVal val="#ppt_y"/>
                                          </p:val>
                                        </p:tav>
                                      </p:tavLst>
                                    </p:anim>
                                  </p:childTnLst>
                                </p:cTn>
                              </p:par>
                              <p:par>
                                <p:cTn id="69" presetID="1" presetClass="mediacall" presetSubtype="0" fill="hold" nodeType="withEffect">
                                  <p:stCondLst>
                                    <p:cond delay="0"/>
                                  </p:stCondLst>
                                  <p:childTnLst>
                                    <p:cmd type="call" cmd="playFrom(0.0)">
                                      <p:cBhvr>
                                        <p:cTn id="7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1028"/>
                    </p:tgtEl>
                  </p:cond>
                </p:stCondLst>
                <p:endSync evt="end" delay="0">
                  <p:rtn val="all"/>
                </p:endSync>
                <p:childTnLst>
                  <p:par>
                    <p:cTn id="72" fill="hold">
                      <p:stCondLst>
                        <p:cond delay="0"/>
                      </p:stCondLst>
                      <p:childTnLst>
                        <p:par>
                          <p:cTn id="73" fill="hold">
                            <p:stCondLst>
                              <p:cond delay="0"/>
                            </p:stCondLst>
                            <p:childTnLst>
                              <p:par>
                                <p:cTn id="74" presetID="14" presetClass="exit" presetSubtype="10" fill="hold" nodeType="clickEffect">
                                  <p:stCondLst>
                                    <p:cond delay="0"/>
                                  </p:stCondLst>
                                  <p:childTnLst>
                                    <p:animEffect transition="out" filter="randombar(horizontal)">
                                      <p:cBhvr>
                                        <p:cTn id="75" dur="500"/>
                                        <p:tgtEl>
                                          <p:spTgt spid="1028"/>
                                        </p:tgtEl>
                                      </p:cBhvr>
                                    </p:animEffect>
                                    <p:set>
                                      <p:cBhvr>
                                        <p:cTn id="76"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77" restart="whenNotActive" fill="hold" evtFilter="cancelBubble" nodeType="interactiveSeq">
                <p:stCondLst>
                  <p:cond evt="onClick" delay="0">
                    <p:tgtEl>
                      <p:spTgt spid="1030"/>
                    </p:tgtEl>
                  </p:cond>
                </p:stCondLst>
                <p:endSync evt="end" delay="0">
                  <p:rtn val="all"/>
                </p:endSync>
                <p:childTnLst>
                  <p:par>
                    <p:cTn id="78" fill="hold">
                      <p:stCondLst>
                        <p:cond delay="0"/>
                      </p:stCondLst>
                      <p:childTnLst>
                        <p:par>
                          <p:cTn id="79" fill="hold">
                            <p:stCondLst>
                              <p:cond delay="0"/>
                            </p:stCondLst>
                            <p:childTnLst>
                              <p:par>
                                <p:cTn id="80" presetID="14" presetClass="exit" presetSubtype="10" fill="hold" nodeType="clickEffect">
                                  <p:stCondLst>
                                    <p:cond delay="0"/>
                                  </p:stCondLst>
                                  <p:childTnLst>
                                    <p:animEffect transition="out" filter="randombar(horizontal)">
                                      <p:cBhvr>
                                        <p:cTn id="81" dur="500"/>
                                        <p:tgtEl>
                                          <p:spTgt spid="1030"/>
                                        </p:tgtEl>
                                      </p:cBhvr>
                                    </p:animEffect>
                                    <p:set>
                                      <p:cBhvr>
                                        <p:cTn id="82"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83" restart="whenNotActive" fill="hold" evtFilter="cancelBubble" nodeType="interactiveSeq">
                <p:stCondLst>
                  <p:cond evt="onClick" delay="0">
                    <p:tgtEl>
                      <p:spTgt spid="1032"/>
                    </p:tgtEl>
                  </p:cond>
                </p:stCondLst>
                <p:endSync evt="end" delay="0">
                  <p:rtn val="all"/>
                </p:endSync>
                <p:childTnLst>
                  <p:par>
                    <p:cTn id="84" fill="hold">
                      <p:stCondLst>
                        <p:cond delay="0"/>
                      </p:stCondLst>
                      <p:childTnLst>
                        <p:par>
                          <p:cTn id="85" fill="hold">
                            <p:stCondLst>
                              <p:cond delay="0"/>
                            </p:stCondLst>
                            <p:childTnLst>
                              <p:par>
                                <p:cTn id="86" presetID="14" presetClass="exit" presetSubtype="10" fill="hold" nodeType="clickEffect">
                                  <p:stCondLst>
                                    <p:cond delay="0"/>
                                  </p:stCondLst>
                                  <p:childTnLst>
                                    <p:animEffect transition="out" filter="randombar(horizontal)">
                                      <p:cBhvr>
                                        <p:cTn id="87" dur="500"/>
                                        <p:tgtEl>
                                          <p:spTgt spid="1032"/>
                                        </p:tgtEl>
                                      </p:cBhvr>
                                    </p:animEffect>
                                    <p:set>
                                      <p:cBhvr>
                                        <p:cTn id="88" dur="1" fill="hold">
                                          <p:stCondLst>
                                            <p:cond delay="499"/>
                                          </p:stCondLst>
                                        </p:cTn>
                                        <p:tgtEl>
                                          <p:spTgt spid="1032"/>
                                        </p:tgtEl>
                                        <p:attrNameLst>
                                          <p:attrName>style.visibility</p:attrName>
                                        </p:attrNameLst>
                                      </p:cBhvr>
                                      <p:to>
                                        <p:strVal val="hidden"/>
                                      </p:to>
                                    </p:set>
                                  </p:childTnLst>
                                </p:cTn>
                              </p:par>
                            </p:childTnLst>
                          </p:cTn>
                        </p:par>
                      </p:childTnLst>
                    </p:cTn>
                  </p:par>
                </p:childTnLst>
              </p:cTn>
              <p:nextCondLst>
                <p:cond evt="onClick" delay="0">
                  <p:tgtEl>
                    <p:spTgt spid="1032"/>
                  </p:tgtEl>
                </p:cond>
              </p:nextCondLst>
            </p:seq>
            <p:seq concurrent="1" nextAc="seek">
              <p:cTn id="89" restart="whenNotActive" fill="hold" evtFilter="cancelBubble" nodeType="interactiveSeq">
                <p:stCondLst>
                  <p:cond evt="onClick" delay="0">
                    <p:tgtEl>
                      <p:spTgt spid="1034"/>
                    </p:tgtEl>
                  </p:cond>
                </p:stCondLst>
                <p:endSync evt="end" delay="0">
                  <p:rtn val="all"/>
                </p:endSync>
                <p:childTnLst>
                  <p:par>
                    <p:cTn id="90" fill="hold">
                      <p:stCondLst>
                        <p:cond delay="0"/>
                      </p:stCondLst>
                      <p:childTnLst>
                        <p:par>
                          <p:cTn id="91" fill="hold">
                            <p:stCondLst>
                              <p:cond delay="0"/>
                            </p:stCondLst>
                            <p:childTnLst>
                              <p:par>
                                <p:cTn id="92" presetID="14" presetClass="exit" presetSubtype="10" fill="hold" nodeType="clickEffect">
                                  <p:stCondLst>
                                    <p:cond delay="0"/>
                                  </p:stCondLst>
                                  <p:childTnLst>
                                    <p:animEffect transition="out" filter="randombar(horizontal)">
                                      <p:cBhvr>
                                        <p:cTn id="93" dur="500"/>
                                        <p:tgtEl>
                                          <p:spTgt spid="1034"/>
                                        </p:tgtEl>
                                      </p:cBhvr>
                                    </p:animEffect>
                                    <p:set>
                                      <p:cBhvr>
                                        <p:cTn id="94" dur="1" fill="hold">
                                          <p:stCondLst>
                                            <p:cond delay="4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audio>
              <p:cMediaNode vol="80000" numSld="999" showWhenStopped="0">
                <p:cTn id="95" repeatCount="indefinite" fill="hold" display="0">
                  <p:stCondLst>
                    <p:cond delay="indefinite"/>
                  </p:stCondLst>
                  <p:endCondLst>
                    <p:cond evt="onStopAudio" delay="0">
                      <p:tgtEl>
                        <p:sldTgt/>
                      </p:tgtEl>
                    </p:cond>
                  </p:endCondLst>
                </p:cTn>
                <p:tgtEl>
                  <p:spTgt spid="7"/>
                </p:tgtEl>
              </p:cMediaNode>
            </p:audio>
          </p:childTnLst>
        </p:cTn>
      </p:par>
    </p:tnLst>
    <p:bldLst>
      <p:bldP spid="2299" grpId="2"/>
      <p:bldP spid="2299"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19000" b="-27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bg2">
              <a:lumMod val="40000"/>
              <a:lumOff val="60000"/>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3021248" y="1918836"/>
            <a:ext cx="3292889" cy="830997"/>
          </a:xfrm>
          <a:prstGeom prst="rect">
            <a:avLst/>
          </a:prstGeom>
          <a:noFill/>
        </p:spPr>
        <p:txBody>
          <a:bodyPr wrap="none" rtlCol="0">
            <a:spAutoFit/>
          </a:bodyPr>
          <a:lstStyle/>
          <a:p>
            <a:r>
              <a:rPr lang="vi-VN" sz="4800" b="1" dirty="0">
                <a:solidFill>
                  <a:schemeClr val="accent5">
                    <a:lumMod val="75000"/>
                  </a:schemeClr>
                </a:solidFill>
              </a:rPr>
              <a:t>Khởi động</a:t>
            </a:r>
            <a:endParaRPr lang="en-US" sz="4800" b="1" dirty="0">
              <a:solidFill>
                <a:schemeClr val="accent5">
                  <a:lumMod val="75000"/>
                </a:schemeClr>
              </a:solidFill>
            </a:endParaRPr>
          </a:p>
        </p:txBody>
      </p:sp>
    </p:spTree>
    <p:extLst>
      <p:ext uri="{BB962C8B-B14F-4D97-AF65-F5344CB8AC3E}">
        <p14:creationId xmlns:p14="http://schemas.microsoft.com/office/powerpoint/2010/main" val="32308245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30"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5738848" y="1286480"/>
            <a:ext cx="534378" cy="103933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461202" y="839116"/>
            <a:ext cx="1350335" cy="1430080"/>
            <a:chOff x="1531088" y="1355651"/>
            <a:chExt cx="1350335" cy="1430079"/>
          </a:xfrm>
        </p:grpSpPr>
        <p:cxnSp>
          <p:nvCxnSpPr>
            <p:cNvPr id="32" name="Straight Connector 31"/>
            <p:cNvCxnSpPr/>
            <p:nvPr/>
          </p:nvCxnSpPr>
          <p:spPr>
            <a:xfrm>
              <a:off x="1541721" y="1355651"/>
              <a:ext cx="0" cy="1419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31088" y="2785730"/>
              <a:ext cx="1350335" cy="0"/>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34"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1471836" y="1253785"/>
            <a:ext cx="534378" cy="102604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5748146" y="1682968"/>
            <a:ext cx="1569719" cy="629556"/>
            <a:chOff x="1531088" y="2156175"/>
            <a:chExt cx="1569719" cy="629556"/>
          </a:xfrm>
        </p:grpSpPr>
        <p:cxnSp>
          <p:nvCxnSpPr>
            <p:cNvPr id="36" name="Straight Connector 35"/>
            <p:cNvCxnSpPr/>
            <p:nvPr/>
          </p:nvCxnSpPr>
          <p:spPr>
            <a:xfrm flipH="1">
              <a:off x="1541721" y="2156175"/>
              <a:ext cx="1559086" cy="6295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31088" y="2785730"/>
              <a:ext cx="1569719"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78324" y="2942167"/>
            <a:ext cx="2145785" cy="1155833"/>
            <a:chOff x="735638" y="1640532"/>
            <a:chExt cx="2145785" cy="1155832"/>
          </a:xfrm>
        </p:grpSpPr>
        <p:cxnSp>
          <p:nvCxnSpPr>
            <p:cNvPr id="39" name="Straight Connector 38"/>
            <p:cNvCxnSpPr/>
            <p:nvPr/>
          </p:nvCxnSpPr>
          <p:spPr>
            <a:xfrm>
              <a:off x="735638" y="1640532"/>
              <a:ext cx="806083" cy="11558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531088" y="2785730"/>
              <a:ext cx="1350335"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4149800" y="4115722"/>
            <a:ext cx="332799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2"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1463141" y="3125117"/>
            <a:ext cx="534378" cy="97819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5771093" y="3050973"/>
            <a:ext cx="534378" cy="10898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Triangle ruler outline ic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5102607" y="3442558"/>
            <a:ext cx="796067" cy="719522"/>
          </a:xfrm>
          <a:prstGeom prst="rect">
            <a:avLst/>
          </a:prstGeom>
          <a:noFill/>
          <a:extLst>
            <a:ext uri="{909E8E84-426E-40DD-AFC4-6F175D3DCCD1}">
              <a14:hiddenFill xmlns:a14="http://schemas.microsoft.com/office/drawing/2010/main">
                <a:solidFill>
                  <a:srgbClr val="FFFFFF"/>
                </a:solidFill>
              </a14:hiddenFill>
            </a:ext>
          </a:extLst>
        </p:spPr>
      </p:pic>
      <p:sp>
        <p:nvSpPr>
          <p:cNvPr id="45" name="Google Shape;2164;p40"/>
          <p:cNvSpPr txBox="1">
            <a:spLocks/>
          </p:cNvSpPr>
          <p:nvPr/>
        </p:nvSpPr>
        <p:spPr>
          <a:xfrm>
            <a:off x="997259" y="2478264"/>
            <a:ext cx="2137144"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600" b="1" dirty="0">
                <a:solidFill>
                  <a:srgbClr val="0070C0"/>
                </a:solidFill>
              </a:rPr>
              <a:t>Góc vuông</a:t>
            </a:r>
            <a:endParaRPr lang="en-US" sz="2600" b="1" dirty="0">
              <a:solidFill>
                <a:srgbClr val="0070C0"/>
              </a:solidFill>
            </a:endParaRPr>
          </a:p>
        </p:txBody>
      </p:sp>
      <p:sp>
        <p:nvSpPr>
          <p:cNvPr id="46" name="Google Shape;2164;p40"/>
          <p:cNvSpPr txBox="1">
            <a:spLocks/>
          </p:cNvSpPr>
          <p:nvPr/>
        </p:nvSpPr>
        <p:spPr>
          <a:xfrm>
            <a:off x="3630117" y="2493032"/>
            <a:ext cx="4806656"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600" b="1" dirty="0">
                <a:solidFill>
                  <a:srgbClr val="0070C0"/>
                </a:solidFill>
              </a:rPr>
              <a:t>Góc nhọn bé hơn góc vuông</a:t>
            </a:r>
            <a:endParaRPr lang="en-US" sz="2600" b="1" dirty="0">
              <a:solidFill>
                <a:srgbClr val="0070C0"/>
              </a:solidFill>
            </a:endParaRPr>
          </a:p>
        </p:txBody>
      </p:sp>
      <p:sp>
        <p:nvSpPr>
          <p:cNvPr id="47" name="Google Shape;2164;p40"/>
          <p:cNvSpPr txBox="1">
            <a:spLocks/>
          </p:cNvSpPr>
          <p:nvPr/>
        </p:nvSpPr>
        <p:spPr>
          <a:xfrm>
            <a:off x="471747" y="4390116"/>
            <a:ext cx="3051543"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b="1" dirty="0">
                <a:solidFill>
                  <a:srgbClr val="0070C0"/>
                </a:solidFill>
              </a:rPr>
              <a:t>Góc tù lớn hơn góc vuông</a:t>
            </a:r>
            <a:endParaRPr lang="en-US" sz="2600" b="1" dirty="0">
              <a:solidFill>
                <a:srgbClr val="0070C0"/>
              </a:solidFill>
            </a:endParaRPr>
          </a:p>
        </p:txBody>
      </p:sp>
      <p:sp>
        <p:nvSpPr>
          <p:cNvPr id="48" name="Google Shape;2164;p40"/>
          <p:cNvSpPr txBox="1">
            <a:spLocks/>
          </p:cNvSpPr>
          <p:nvPr/>
        </p:nvSpPr>
        <p:spPr>
          <a:xfrm>
            <a:off x="3657324" y="4328332"/>
            <a:ext cx="4752242"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600" b="1" dirty="0">
                <a:solidFill>
                  <a:srgbClr val="0070C0"/>
                </a:solidFill>
              </a:rPr>
              <a:t>Góc bẹt bằng hai góc vuông</a:t>
            </a:r>
            <a:endParaRPr lang="en-US" sz="2600" b="1" dirty="0">
              <a:solidFill>
                <a:srgbClr val="0070C0"/>
              </a:solidFill>
            </a:endParaRPr>
          </a:p>
        </p:txBody>
      </p:sp>
      <p:pic>
        <p:nvPicPr>
          <p:cNvPr id="49" name="Picture 48">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8279801" y="4151779"/>
            <a:ext cx="887827" cy="991721"/>
          </a:xfrm>
          <a:prstGeom prst="rect">
            <a:avLst/>
          </a:prstGeom>
        </p:spPr>
      </p:pic>
      <p:sp>
        <p:nvSpPr>
          <p:cNvPr id="50" name="Google Shape;478;p45">
            <a:extLst>
              <a:ext uri="{FF2B5EF4-FFF2-40B4-BE49-F238E27FC236}">
                <a16:creationId xmlns:a16="http://schemas.microsoft.com/office/drawing/2014/main" id="{F26287F7-3FB0-4F76-B02E-8E4B2E29815B}"/>
              </a:ext>
            </a:extLst>
          </p:cNvPr>
          <p:cNvSpPr txBox="1">
            <a:spLocks/>
          </p:cNvSpPr>
          <p:nvPr/>
        </p:nvSpPr>
        <p:spPr>
          <a:xfrm>
            <a:off x="1484407" y="73460"/>
            <a:ext cx="5839104" cy="689692"/>
          </a:xfrm>
          <a:prstGeom prst="doubleWave">
            <a:avLst/>
          </a:prstGeom>
          <a:solidFill>
            <a:schemeClr val="bg2">
              <a:lumMod val="20000"/>
              <a:lumOff val="80000"/>
            </a:schemeClr>
          </a:solidFill>
          <a:ln w="28575">
            <a:solidFill>
              <a:schemeClr val="accent4"/>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rgbClr val="00B050"/>
                </a:solidFill>
                <a:latin typeface="+mj-lt"/>
                <a:cs typeface="Calibri" panose="020F0502020204030204" pitchFamily="34" charset="0"/>
              </a:rPr>
              <a:t>Nêu các góc đã học ở lớp 4?</a:t>
            </a:r>
          </a:p>
        </p:txBody>
      </p:sp>
      <p:pic>
        <p:nvPicPr>
          <p:cNvPr id="51" name="Picture 2" descr="32 Super cute little girl emoji iphone emoticons downloads | Cute gif,  Emoticon, Cute cartoon wallpapers"/>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02090" y="119516"/>
            <a:ext cx="1955422" cy="158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out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arn(outVertical)">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arn(outVertical)">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2" presetClass="entr" presetSubtype="1"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19000" b="-19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accent2">
              <a:lumMod val="20000"/>
              <a:lumOff val="80000"/>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2248286" y="1800859"/>
            <a:ext cx="4838813" cy="1323439"/>
          </a:xfrm>
          <a:prstGeom prst="rect">
            <a:avLst/>
          </a:prstGeom>
          <a:noFill/>
        </p:spPr>
        <p:txBody>
          <a:bodyPr wrap="square" rtlCol="0">
            <a:spAutoFit/>
          </a:bodyPr>
          <a:lstStyle/>
          <a:p>
            <a:pPr algn="ctr"/>
            <a:r>
              <a:rPr lang="vi-VN" sz="4000" b="1" dirty="0">
                <a:solidFill>
                  <a:schemeClr val="accent5">
                    <a:lumMod val="75000"/>
                  </a:schemeClr>
                </a:solidFill>
              </a:rPr>
              <a:t>Hình thành kiến thức mới</a:t>
            </a:r>
            <a:endParaRPr lang="en-US" sz="4000" b="1" dirty="0">
              <a:solidFill>
                <a:schemeClr val="accent5">
                  <a:lumMod val="75000"/>
                </a:schemeClr>
              </a:solidFill>
            </a:endParaRPr>
          </a:p>
        </p:txBody>
      </p:sp>
    </p:spTree>
    <p:extLst>
      <p:ext uri="{BB962C8B-B14F-4D97-AF65-F5344CB8AC3E}">
        <p14:creationId xmlns:p14="http://schemas.microsoft.com/office/powerpoint/2010/main" val="4149947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508270"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a) Các đặc điểm của hình tam giác</a:t>
            </a:r>
          </a:p>
        </p:txBody>
      </p:sp>
      <p:grpSp>
        <p:nvGrpSpPr>
          <p:cNvPr id="23" name="Group 22"/>
          <p:cNvGrpSpPr/>
          <p:nvPr/>
        </p:nvGrpSpPr>
        <p:grpSpPr>
          <a:xfrm>
            <a:off x="108469" y="1664536"/>
            <a:ext cx="2845992" cy="1617933"/>
            <a:chOff x="4433339" y="942182"/>
            <a:chExt cx="3596100" cy="2290164"/>
          </a:xfrm>
        </p:grpSpPr>
        <p:cxnSp>
          <p:nvCxnSpPr>
            <p:cNvPr id="93" name="Straight Connector 92"/>
            <p:cNvCxnSpPr/>
            <p:nvPr/>
          </p:nvCxnSpPr>
          <p:spPr>
            <a:xfrm flipH="1">
              <a:off x="4433339" y="956798"/>
              <a:ext cx="1142359" cy="22755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569863" y="942182"/>
              <a:ext cx="2459576" cy="22901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33339" y="3232346"/>
              <a:ext cx="35961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99" name="Google Shape;2164;p40"/>
          <p:cNvSpPr txBox="1">
            <a:spLocks/>
          </p:cNvSpPr>
          <p:nvPr/>
        </p:nvSpPr>
        <p:spPr>
          <a:xfrm>
            <a:off x="785814" y="132321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70C0"/>
                </a:solidFill>
              </a:rPr>
              <a:t>A</a:t>
            </a:r>
            <a:endParaRPr lang="en-US" sz="2400" b="1" dirty="0">
              <a:solidFill>
                <a:srgbClr val="0070C0"/>
              </a:solidFill>
            </a:endParaRPr>
          </a:p>
        </p:txBody>
      </p:sp>
      <p:sp>
        <p:nvSpPr>
          <p:cNvPr id="100" name="Google Shape;2164;p40"/>
          <p:cNvSpPr txBox="1">
            <a:spLocks/>
          </p:cNvSpPr>
          <p:nvPr/>
        </p:nvSpPr>
        <p:spPr>
          <a:xfrm>
            <a:off x="-40390" y="328246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70C0"/>
                </a:solidFill>
              </a:rPr>
              <a:t>B</a:t>
            </a:r>
            <a:endParaRPr lang="en-US" sz="2400" b="1" dirty="0">
              <a:solidFill>
                <a:srgbClr val="0070C0"/>
              </a:solidFill>
            </a:endParaRPr>
          </a:p>
        </p:txBody>
      </p:sp>
      <p:sp>
        <p:nvSpPr>
          <p:cNvPr id="101" name="Google Shape;2164;p40"/>
          <p:cNvSpPr txBox="1">
            <a:spLocks/>
          </p:cNvSpPr>
          <p:nvPr/>
        </p:nvSpPr>
        <p:spPr>
          <a:xfrm>
            <a:off x="2696061" y="329411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70C0"/>
                </a:solidFill>
              </a:rPr>
              <a:t>C</a:t>
            </a:r>
            <a:endParaRPr lang="en-US" sz="2400" b="1" dirty="0">
              <a:solidFill>
                <a:srgbClr val="0070C0"/>
              </a:solidFill>
            </a:endParaRPr>
          </a:p>
        </p:txBody>
      </p:sp>
      <p:sp>
        <p:nvSpPr>
          <p:cNvPr id="102" name="Google Shape;2164;p40"/>
          <p:cNvSpPr txBox="1">
            <a:spLocks/>
          </p:cNvSpPr>
          <p:nvPr/>
        </p:nvSpPr>
        <p:spPr>
          <a:xfrm>
            <a:off x="4024659" y="1208162"/>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rPr>
              <a:t>Hình tam giác ABC có:</a:t>
            </a:r>
          </a:p>
        </p:txBody>
      </p:sp>
      <p:sp>
        <p:nvSpPr>
          <p:cNvPr id="103" name="Google Shape;2164;p40"/>
          <p:cNvSpPr txBox="1">
            <a:spLocks/>
          </p:cNvSpPr>
          <p:nvPr/>
        </p:nvSpPr>
        <p:spPr>
          <a:xfrm>
            <a:off x="3622254" y="1720890"/>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104" name="Google Shape;2164;p40"/>
          <p:cNvSpPr txBox="1">
            <a:spLocks/>
          </p:cNvSpPr>
          <p:nvPr/>
        </p:nvSpPr>
        <p:spPr>
          <a:xfrm>
            <a:off x="2969789" y="1715812"/>
            <a:ext cx="646377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solidFill>
                  <a:srgbClr val="002060"/>
                </a:solidFill>
                <a:sym typeface="Wingdings" panose="05000000000000000000" pitchFamily="2" charset="2"/>
              </a:rPr>
              <a:t> Ba cạnh là:</a:t>
            </a:r>
            <a:endParaRPr lang="vi-VN" sz="2500" dirty="0">
              <a:solidFill>
                <a:srgbClr val="002060"/>
              </a:solidFill>
            </a:endParaRPr>
          </a:p>
        </p:txBody>
      </p:sp>
      <p:sp>
        <p:nvSpPr>
          <p:cNvPr id="105" name="Google Shape;2164;p40"/>
          <p:cNvSpPr txBox="1">
            <a:spLocks/>
          </p:cNvSpPr>
          <p:nvPr/>
        </p:nvSpPr>
        <p:spPr>
          <a:xfrm>
            <a:off x="4985814" y="1715812"/>
            <a:ext cx="1486906"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cạnh AB,</a:t>
            </a:r>
            <a:endParaRPr lang="vi-VN" sz="2500" dirty="0">
              <a:solidFill>
                <a:srgbClr val="002060"/>
              </a:solidFill>
            </a:endParaRPr>
          </a:p>
        </p:txBody>
      </p:sp>
      <p:sp>
        <p:nvSpPr>
          <p:cNvPr id="106" name="Google Shape;2164;p40"/>
          <p:cNvSpPr txBox="1">
            <a:spLocks/>
          </p:cNvSpPr>
          <p:nvPr/>
        </p:nvSpPr>
        <p:spPr>
          <a:xfrm>
            <a:off x="6362784" y="1715812"/>
            <a:ext cx="1545414"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cạnh AC,</a:t>
            </a:r>
            <a:endParaRPr lang="vi-VN" sz="2500" dirty="0">
              <a:solidFill>
                <a:srgbClr val="002060"/>
              </a:solidFill>
            </a:endParaRPr>
          </a:p>
        </p:txBody>
      </p:sp>
      <p:sp>
        <p:nvSpPr>
          <p:cNvPr id="107" name="Google Shape;2164;p40"/>
          <p:cNvSpPr txBox="1">
            <a:spLocks/>
          </p:cNvSpPr>
          <p:nvPr/>
        </p:nvSpPr>
        <p:spPr>
          <a:xfrm>
            <a:off x="7746380" y="1705656"/>
            <a:ext cx="1513170"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cạnh BC.</a:t>
            </a:r>
            <a:endParaRPr lang="vi-VN" sz="2500" dirty="0">
              <a:solidFill>
                <a:srgbClr val="002060"/>
              </a:solidFill>
            </a:endParaRPr>
          </a:p>
        </p:txBody>
      </p:sp>
      <p:sp>
        <p:nvSpPr>
          <p:cNvPr id="108" name="Google Shape;2164;p40"/>
          <p:cNvSpPr txBox="1">
            <a:spLocks/>
          </p:cNvSpPr>
          <p:nvPr/>
        </p:nvSpPr>
        <p:spPr>
          <a:xfrm>
            <a:off x="2969789" y="2123886"/>
            <a:ext cx="646377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solidFill>
                  <a:srgbClr val="002060"/>
                </a:solidFill>
                <a:sym typeface="Wingdings" panose="05000000000000000000" pitchFamily="2" charset="2"/>
              </a:rPr>
              <a:t> Ba đỉnh là:</a:t>
            </a:r>
            <a:endParaRPr lang="vi-VN" sz="2500" dirty="0">
              <a:solidFill>
                <a:srgbClr val="002060"/>
              </a:solidFill>
            </a:endParaRPr>
          </a:p>
        </p:txBody>
      </p:sp>
      <p:sp>
        <p:nvSpPr>
          <p:cNvPr id="109" name="Google Shape;2164;p40"/>
          <p:cNvSpPr txBox="1">
            <a:spLocks/>
          </p:cNvSpPr>
          <p:nvPr/>
        </p:nvSpPr>
        <p:spPr>
          <a:xfrm>
            <a:off x="4985814" y="2118808"/>
            <a:ext cx="1210937"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đỉnh A,</a:t>
            </a:r>
            <a:endParaRPr lang="vi-VN" sz="2500" dirty="0">
              <a:solidFill>
                <a:srgbClr val="002060"/>
              </a:solidFill>
            </a:endParaRPr>
          </a:p>
        </p:txBody>
      </p:sp>
      <p:sp>
        <p:nvSpPr>
          <p:cNvPr id="110" name="Google Shape;2164;p40"/>
          <p:cNvSpPr txBox="1">
            <a:spLocks/>
          </p:cNvSpPr>
          <p:nvPr/>
        </p:nvSpPr>
        <p:spPr>
          <a:xfrm>
            <a:off x="6072446" y="2113730"/>
            <a:ext cx="1210937"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đỉnh B,</a:t>
            </a:r>
            <a:endParaRPr lang="vi-VN" sz="2500" dirty="0">
              <a:solidFill>
                <a:srgbClr val="002060"/>
              </a:solidFill>
            </a:endParaRPr>
          </a:p>
        </p:txBody>
      </p:sp>
      <p:sp>
        <p:nvSpPr>
          <p:cNvPr id="111" name="Google Shape;2164;p40"/>
          <p:cNvSpPr txBox="1">
            <a:spLocks/>
          </p:cNvSpPr>
          <p:nvPr/>
        </p:nvSpPr>
        <p:spPr>
          <a:xfrm>
            <a:off x="7187132" y="2113730"/>
            <a:ext cx="1210937"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đỉnh C.</a:t>
            </a:r>
            <a:endParaRPr lang="vi-VN" sz="2500" dirty="0">
              <a:solidFill>
                <a:srgbClr val="002060"/>
              </a:solidFill>
            </a:endParaRPr>
          </a:p>
        </p:txBody>
      </p:sp>
      <p:sp>
        <p:nvSpPr>
          <p:cNvPr id="112" name="Google Shape;2164;p40"/>
          <p:cNvSpPr txBox="1">
            <a:spLocks/>
          </p:cNvSpPr>
          <p:nvPr/>
        </p:nvSpPr>
        <p:spPr>
          <a:xfrm>
            <a:off x="2969789" y="2520315"/>
            <a:ext cx="646377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solidFill>
                  <a:srgbClr val="002060"/>
                </a:solidFill>
                <a:sym typeface="Wingdings" panose="05000000000000000000" pitchFamily="2" charset="2"/>
              </a:rPr>
              <a:t> Ba góc là:</a:t>
            </a:r>
            <a:endParaRPr lang="vi-VN" sz="2500" dirty="0">
              <a:solidFill>
                <a:srgbClr val="002060"/>
              </a:solidFill>
            </a:endParaRPr>
          </a:p>
        </p:txBody>
      </p:sp>
      <p:cxnSp>
        <p:nvCxnSpPr>
          <p:cNvPr id="114" name="Straight Connector 113"/>
          <p:cNvCxnSpPr/>
          <p:nvPr/>
        </p:nvCxnSpPr>
        <p:spPr>
          <a:xfrm>
            <a:off x="1002144" y="1664536"/>
            <a:ext cx="1937620" cy="15981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09247" y="1686605"/>
            <a:ext cx="906574" cy="1576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08469" y="3282469"/>
            <a:ext cx="28596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Google Shape;2164;p40"/>
          <p:cNvSpPr txBox="1">
            <a:spLocks/>
          </p:cNvSpPr>
          <p:nvPr/>
        </p:nvSpPr>
        <p:spPr>
          <a:xfrm>
            <a:off x="2968071" y="2940034"/>
            <a:ext cx="6272244"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rgbClr val="002060"/>
                </a:solidFill>
                <a:sym typeface="Wingdings" panose="05000000000000000000" pitchFamily="2" charset="2"/>
              </a:rPr>
              <a:t>Góc đỉnh A, cạnh AB và AC (gọi tắt là góc A)</a:t>
            </a:r>
            <a:endParaRPr lang="vi-VN" sz="2400" dirty="0">
              <a:solidFill>
                <a:srgbClr val="002060"/>
              </a:solidFill>
            </a:endParaRPr>
          </a:p>
        </p:txBody>
      </p:sp>
      <p:sp>
        <p:nvSpPr>
          <p:cNvPr id="24" name="Arc 23"/>
          <p:cNvSpPr/>
          <p:nvPr/>
        </p:nvSpPr>
        <p:spPr>
          <a:xfrm rot="6775333">
            <a:off x="864327" y="1506986"/>
            <a:ext cx="289497" cy="501828"/>
          </a:xfrm>
          <a:prstGeom prst="arc">
            <a:avLst>
              <a:gd name="adj1" fmla="val 16219872"/>
              <a:gd name="adj2" fmla="val 103571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Arc 118"/>
          <p:cNvSpPr/>
          <p:nvPr/>
        </p:nvSpPr>
        <p:spPr>
          <a:xfrm rot="4811837">
            <a:off x="31318" y="2964848"/>
            <a:ext cx="289497" cy="501828"/>
          </a:xfrm>
          <a:prstGeom prst="arc">
            <a:avLst>
              <a:gd name="adj1" fmla="val 12901807"/>
              <a:gd name="adj2" fmla="val 1783484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Google Shape;2164;p40"/>
          <p:cNvSpPr txBox="1">
            <a:spLocks/>
          </p:cNvSpPr>
          <p:nvPr/>
        </p:nvSpPr>
        <p:spPr>
          <a:xfrm>
            <a:off x="2968071" y="3365282"/>
            <a:ext cx="6272244"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rgbClr val="002060"/>
                </a:solidFill>
                <a:sym typeface="Wingdings" panose="05000000000000000000" pitchFamily="2" charset="2"/>
              </a:rPr>
              <a:t>Góc đỉnh B, cạnh BA và BC (gọi tắt là góc B)</a:t>
            </a:r>
            <a:endParaRPr lang="vi-VN" sz="2400" dirty="0">
              <a:solidFill>
                <a:srgbClr val="002060"/>
              </a:solidFill>
            </a:endParaRPr>
          </a:p>
        </p:txBody>
      </p:sp>
      <p:sp>
        <p:nvSpPr>
          <p:cNvPr id="121" name="Arc 120"/>
          <p:cNvSpPr/>
          <p:nvPr/>
        </p:nvSpPr>
        <p:spPr>
          <a:xfrm rot="19962133">
            <a:off x="2561587" y="3041830"/>
            <a:ext cx="289497" cy="501828"/>
          </a:xfrm>
          <a:prstGeom prst="arc">
            <a:avLst>
              <a:gd name="adj1" fmla="val 12901807"/>
              <a:gd name="adj2" fmla="val 1783484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Google Shape;2164;p40"/>
          <p:cNvSpPr txBox="1">
            <a:spLocks/>
          </p:cNvSpPr>
          <p:nvPr/>
        </p:nvSpPr>
        <p:spPr>
          <a:xfrm>
            <a:off x="2954461" y="3756182"/>
            <a:ext cx="629946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rgbClr val="002060"/>
                </a:solidFill>
                <a:sym typeface="Wingdings" panose="05000000000000000000" pitchFamily="2" charset="2"/>
              </a:rPr>
              <a:t>Góc đỉnh C, cạnh CA và CB (gọi tắt là góc C)</a:t>
            </a:r>
            <a:endParaRPr lang="vi-VN" sz="2400" dirty="0">
              <a:solidFill>
                <a:srgbClr val="002060"/>
              </a:solidFill>
            </a:endParaRPr>
          </a:p>
        </p:txBody>
      </p:sp>
    </p:spTree>
    <p:extLst>
      <p:ext uri="{BB962C8B-B14F-4D97-AF65-F5344CB8AC3E}">
        <p14:creationId xmlns:p14="http://schemas.microsoft.com/office/powerpoint/2010/main" val="186930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 presetClass="entr" presetSubtype="0" fill="hold" grpId="0" nodeType="withEffect">
                                  <p:stCondLst>
                                    <p:cond delay="0"/>
                                  </p:stCondLst>
                                  <p:iterate type="lt">
                                    <p:tmAbs val="0"/>
                                  </p:iterate>
                                  <p:childTnLst>
                                    <p:set>
                                      <p:cBhvr>
                                        <p:cTn id="9" dur="1" fill="hold">
                                          <p:stCondLst>
                                            <p:cond delay="0"/>
                                          </p:stCondLst>
                                        </p:cTn>
                                        <p:tgtEl>
                                          <p:spTgt spid="99"/>
                                        </p:tgtEl>
                                        <p:attrNameLst>
                                          <p:attrName>style.visibility</p:attrName>
                                        </p:attrNameLst>
                                      </p:cBhvr>
                                      <p:to>
                                        <p:strVal val="visible"/>
                                      </p:to>
                                    </p:set>
                                  </p:childTnLst>
                                </p:cTn>
                              </p:par>
                              <p:par>
                                <p:cTn id="10" presetID="1" presetClass="entr" presetSubtype="0" fill="hold" grpId="0" nodeType="withEffect">
                                  <p:stCondLst>
                                    <p:cond delay="0"/>
                                  </p:stCondLst>
                                  <p:iterate type="lt">
                                    <p:tmAbs val="0"/>
                                  </p:iterate>
                                  <p:childTnLst>
                                    <p:set>
                                      <p:cBhvr>
                                        <p:cTn id="11" dur="1" fill="hold">
                                          <p:stCondLst>
                                            <p:cond delay="0"/>
                                          </p:stCondLst>
                                        </p:cTn>
                                        <p:tgtEl>
                                          <p:spTgt spid="100"/>
                                        </p:tgtEl>
                                        <p:attrNameLst>
                                          <p:attrName>style.visibility</p:attrName>
                                        </p:attrNameLst>
                                      </p:cBhvr>
                                      <p:to>
                                        <p:strVal val="visible"/>
                                      </p:to>
                                    </p:set>
                                  </p:childTnLst>
                                </p:cTn>
                              </p:par>
                              <p:par>
                                <p:cTn id="12" presetID="1" presetClass="entr" presetSubtype="0" fill="hold" grpId="0" nodeType="withEffect">
                                  <p:stCondLst>
                                    <p:cond delay="0"/>
                                  </p:stCondLst>
                                  <p:iterate type="lt">
                                    <p:tmAbs val="0"/>
                                  </p:iterate>
                                  <p:childTnLst>
                                    <p:set>
                                      <p:cBhvr>
                                        <p:cTn id="13" dur="1" fill="hold">
                                          <p:stCondLst>
                                            <p:cond delay="0"/>
                                          </p:stCondLst>
                                        </p:cTn>
                                        <p:tgtEl>
                                          <p:spTgt spid="10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barn(inVertical)">
                                      <p:cBhvr>
                                        <p:cTn id="18" dur="5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15"/>
                                        </p:tgtEl>
                                        <p:attrNameLst>
                                          <p:attrName>style.visibility</p:attrName>
                                        </p:attrNameLst>
                                      </p:cBhvr>
                                      <p:to>
                                        <p:strVal val="visible"/>
                                      </p:to>
                                    </p:set>
                                    <p:anim calcmode="lin" valueType="num">
                                      <p:cBhvr additive="base">
                                        <p:cTn id="28" dur="500" fill="hold"/>
                                        <p:tgtEl>
                                          <p:spTgt spid="115"/>
                                        </p:tgtEl>
                                        <p:attrNameLst>
                                          <p:attrName>ppt_x</p:attrName>
                                        </p:attrNameLst>
                                      </p:cBhvr>
                                      <p:tavLst>
                                        <p:tav tm="0">
                                          <p:val>
                                            <p:strVal val="0-#ppt_w/2"/>
                                          </p:val>
                                        </p:tav>
                                        <p:tav tm="100000">
                                          <p:val>
                                            <p:strVal val="#ppt_x"/>
                                          </p:val>
                                        </p:tav>
                                      </p:tavLst>
                                    </p:anim>
                                    <p:anim calcmode="lin" valueType="num">
                                      <p:cBhvr additive="base">
                                        <p:cTn id="29" dur="500" fill="hold"/>
                                        <p:tgtEl>
                                          <p:spTgt spid="11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14"/>
                                        </p:tgtEl>
                                        <p:attrNameLst>
                                          <p:attrName>style.visibility</p:attrName>
                                        </p:attrNameLst>
                                      </p:cBhvr>
                                      <p:to>
                                        <p:strVal val="visible"/>
                                      </p:to>
                                    </p:set>
                                    <p:anim calcmode="lin" valueType="num">
                                      <p:cBhvr additive="base">
                                        <p:cTn id="38" dur="500" fill="hold"/>
                                        <p:tgtEl>
                                          <p:spTgt spid="114"/>
                                        </p:tgtEl>
                                        <p:attrNameLst>
                                          <p:attrName>ppt_x</p:attrName>
                                        </p:attrNameLst>
                                      </p:cBhvr>
                                      <p:tavLst>
                                        <p:tav tm="0">
                                          <p:val>
                                            <p:strVal val="1+#ppt_w/2"/>
                                          </p:val>
                                        </p:tav>
                                        <p:tav tm="100000">
                                          <p:val>
                                            <p:strVal val="#ppt_x"/>
                                          </p:val>
                                        </p:tav>
                                      </p:tavLst>
                                    </p:anim>
                                    <p:anim calcmode="lin" valueType="num">
                                      <p:cBhvr additive="base">
                                        <p:cTn id="39" dur="500" fill="hold"/>
                                        <p:tgtEl>
                                          <p:spTgt spid="114"/>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1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1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16"/>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mph" presetSubtype="0" fill="hold" grpId="1" nodeType="clickEffect">
                                  <p:stCondLst>
                                    <p:cond delay="0"/>
                                  </p:stCondLst>
                                  <p:iterate type="lt">
                                    <p:tmPct val="4000"/>
                                  </p:iterate>
                                  <p:childTnLst>
                                    <p:set>
                                      <p:cBhvr override="childStyle">
                                        <p:cTn id="68" dur="500" fill="hold"/>
                                        <p:tgtEl>
                                          <p:spTgt spid="99"/>
                                        </p:tgtEl>
                                        <p:attrNameLst>
                                          <p:attrName>style.color</p:attrName>
                                        </p:attrNameLst>
                                      </p:cBhvr>
                                      <p:to>
                                        <p:clrVal>
                                          <a:srgbClr val="FF2847"/>
                                        </p:clrVal>
                                      </p:to>
                                    </p:set>
                                    <p:set>
                                      <p:cBhvr>
                                        <p:cTn id="69" dur="500" fill="hold"/>
                                        <p:tgtEl>
                                          <p:spTgt spid="99"/>
                                        </p:tgtEl>
                                        <p:attrNameLst>
                                          <p:attrName>fillcolor</p:attrName>
                                        </p:attrNameLst>
                                      </p:cBhvr>
                                      <p:to>
                                        <p:clrVal>
                                          <a:srgbClr val="FF2847"/>
                                        </p:clrVal>
                                      </p:to>
                                    </p:set>
                                    <p:set>
                                      <p:cBhvr>
                                        <p:cTn id="70" dur="500" fill="hold"/>
                                        <p:tgtEl>
                                          <p:spTgt spid="99"/>
                                        </p:tgtEl>
                                        <p:attrNameLst>
                                          <p:attrName>fill.type</p:attrName>
                                        </p:attrNameLst>
                                      </p:cBhvr>
                                      <p:to>
                                        <p:strVal val="solid"/>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fade">
                                      <p:cBhvr>
                                        <p:cTn id="74" dur="500"/>
                                        <p:tgtEl>
                                          <p:spTgt spid="10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1" nodeType="clickEffect">
                                  <p:stCondLst>
                                    <p:cond delay="0"/>
                                  </p:stCondLst>
                                  <p:iterate type="lt">
                                    <p:tmPct val="4000"/>
                                  </p:iterate>
                                  <p:childTnLst>
                                    <p:set>
                                      <p:cBhvr override="childStyle">
                                        <p:cTn id="78" dur="500" fill="hold"/>
                                        <p:tgtEl>
                                          <p:spTgt spid="100"/>
                                        </p:tgtEl>
                                        <p:attrNameLst>
                                          <p:attrName>style.color</p:attrName>
                                        </p:attrNameLst>
                                      </p:cBhvr>
                                      <p:to>
                                        <p:clrVal>
                                          <a:srgbClr val="FF2847"/>
                                        </p:clrVal>
                                      </p:to>
                                    </p:set>
                                    <p:set>
                                      <p:cBhvr>
                                        <p:cTn id="79" dur="500" fill="hold"/>
                                        <p:tgtEl>
                                          <p:spTgt spid="100"/>
                                        </p:tgtEl>
                                        <p:attrNameLst>
                                          <p:attrName>fillcolor</p:attrName>
                                        </p:attrNameLst>
                                      </p:cBhvr>
                                      <p:to>
                                        <p:clrVal>
                                          <a:srgbClr val="FF2847"/>
                                        </p:clrVal>
                                      </p:to>
                                    </p:set>
                                    <p:set>
                                      <p:cBhvr>
                                        <p:cTn id="80" dur="500" fill="hold"/>
                                        <p:tgtEl>
                                          <p:spTgt spid="100"/>
                                        </p:tgtEl>
                                        <p:attrNameLst>
                                          <p:attrName>fill.type</p:attrName>
                                        </p:attrNameLst>
                                      </p:cBhvr>
                                      <p:to>
                                        <p:strVal val="solid"/>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fade">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mph" presetSubtype="0" fill="hold" grpId="1" nodeType="clickEffect">
                                  <p:stCondLst>
                                    <p:cond delay="0"/>
                                  </p:stCondLst>
                                  <p:iterate type="lt">
                                    <p:tmPct val="4000"/>
                                  </p:iterate>
                                  <p:childTnLst>
                                    <p:set>
                                      <p:cBhvr override="childStyle">
                                        <p:cTn id="88" dur="500" fill="hold"/>
                                        <p:tgtEl>
                                          <p:spTgt spid="101"/>
                                        </p:tgtEl>
                                        <p:attrNameLst>
                                          <p:attrName>style.color</p:attrName>
                                        </p:attrNameLst>
                                      </p:cBhvr>
                                      <p:to>
                                        <p:clrVal>
                                          <a:srgbClr val="FF2847"/>
                                        </p:clrVal>
                                      </p:to>
                                    </p:set>
                                    <p:set>
                                      <p:cBhvr>
                                        <p:cTn id="89" dur="500" fill="hold"/>
                                        <p:tgtEl>
                                          <p:spTgt spid="101"/>
                                        </p:tgtEl>
                                        <p:attrNameLst>
                                          <p:attrName>fillcolor</p:attrName>
                                        </p:attrNameLst>
                                      </p:cBhvr>
                                      <p:to>
                                        <p:clrVal>
                                          <a:srgbClr val="FF2847"/>
                                        </p:clrVal>
                                      </p:to>
                                    </p:set>
                                    <p:set>
                                      <p:cBhvr>
                                        <p:cTn id="90" dur="500" fill="hold"/>
                                        <p:tgtEl>
                                          <p:spTgt spid="101"/>
                                        </p:tgtEl>
                                        <p:attrNameLst>
                                          <p:attrName>fill.type</p:attrName>
                                        </p:attrNameLst>
                                      </p:cBhvr>
                                      <p:to>
                                        <p:strVal val="solid"/>
                                      </p:to>
                                    </p:se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fade">
                                      <p:cBhvr>
                                        <p:cTn id="94" dur="500"/>
                                        <p:tgtEl>
                                          <p:spTgt spid="1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barn(inVertical)">
                                      <p:cBhvr>
                                        <p:cTn id="104" dur="500"/>
                                        <p:tgtEl>
                                          <p:spTgt spid="24"/>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17"/>
                                        </p:tgtEl>
                                        <p:attrNameLst>
                                          <p:attrName>style.visibility</p:attrName>
                                        </p:attrNameLst>
                                      </p:cBhvr>
                                      <p:to>
                                        <p:strVal val="visible"/>
                                      </p:to>
                                    </p:set>
                                    <p:animEffect transition="in" filter="fade">
                                      <p:cBhvr>
                                        <p:cTn id="108" dur="500"/>
                                        <p:tgtEl>
                                          <p:spTgt spid="11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19"/>
                                        </p:tgtEl>
                                        <p:attrNameLst>
                                          <p:attrName>style.visibility</p:attrName>
                                        </p:attrNameLst>
                                      </p:cBhvr>
                                      <p:to>
                                        <p:strVal val="visible"/>
                                      </p:to>
                                    </p:set>
                                    <p:animEffect transition="in" filter="barn(inVertical)">
                                      <p:cBhvr>
                                        <p:cTn id="113" dur="500"/>
                                        <p:tgtEl>
                                          <p:spTgt spid="119"/>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500"/>
                                        <p:tgtEl>
                                          <p:spTgt spid="12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barn(inVertical)">
                                      <p:cBhvr>
                                        <p:cTn id="122" dur="500"/>
                                        <p:tgtEl>
                                          <p:spTgt spid="121"/>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122"/>
                                        </p:tgtEl>
                                        <p:attrNameLst>
                                          <p:attrName>style.visibility</p:attrName>
                                        </p:attrNameLst>
                                      </p:cBhvr>
                                      <p:to>
                                        <p:strVal val="visible"/>
                                      </p:to>
                                    </p:set>
                                    <p:animEffect transition="in" filter="fade">
                                      <p:cBhvr>
                                        <p:cTn id="12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9" grpId="1"/>
      <p:bldP spid="100" grpId="0"/>
      <p:bldP spid="100" grpId="1"/>
      <p:bldP spid="101" grpId="0"/>
      <p:bldP spid="101" grpId="1"/>
      <p:bldP spid="102" grpId="0"/>
      <p:bldP spid="104" grpId="0"/>
      <p:bldP spid="105" grpId="0"/>
      <p:bldP spid="106" grpId="0"/>
      <p:bldP spid="107" grpId="0"/>
      <p:bldP spid="108" grpId="0"/>
      <p:bldP spid="109" grpId="0"/>
      <p:bldP spid="110" grpId="0"/>
      <p:bldP spid="111" grpId="0"/>
      <p:bldP spid="112" grpId="0"/>
      <p:bldP spid="117" grpId="0"/>
      <p:bldP spid="24" grpId="0" animBg="1"/>
      <p:bldP spid="119" grpId="0" animBg="1"/>
      <p:bldP spid="120" grpId="0"/>
      <p:bldP spid="121" grpId="0" animBg="1"/>
      <p:bldP spid="1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508270"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a) Các đặc điểm của hình tam giác</a:t>
            </a:r>
          </a:p>
        </p:txBody>
      </p:sp>
      <p:sp>
        <p:nvSpPr>
          <p:cNvPr id="104" name="Google Shape;2164;p40"/>
          <p:cNvSpPr txBox="1">
            <a:spLocks/>
          </p:cNvSpPr>
          <p:nvPr/>
        </p:nvSpPr>
        <p:spPr>
          <a:xfrm>
            <a:off x="5459003" y="1600523"/>
            <a:ext cx="195141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dirty="0">
                <a:solidFill>
                  <a:srgbClr val="002060"/>
                </a:solidFill>
                <a:sym typeface="Wingdings" panose="05000000000000000000" pitchFamily="2" charset="2"/>
              </a:rPr>
              <a:t> 3 cạnh</a:t>
            </a:r>
            <a:endParaRPr lang="vi-VN" sz="3200" dirty="0">
              <a:solidFill>
                <a:srgbClr val="002060"/>
              </a:solidFill>
            </a:endParaRPr>
          </a:p>
        </p:txBody>
      </p:sp>
      <p:sp>
        <p:nvSpPr>
          <p:cNvPr id="108" name="Google Shape;2164;p40"/>
          <p:cNvSpPr txBox="1">
            <a:spLocks/>
          </p:cNvSpPr>
          <p:nvPr/>
        </p:nvSpPr>
        <p:spPr>
          <a:xfrm>
            <a:off x="5459003" y="2206811"/>
            <a:ext cx="195141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dirty="0">
                <a:solidFill>
                  <a:srgbClr val="002060"/>
                </a:solidFill>
                <a:sym typeface="Wingdings" panose="05000000000000000000" pitchFamily="2" charset="2"/>
              </a:rPr>
              <a:t> 3 đỉnh</a:t>
            </a:r>
            <a:endParaRPr lang="vi-VN" sz="3200" dirty="0">
              <a:solidFill>
                <a:srgbClr val="002060"/>
              </a:solidFill>
            </a:endParaRPr>
          </a:p>
        </p:txBody>
      </p:sp>
      <p:sp>
        <p:nvSpPr>
          <p:cNvPr id="112" name="Google Shape;2164;p40"/>
          <p:cNvSpPr txBox="1">
            <a:spLocks/>
          </p:cNvSpPr>
          <p:nvPr/>
        </p:nvSpPr>
        <p:spPr>
          <a:xfrm>
            <a:off x="5459003" y="2813099"/>
            <a:ext cx="195141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dirty="0">
                <a:solidFill>
                  <a:srgbClr val="002060"/>
                </a:solidFill>
                <a:sym typeface="Wingdings" panose="05000000000000000000" pitchFamily="2" charset="2"/>
              </a:rPr>
              <a:t> 3 góc</a:t>
            </a:r>
            <a:endParaRPr lang="vi-VN" sz="3200" dirty="0">
              <a:solidFill>
                <a:srgbClr val="002060"/>
              </a:solidFill>
            </a:endParaRPr>
          </a:p>
        </p:txBody>
      </p:sp>
      <p:grpSp>
        <p:nvGrpSpPr>
          <p:cNvPr id="7" name="Google Shape;2935;p98">
            <a:extLst>
              <a:ext uri="{FF2B5EF4-FFF2-40B4-BE49-F238E27FC236}">
                <a16:creationId xmlns:a16="http://schemas.microsoft.com/office/drawing/2014/main" id="{39183D0F-FA6D-48A8-AA52-76411C7E703A}"/>
              </a:ext>
            </a:extLst>
          </p:cNvPr>
          <p:cNvGrpSpPr/>
          <p:nvPr/>
        </p:nvGrpSpPr>
        <p:grpSpPr>
          <a:xfrm>
            <a:off x="6819762" y="4305546"/>
            <a:ext cx="1197810" cy="789801"/>
            <a:chOff x="2116627" y="3519195"/>
            <a:chExt cx="1197810" cy="789801"/>
          </a:xfrm>
        </p:grpSpPr>
        <p:sp>
          <p:nvSpPr>
            <p:cNvPr id="8" name="Google Shape;2936;p98">
              <a:extLst>
                <a:ext uri="{FF2B5EF4-FFF2-40B4-BE49-F238E27FC236}">
                  <a16:creationId xmlns:a16="http://schemas.microsoft.com/office/drawing/2014/main" id="{1054DDAA-DFC7-494C-8B85-ABF1B1C77635}"/>
                </a:ext>
              </a:extLst>
            </p:cNvPr>
            <p:cNvSpPr/>
            <p:nvPr/>
          </p:nvSpPr>
          <p:spPr>
            <a:xfrm>
              <a:off x="2116627" y="3519195"/>
              <a:ext cx="1111286" cy="665389"/>
            </a:xfrm>
            <a:custGeom>
              <a:avLst/>
              <a:gdLst/>
              <a:ahLst/>
              <a:cxnLst/>
              <a:rect l="l" t="t" r="r" b="b"/>
              <a:pathLst>
                <a:path w="79605" h="47664" extrusionOk="0">
                  <a:moveTo>
                    <a:pt x="39005" y="0"/>
                  </a:moveTo>
                  <a:cubicBezTo>
                    <a:pt x="32566" y="0"/>
                    <a:pt x="33031" y="4711"/>
                    <a:pt x="32144" y="7495"/>
                  </a:cubicBezTo>
                  <a:cubicBezTo>
                    <a:pt x="32032" y="7846"/>
                    <a:pt x="31908" y="7993"/>
                    <a:pt x="31754" y="7993"/>
                  </a:cubicBezTo>
                  <a:cubicBezTo>
                    <a:pt x="30953" y="7993"/>
                    <a:pt x="29356" y="3975"/>
                    <a:pt x="24604" y="3975"/>
                  </a:cubicBezTo>
                  <a:cubicBezTo>
                    <a:pt x="22019" y="3975"/>
                    <a:pt x="18501" y="5163"/>
                    <a:pt x="13670" y="8832"/>
                  </a:cubicBezTo>
                  <a:cubicBezTo>
                    <a:pt x="7784" y="13302"/>
                    <a:pt x="0" y="47663"/>
                    <a:pt x="25852" y="47663"/>
                  </a:cubicBezTo>
                  <a:cubicBezTo>
                    <a:pt x="25890" y="47663"/>
                    <a:pt x="25928" y="47663"/>
                    <a:pt x="25966" y="47663"/>
                  </a:cubicBezTo>
                  <a:cubicBezTo>
                    <a:pt x="29956" y="47643"/>
                    <a:pt x="33035" y="41404"/>
                    <a:pt x="33035" y="41404"/>
                  </a:cubicBezTo>
                  <a:cubicBezTo>
                    <a:pt x="33035" y="41404"/>
                    <a:pt x="36327" y="47580"/>
                    <a:pt x="42096" y="47580"/>
                  </a:cubicBezTo>
                  <a:cubicBezTo>
                    <a:pt x="43130" y="47580"/>
                    <a:pt x="44243" y="47382"/>
                    <a:pt x="45432" y="46914"/>
                  </a:cubicBezTo>
                  <a:cubicBezTo>
                    <a:pt x="52299" y="44179"/>
                    <a:pt x="49767" y="38386"/>
                    <a:pt x="49868" y="37657"/>
                  </a:cubicBezTo>
                  <a:cubicBezTo>
                    <a:pt x="49870" y="37644"/>
                    <a:pt x="49878" y="37637"/>
                    <a:pt x="49892" y="37637"/>
                  </a:cubicBezTo>
                  <a:cubicBezTo>
                    <a:pt x="50356" y="37637"/>
                    <a:pt x="57388" y="45054"/>
                    <a:pt x="64185" y="45054"/>
                  </a:cubicBezTo>
                  <a:cubicBezTo>
                    <a:pt x="68027" y="45054"/>
                    <a:pt x="71793" y="42685"/>
                    <a:pt x="74256" y="35266"/>
                  </a:cubicBezTo>
                  <a:cubicBezTo>
                    <a:pt x="79604" y="19102"/>
                    <a:pt x="71238" y="11405"/>
                    <a:pt x="64412" y="7596"/>
                  </a:cubicBezTo>
                  <a:cubicBezTo>
                    <a:pt x="62934" y="6773"/>
                    <a:pt x="61604" y="6449"/>
                    <a:pt x="60425" y="6449"/>
                  </a:cubicBezTo>
                  <a:cubicBezTo>
                    <a:pt x="56096" y="6449"/>
                    <a:pt x="53818" y="10817"/>
                    <a:pt x="53818" y="10817"/>
                  </a:cubicBezTo>
                  <a:cubicBezTo>
                    <a:pt x="53818" y="10817"/>
                    <a:pt x="49726" y="1621"/>
                    <a:pt x="42191" y="304"/>
                  </a:cubicBezTo>
                  <a:cubicBezTo>
                    <a:pt x="40974" y="95"/>
                    <a:pt x="39920" y="0"/>
                    <a:pt x="39005" y="0"/>
                  </a:cubicBezTo>
                  <a:close/>
                </a:path>
              </a:pathLst>
            </a:custGeom>
            <a:solidFill>
              <a:srgbClr val="C9DA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937;p98">
              <a:extLst>
                <a:ext uri="{FF2B5EF4-FFF2-40B4-BE49-F238E27FC236}">
                  <a16:creationId xmlns:a16="http://schemas.microsoft.com/office/drawing/2014/main" id="{76D5C246-6F54-4286-88F4-88B7FB760497}"/>
                </a:ext>
              </a:extLst>
            </p:cNvPr>
            <p:cNvSpPr/>
            <p:nvPr/>
          </p:nvSpPr>
          <p:spPr>
            <a:xfrm>
              <a:off x="2138265" y="3669725"/>
              <a:ext cx="1176172" cy="545375"/>
            </a:xfrm>
            <a:custGeom>
              <a:avLst/>
              <a:gdLst/>
              <a:ahLst/>
              <a:cxnLst/>
              <a:rect l="l" t="t" r="r" b="b"/>
              <a:pathLst>
                <a:path w="84253" h="39067" extrusionOk="0">
                  <a:moveTo>
                    <a:pt x="38258" y="2531"/>
                  </a:moveTo>
                  <a:cubicBezTo>
                    <a:pt x="50377" y="2531"/>
                    <a:pt x="62686" y="3039"/>
                    <a:pt x="65515" y="3701"/>
                  </a:cubicBezTo>
                  <a:cubicBezTo>
                    <a:pt x="68919" y="4511"/>
                    <a:pt x="68716" y="17981"/>
                    <a:pt x="68716" y="17981"/>
                  </a:cubicBezTo>
                  <a:cubicBezTo>
                    <a:pt x="68716" y="17981"/>
                    <a:pt x="7988" y="17981"/>
                    <a:pt x="7259" y="17860"/>
                  </a:cubicBezTo>
                  <a:cubicBezTo>
                    <a:pt x="6530" y="17738"/>
                    <a:pt x="7644" y="7083"/>
                    <a:pt x="12201" y="4369"/>
                  </a:cubicBezTo>
                  <a:cubicBezTo>
                    <a:pt x="14448" y="3029"/>
                    <a:pt x="26261" y="2531"/>
                    <a:pt x="38258" y="2531"/>
                  </a:cubicBezTo>
                  <a:close/>
                  <a:moveTo>
                    <a:pt x="46704" y="1"/>
                  </a:moveTo>
                  <a:cubicBezTo>
                    <a:pt x="32727" y="1"/>
                    <a:pt x="16718" y="946"/>
                    <a:pt x="16718" y="946"/>
                  </a:cubicBezTo>
                  <a:cubicBezTo>
                    <a:pt x="16619" y="943"/>
                    <a:pt x="16521" y="942"/>
                    <a:pt x="16423" y="942"/>
                  </a:cubicBezTo>
                  <a:cubicBezTo>
                    <a:pt x="1" y="942"/>
                    <a:pt x="4558" y="36283"/>
                    <a:pt x="6752" y="38055"/>
                  </a:cubicBezTo>
                  <a:cubicBezTo>
                    <a:pt x="7641" y="38764"/>
                    <a:pt x="8979" y="38952"/>
                    <a:pt x="10519" y="38952"/>
                  </a:cubicBezTo>
                  <a:cubicBezTo>
                    <a:pt x="12250" y="38952"/>
                    <a:pt x="14236" y="38715"/>
                    <a:pt x="16128" y="38715"/>
                  </a:cubicBezTo>
                  <a:cubicBezTo>
                    <a:pt x="16737" y="38715"/>
                    <a:pt x="17336" y="38740"/>
                    <a:pt x="17914" y="38805"/>
                  </a:cubicBezTo>
                  <a:cubicBezTo>
                    <a:pt x="18484" y="38866"/>
                    <a:pt x="19054" y="38892"/>
                    <a:pt x="19627" y="38892"/>
                  </a:cubicBezTo>
                  <a:cubicBezTo>
                    <a:pt x="22887" y="38892"/>
                    <a:pt x="26238" y="38049"/>
                    <a:pt x="30265" y="38049"/>
                  </a:cubicBezTo>
                  <a:cubicBezTo>
                    <a:pt x="30454" y="38049"/>
                    <a:pt x="30645" y="38051"/>
                    <a:pt x="30837" y="38055"/>
                  </a:cubicBezTo>
                  <a:cubicBezTo>
                    <a:pt x="38646" y="38199"/>
                    <a:pt x="43626" y="38628"/>
                    <a:pt x="47489" y="38628"/>
                  </a:cubicBezTo>
                  <a:cubicBezTo>
                    <a:pt x="50139" y="38628"/>
                    <a:pt x="52264" y="38426"/>
                    <a:pt x="54415" y="37792"/>
                  </a:cubicBezTo>
                  <a:cubicBezTo>
                    <a:pt x="55061" y="37606"/>
                    <a:pt x="55934" y="37530"/>
                    <a:pt x="56947" y="37530"/>
                  </a:cubicBezTo>
                  <a:cubicBezTo>
                    <a:pt x="61012" y="37530"/>
                    <a:pt x="67320" y="38748"/>
                    <a:pt x="70174" y="38926"/>
                  </a:cubicBezTo>
                  <a:cubicBezTo>
                    <a:pt x="71630" y="39021"/>
                    <a:pt x="72862" y="39066"/>
                    <a:pt x="73942" y="39066"/>
                  </a:cubicBezTo>
                  <a:cubicBezTo>
                    <a:pt x="77012" y="39066"/>
                    <a:pt x="78861" y="38699"/>
                    <a:pt x="81153" y="38055"/>
                  </a:cubicBezTo>
                  <a:cubicBezTo>
                    <a:pt x="84252" y="37164"/>
                    <a:pt x="81882" y="21526"/>
                    <a:pt x="80789" y="20918"/>
                  </a:cubicBezTo>
                  <a:cubicBezTo>
                    <a:pt x="79882" y="20412"/>
                    <a:pt x="78735" y="20293"/>
                    <a:pt x="77556" y="20293"/>
                  </a:cubicBezTo>
                  <a:cubicBezTo>
                    <a:pt x="76515" y="20293"/>
                    <a:pt x="75449" y="20386"/>
                    <a:pt x="74501" y="20386"/>
                  </a:cubicBezTo>
                  <a:cubicBezTo>
                    <a:pt x="73042" y="20386"/>
                    <a:pt x="71865" y="20167"/>
                    <a:pt x="71491" y="19055"/>
                  </a:cubicBezTo>
                  <a:cubicBezTo>
                    <a:pt x="70600" y="16401"/>
                    <a:pt x="71937" y="5362"/>
                    <a:pt x="66630" y="1837"/>
                  </a:cubicBezTo>
                  <a:cubicBezTo>
                    <a:pt x="64502" y="424"/>
                    <a:pt x="56058" y="1"/>
                    <a:pt x="46704"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938;p98">
              <a:extLst>
                <a:ext uri="{FF2B5EF4-FFF2-40B4-BE49-F238E27FC236}">
                  <a16:creationId xmlns:a16="http://schemas.microsoft.com/office/drawing/2014/main" id="{91C1736B-F339-4B94-8E0C-88AA95D46B2D}"/>
                </a:ext>
              </a:extLst>
            </p:cNvPr>
            <p:cNvSpPr/>
            <p:nvPr/>
          </p:nvSpPr>
          <p:spPr>
            <a:xfrm>
              <a:off x="2349019" y="3782745"/>
              <a:ext cx="106626" cy="111708"/>
            </a:xfrm>
            <a:custGeom>
              <a:avLst/>
              <a:gdLst/>
              <a:ahLst/>
              <a:cxnLst/>
              <a:rect l="l" t="t" r="r" b="b"/>
              <a:pathLst>
                <a:path w="7638" h="8002" extrusionOk="0">
                  <a:moveTo>
                    <a:pt x="3492" y="1744"/>
                  </a:moveTo>
                  <a:cubicBezTo>
                    <a:pt x="3993" y="1744"/>
                    <a:pt x="4264" y="1940"/>
                    <a:pt x="4315" y="2370"/>
                  </a:cubicBezTo>
                  <a:cubicBezTo>
                    <a:pt x="4336" y="2471"/>
                    <a:pt x="4336" y="2593"/>
                    <a:pt x="4315" y="2714"/>
                  </a:cubicBezTo>
                  <a:cubicBezTo>
                    <a:pt x="4295" y="2796"/>
                    <a:pt x="4275" y="2897"/>
                    <a:pt x="4214" y="2958"/>
                  </a:cubicBezTo>
                  <a:cubicBezTo>
                    <a:pt x="4153" y="3039"/>
                    <a:pt x="4093" y="3079"/>
                    <a:pt x="4012" y="3120"/>
                  </a:cubicBezTo>
                  <a:cubicBezTo>
                    <a:pt x="3951" y="3160"/>
                    <a:pt x="3870" y="3201"/>
                    <a:pt x="3789" y="3221"/>
                  </a:cubicBezTo>
                  <a:lnTo>
                    <a:pt x="3546" y="3302"/>
                  </a:lnTo>
                  <a:lnTo>
                    <a:pt x="3323" y="3363"/>
                  </a:lnTo>
                  <a:cubicBezTo>
                    <a:pt x="3242" y="3363"/>
                    <a:pt x="3181" y="3322"/>
                    <a:pt x="3181" y="3261"/>
                  </a:cubicBezTo>
                  <a:cubicBezTo>
                    <a:pt x="3161" y="3120"/>
                    <a:pt x="3141" y="2917"/>
                    <a:pt x="3080" y="2633"/>
                  </a:cubicBezTo>
                  <a:cubicBezTo>
                    <a:pt x="3039" y="2350"/>
                    <a:pt x="2999" y="2127"/>
                    <a:pt x="2979" y="1985"/>
                  </a:cubicBezTo>
                  <a:cubicBezTo>
                    <a:pt x="2958" y="1945"/>
                    <a:pt x="2958" y="1904"/>
                    <a:pt x="2979" y="1864"/>
                  </a:cubicBezTo>
                  <a:cubicBezTo>
                    <a:pt x="3060" y="1823"/>
                    <a:pt x="3120" y="1783"/>
                    <a:pt x="3201" y="1762"/>
                  </a:cubicBezTo>
                  <a:cubicBezTo>
                    <a:pt x="3306" y="1750"/>
                    <a:pt x="3402" y="1744"/>
                    <a:pt x="3492" y="1744"/>
                  </a:cubicBezTo>
                  <a:close/>
                  <a:moveTo>
                    <a:pt x="4214" y="4416"/>
                  </a:moveTo>
                  <a:lnTo>
                    <a:pt x="4376" y="4457"/>
                  </a:lnTo>
                  <a:cubicBezTo>
                    <a:pt x="4437" y="4457"/>
                    <a:pt x="4478" y="4497"/>
                    <a:pt x="4518" y="4517"/>
                  </a:cubicBezTo>
                  <a:cubicBezTo>
                    <a:pt x="4579" y="4558"/>
                    <a:pt x="4619" y="4598"/>
                    <a:pt x="4640" y="4639"/>
                  </a:cubicBezTo>
                  <a:cubicBezTo>
                    <a:pt x="4700" y="4679"/>
                    <a:pt x="4721" y="4740"/>
                    <a:pt x="4741" y="4801"/>
                  </a:cubicBezTo>
                  <a:cubicBezTo>
                    <a:pt x="4781" y="4862"/>
                    <a:pt x="4802" y="4943"/>
                    <a:pt x="4802" y="5003"/>
                  </a:cubicBezTo>
                  <a:cubicBezTo>
                    <a:pt x="4822" y="5145"/>
                    <a:pt x="4822" y="5267"/>
                    <a:pt x="4781" y="5388"/>
                  </a:cubicBezTo>
                  <a:cubicBezTo>
                    <a:pt x="4761" y="5490"/>
                    <a:pt x="4721" y="5571"/>
                    <a:pt x="4660" y="5631"/>
                  </a:cubicBezTo>
                  <a:cubicBezTo>
                    <a:pt x="4599" y="5712"/>
                    <a:pt x="4518" y="5773"/>
                    <a:pt x="4417" y="5814"/>
                  </a:cubicBezTo>
                  <a:cubicBezTo>
                    <a:pt x="4336" y="5854"/>
                    <a:pt x="4234" y="5895"/>
                    <a:pt x="4133" y="5915"/>
                  </a:cubicBezTo>
                  <a:cubicBezTo>
                    <a:pt x="4032" y="5935"/>
                    <a:pt x="3931" y="5955"/>
                    <a:pt x="3809" y="5955"/>
                  </a:cubicBezTo>
                  <a:lnTo>
                    <a:pt x="3647" y="5976"/>
                  </a:lnTo>
                  <a:cubicBezTo>
                    <a:pt x="3646" y="5977"/>
                    <a:pt x="3644" y="5978"/>
                    <a:pt x="3643" y="5978"/>
                  </a:cubicBezTo>
                  <a:cubicBezTo>
                    <a:pt x="3624" y="5978"/>
                    <a:pt x="3604" y="5857"/>
                    <a:pt x="3566" y="5631"/>
                  </a:cubicBezTo>
                  <a:lnTo>
                    <a:pt x="3546" y="5469"/>
                  </a:lnTo>
                  <a:cubicBezTo>
                    <a:pt x="3526" y="5307"/>
                    <a:pt x="3526" y="5145"/>
                    <a:pt x="3526" y="4983"/>
                  </a:cubicBezTo>
                  <a:lnTo>
                    <a:pt x="3526" y="4619"/>
                  </a:lnTo>
                  <a:lnTo>
                    <a:pt x="3505" y="4436"/>
                  </a:lnTo>
                  <a:lnTo>
                    <a:pt x="3667" y="4436"/>
                  </a:lnTo>
                  <a:lnTo>
                    <a:pt x="3850" y="4416"/>
                  </a:lnTo>
                  <a:close/>
                  <a:moveTo>
                    <a:pt x="4862" y="0"/>
                  </a:moveTo>
                  <a:cubicBezTo>
                    <a:pt x="4619" y="0"/>
                    <a:pt x="4376" y="20"/>
                    <a:pt x="4133" y="41"/>
                  </a:cubicBezTo>
                  <a:lnTo>
                    <a:pt x="1" y="750"/>
                  </a:lnTo>
                  <a:lnTo>
                    <a:pt x="872" y="7232"/>
                  </a:lnTo>
                  <a:cubicBezTo>
                    <a:pt x="912" y="7515"/>
                    <a:pt x="1014" y="7779"/>
                    <a:pt x="1156" y="8001"/>
                  </a:cubicBezTo>
                  <a:cubicBezTo>
                    <a:pt x="1905" y="7880"/>
                    <a:pt x="2715" y="7758"/>
                    <a:pt x="3607" y="7637"/>
                  </a:cubicBezTo>
                  <a:lnTo>
                    <a:pt x="4315" y="7535"/>
                  </a:lnTo>
                  <a:lnTo>
                    <a:pt x="5004" y="7454"/>
                  </a:lnTo>
                  <a:cubicBezTo>
                    <a:pt x="5268" y="7414"/>
                    <a:pt x="5511" y="7353"/>
                    <a:pt x="5774" y="7292"/>
                  </a:cubicBezTo>
                  <a:cubicBezTo>
                    <a:pt x="6017" y="7211"/>
                    <a:pt x="6280" y="7090"/>
                    <a:pt x="6503" y="6948"/>
                  </a:cubicBezTo>
                  <a:cubicBezTo>
                    <a:pt x="6746" y="6826"/>
                    <a:pt x="6949" y="6664"/>
                    <a:pt x="7131" y="6462"/>
                  </a:cubicBezTo>
                  <a:cubicBezTo>
                    <a:pt x="7313" y="6259"/>
                    <a:pt x="7435" y="6036"/>
                    <a:pt x="7516" y="5773"/>
                  </a:cubicBezTo>
                  <a:cubicBezTo>
                    <a:pt x="7617" y="5490"/>
                    <a:pt x="7638" y="5186"/>
                    <a:pt x="7577" y="4882"/>
                  </a:cubicBezTo>
                  <a:cubicBezTo>
                    <a:pt x="7536" y="4092"/>
                    <a:pt x="6888" y="3444"/>
                    <a:pt x="6078" y="3383"/>
                  </a:cubicBezTo>
                  <a:cubicBezTo>
                    <a:pt x="6382" y="3201"/>
                    <a:pt x="6625" y="2937"/>
                    <a:pt x="6787" y="2633"/>
                  </a:cubicBezTo>
                  <a:cubicBezTo>
                    <a:pt x="6929" y="2309"/>
                    <a:pt x="6989" y="1965"/>
                    <a:pt x="6929" y="1621"/>
                  </a:cubicBezTo>
                  <a:cubicBezTo>
                    <a:pt x="6888" y="1337"/>
                    <a:pt x="6807" y="1074"/>
                    <a:pt x="6665" y="851"/>
                  </a:cubicBezTo>
                  <a:cubicBezTo>
                    <a:pt x="6544" y="648"/>
                    <a:pt x="6382" y="466"/>
                    <a:pt x="6199" y="345"/>
                  </a:cubicBezTo>
                  <a:cubicBezTo>
                    <a:pt x="5997" y="223"/>
                    <a:pt x="5794" y="122"/>
                    <a:pt x="5551" y="81"/>
                  </a:cubicBezTo>
                  <a:cubicBezTo>
                    <a:pt x="5328" y="20"/>
                    <a:pt x="5085" y="0"/>
                    <a:pt x="486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939;p98">
              <a:extLst>
                <a:ext uri="{FF2B5EF4-FFF2-40B4-BE49-F238E27FC236}">
                  <a16:creationId xmlns:a16="http://schemas.microsoft.com/office/drawing/2014/main" id="{4FDAB3E4-F718-4A5F-8214-D67B3A9C408C}"/>
                </a:ext>
              </a:extLst>
            </p:cNvPr>
            <p:cNvSpPr/>
            <p:nvPr/>
          </p:nvSpPr>
          <p:spPr>
            <a:xfrm>
              <a:off x="2458172" y="3780763"/>
              <a:ext cx="103793" cy="96436"/>
            </a:xfrm>
            <a:custGeom>
              <a:avLst/>
              <a:gdLst/>
              <a:ahLst/>
              <a:cxnLst/>
              <a:rect l="l" t="t" r="r" b="b"/>
              <a:pathLst>
                <a:path w="7435" h="6908" extrusionOk="0">
                  <a:moveTo>
                    <a:pt x="3282" y="1560"/>
                  </a:moveTo>
                  <a:cubicBezTo>
                    <a:pt x="3343" y="1580"/>
                    <a:pt x="3384" y="1621"/>
                    <a:pt x="3424" y="1682"/>
                  </a:cubicBezTo>
                  <a:lnTo>
                    <a:pt x="3444" y="1925"/>
                  </a:lnTo>
                  <a:cubicBezTo>
                    <a:pt x="3485" y="2046"/>
                    <a:pt x="3546" y="2188"/>
                    <a:pt x="3586" y="2330"/>
                  </a:cubicBezTo>
                  <a:cubicBezTo>
                    <a:pt x="3627" y="2472"/>
                    <a:pt x="3687" y="2634"/>
                    <a:pt x="3748" y="2836"/>
                  </a:cubicBezTo>
                  <a:cubicBezTo>
                    <a:pt x="3789" y="3039"/>
                    <a:pt x="3829" y="3181"/>
                    <a:pt x="3849" y="3262"/>
                  </a:cubicBezTo>
                  <a:lnTo>
                    <a:pt x="3870" y="3262"/>
                  </a:lnTo>
                  <a:cubicBezTo>
                    <a:pt x="3870" y="3282"/>
                    <a:pt x="3890" y="3322"/>
                    <a:pt x="3910" y="3322"/>
                  </a:cubicBezTo>
                  <a:cubicBezTo>
                    <a:pt x="3910" y="3343"/>
                    <a:pt x="3931" y="3363"/>
                    <a:pt x="3931" y="3383"/>
                  </a:cubicBezTo>
                  <a:lnTo>
                    <a:pt x="3931" y="3484"/>
                  </a:lnTo>
                  <a:cubicBezTo>
                    <a:pt x="3991" y="3626"/>
                    <a:pt x="4032" y="3788"/>
                    <a:pt x="4052" y="3930"/>
                  </a:cubicBezTo>
                  <a:lnTo>
                    <a:pt x="2857" y="4031"/>
                  </a:lnTo>
                  <a:cubicBezTo>
                    <a:pt x="2857" y="3991"/>
                    <a:pt x="2857" y="3930"/>
                    <a:pt x="2877" y="3890"/>
                  </a:cubicBezTo>
                  <a:cubicBezTo>
                    <a:pt x="2877" y="3829"/>
                    <a:pt x="2877" y="3768"/>
                    <a:pt x="2877" y="3707"/>
                  </a:cubicBezTo>
                  <a:cubicBezTo>
                    <a:pt x="2918" y="3424"/>
                    <a:pt x="2978" y="3039"/>
                    <a:pt x="3039" y="2553"/>
                  </a:cubicBezTo>
                  <a:cubicBezTo>
                    <a:pt x="3039" y="2553"/>
                    <a:pt x="3059" y="2532"/>
                    <a:pt x="3080" y="2512"/>
                  </a:cubicBezTo>
                  <a:cubicBezTo>
                    <a:pt x="3100" y="2492"/>
                    <a:pt x="3100" y="2472"/>
                    <a:pt x="3120" y="2451"/>
                  </a:cubicBezTo>
                  <a:lnTo>
                    <a:pt x="3100" y="2229"/>
                  </a:lnTo>
                  <a:cubicBezTo>
                    <a:pt x="3141" y="1803"/>
                    <a:pt x="3201" y="1580"/>
                    <a:pt x="3282" y="1560"/>
                  </a:cubicBezTo>
                  <a:close/>
                  <a:moveTo>
                    <a:pt x="4573" y="0"/>
                  </a:moveTo>
                  <a:cubicBezTo>
                    <a:pt x="4468" y="0"/>
                    <a:pt x="4342" y="7"/>
                    <a:pt x="4194" y="21"/>
                  </a:cubicBezTo>
                  <a:lnTo>
                    <a:pt x="1581" y="183"/>
                  </a:lnTo>
                  <a:cubicBezTo>
                    <a:pt x="1561" y="223"/>
                    <a:pt x="1520" y="264"/>
                    <a:pt x="1500" y="304"/>
                  </a:cubicBezTo>
                  <a:lnTo>
                    <a:pt x="1500" y="324"/>
                  </a:lnTo>
                  <a:cubicBezTo>
                    <a:pt x="1338" y="1033"/>
                    <a:pt x="1216" y="1540"/>
                    <a:pt x="1135" y="1864"/>
                  </a:cubicBezTo>
                  <a:cubicBezTo>
                    <a:pt x="993" y="2411"/>
                    <a:pt x="811" y="3241"/>
                    <a:pt x="568" y="4315"/>
                  </a:cubicBezTo>
                  <a:cubicBezTo>
                    <a:pt x="305" y="5409"/>
                    <a:pt x="122" y="6219"/>
                    <a:pt x="1" y="6746"/>
                  </a:cubicBezTo>
                  <a:lnTo>
                    <a:pt x="1" y="6908"/>
                  </a:lnTo>
                  <a:lnTo>
                    <a:pt x="2087" y="6746"/>
                  </a:lnTo>
                  <a:cubicBezTo>
                    <a:pt x="2188" y="6746"/>
                    <a:pt x="2310" y="6705"/>
                    <a:pt x="2411" y="6665"/>
                  </a:cubicBezTo>
                  <a:cubicBezTo>
                    <a:pt x="2492" y="6624"/>
                    <a:pt x="2553" y="6563"/>
                    <a:pt x="2594" y="6482"/>
                  </a:cubicBezTo>
                  <a:cubicBezTo>
                    <a:pt x="2614" y="6422"/>
                    <a:pt x="2654" y="6341"/>
                    <a:pt x="2654" y="6260"/>
                  </a:cubicBezTo>
                  <a:cubicBezTo>
                    <a:pt x="2675" y="6199"/>
                    <a:pt x="2675" y="6097"/>
                    <a:pt x="2695" y="5976"/>
                  </a:cubicBezTo>
                  <a:cubicBezTo>
                    <a:pt x="2695" y="5875"/>
                    <a:pt x="2715" y="5773"/>
                    <a:pt x="2735" y="5672"/>
                  </a:cubicBezTo>
                  <a:lnTo>
                    <a:pt x="4234" y="5591"/>
                  </a:lnTo>
                  <a:cubicBezTo>
                    <a:pt x="4255" y="5581"/>
                    <a:pt x="4275" y="5576"/>
                    <a:pt x="4295" y="5576"/>
                  </a:cubicBezTo>
                  <a:cubicBezTo>
                    <a:pt x="4315" y="5576"/>
                    <a:pt x="4336" y="5581"/>
                    <a:pt x="4356" y="5591"/>
                  </a:cubicBezTo>
                  <a:cubicBezTo>
                    <a:pt x="4376" y="5591"/>
                    <a:pt x="4376" y="5632"/>
                    <a:pt x="4396" y="5692"/>
                  </a:cubicBezTo>
                  <a:lnTo>
                    <a:pt x="4639" y="6401"/>
                  </a:lnTo>
                  <a:cubicBezTo>
                    <a:pt x="4639" y="6422"/>
                    <a:pt x="4660" y="6442"/>
                    <a:pt x="4680" y="6462"/>
                  </a:cubicBezTo>
                  <a:cubicBezTo>
                    <a:pt x="4700" y="6482"/>
                    <a:pt x="4720" y="6503"/>
                    <a:pt x="4741" y="6503"/>
                  </a:cubicBezTo>
                  <a:lnTo>
                    <a:pt x="4943" y="6503"/>
                  </a:lnTo>
                  <a:lnTo>
                    <a:pt x="7171" y="6341"/>
                  </a:lnTo>
                  <a:cubicBezTo>
                    <a:pt x="7253" y="6341"/>
                    <a:pt x="7334" y="6320"/>
                    <a:pt x="7394" y="6280"/>
                  </a:cubicBezTo>
                  <a:cubicBezTo>
                    <a:pt x="7415" y="6260"/>
                    <a:pt x="7435" y="6199"/>
                    <a:pt x="7435" y="6097"/>
                  </a:cubicBezTo>
                  <a:cubicBezTo>
                    <a:pt x="7415" y="6057"/>
                    <a:pt x="7374" y="5996"/>
                    <a:pt x="7354" y="5956"/>
                  </a:cubicBezTo>
                  <a:cubicBezTo>
                    <a:pt x="7313" y="5895"/>
                    <a:pt x="7293" y="5834"/>
                    <a:pt x="7273" y="5773"/>
                  </a:cubicBezTo>
                  <a:lnTo>
                    <a:pt x="7273" y="5672"/>
                  </a:lnTo>
                  <a:cubicBezTo>
                    <a:pt x="6989" y="5064"/>
                    <a:pt x="6787" y="4578"/>
                    <a:pt x="6645" y="4214"/>
                  </a:cubicBezTo>
                  <a:lnTo>
                    <a:pt x="6402" y="3525"/>
                  </a:lnTo>
                  <a:cubicBezTo>
                    <a:pt x="6361" y="3464"/>
                    <a:pt x="6321" y="3343"/>
                    <a:pt x="6240" y="3221"/>
                  </a:cubicBezTo>
                  <a:cubicBezTo>
                    <a:pt x="6159" y="3079"/>
                    <a:pt x="6098" y="2958"/>
                    <a:pt x="6057" y="2856"/>
                  </a:cubicBezTo>
                  <a:cubicBezTo>
                    <a:pt x="5997" y="2735"/>
                    <a:pt x="5936" y="2613"/>
                    <a:pt x="5916" y="2492"/>
                  </a:cubicBezTo>
                  <a:lnTo>
                    <a:pt x="5916" y="2431"/>
                  </a:lnTo>
                  <a:cubicBezTo>
                    <a:pt x="5733" y="2026"/>
                    <a:pt x="5450" y="1358"/>
                    <a:pt x="5065" y="405"/>
                  </a:cubicBezTo>
                  <a:cubicBezTo>
                    <a:pt x="5024" y="345"/>
                    <a:pt x="4964" y="284"/>
                    <a:pt x="4943" y="203"/>
                  </a:cubicBezTo>
                  <a:lnTo>
                    <a:pt x="4943" y="81"/>
                  </a:lnTo>
                  <a:cubicBezTo>
                    <a:pt x="4903" y="27"/>
                    <a:pt x="4781" y="0"/>
                    <a:pt x="4573"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940;p98">
              <a:extLst>
                <a:ext uri="{FF2B5EF4-FFF2-40B4-BE49-F238E27FC236}">
                  <a16:creationId xmlns:a16="http://schemas.microsoft.com/office/drawing/2014/main" id="{0D4293B6-BF0B-4177-A909-8EA40B78271F}"/>
                </a:ext>
              </a:extLst>
            </p:cNvPr>
            <p:cNvSpPr/>
            <p:nvPr/>
          </p:nvSpPr>
          <p:spPr>
            <a:xfrm>
              <a:off x="2560261" y="3774998"/>
              <a:ext cx="89930" cy="95235"/>
            </a:xfrm>
            <a:custGeom>
              <a:avLst/>
              <a:gdLst/>
              <a:ahLst/>
              <a:cxnLst/>
              <a:rect l="l" t="t" r="r" b="b"/>
              <a:pathLst>
                <a:path w="6442" h="6822" extrusionOk="0">
                  <a:moveTo>
                    <a:pt x="3560" y="1"/>
                  </a:moveTo>
                  <a:cubicBezTo>
                    <a:pt x="3474" y="1"/>
                    <a:pt x="3388" y="3"/>
                    <a:pt x="3302" y="8"/>
                  </a:cubicBezTo>
                  <a:cubicBezTo>
                    <a:pt x="2998" y="8"/>
                    <a:pt x="2694" y="49"/>
                    <a:pt x="2391" y="110"/>
                  </a:cubicBezTo>
                  <a:cubicBezTo>
                    <a:pt x="2107" y="170"/>
                    <a:pt x="1823" y="272"/>
                    <a:pt x="1560" y="393"/>
                  </a:cubicBezTo>
                  <a:cubicBezTo>
                    <a:pt x="1297" y="535"/>
                    <a:pt x="1033" y="717"/>
                    <a:pt x="831" y="940"/>
                  </a:cubicBezTo>
                  <a:cubicBezTo>
                    <a:pt x="608" y="1183"/>
                    <a:pt x="426" y="1446"/>
                    <a:pt x="284" y="1750"/>
                  </a:cubicBezTo>
                  <a:cubicBezTo>
                    <a:pt x="264" y="1811"/>
                    <a:pt x="243" y="1872"/>
                    <a:pt x="223" y="1933"/>
                  </a:cubicBezTo>
                  <a:cubicBezTo>
                    <a:pt x="203" y="1993"/>
                    <a:pt x="183" y="2054"/>
                    <a:pt x="162" y="2115"/>
                  </a:cubicBezTo>
                  <a:lnTo>
                    <a:pt x="102" y="2277"/>
                  </a:lnTo>
                  <a:cubicBezTo>
                    <a:pt x="102" y="2317"/>
                    <a:pt x="81" y="2378"/>
                    <a:pt x="81" y="2439"/>
                  </a:cubicBezTo>
                  <a:cubicBezTo>
                    <a:pt x="61" y="2500"/>
                    <a:pt x="61" y="2561"/>
                    <a:pt x="61" y="2601"/>
                  </a:cubicBezTo>
                  <a:cubicBezTo>
                    <a:pt x="41" y="2621"/>
                    <a:pt x="41" y="2682"/>
                    <a:pt x="41" y="2763"/>
                  </a:cubicBezTo>
                  <a:cubicBezTo>
                    <a:pt x="21" y="2844"/>
                    <a:pt x="21" y="2885"/>
                    <a:pt x="21" y="2925"/>
                  </a:cubicBezTo>
                  <a:cubicBezTo>
                    <a:pt x="21" y="2945"/>
                    <a:pt x="41" y="3006"/>
                    <a:pt x="21" y="3087"/>
                  </a:cubicBezTo>
                  <a:cubicBezTo>
                    <a:pt x="0" y="3188"/>
                    <a:pt x="0" y="3229"/>
                    <a:pt x="0" y="3269"/>
                  </a:cubicBezTo>
                  <a:lnTo>
                    <a:pt x="0" y="3330"/>
                  </a:lnTo>
                  <a:cubicBezTo>
                    <a:pt x="21" y="3796"/>
                    <a:pt x="102" y="4282"/>
                    <a:pt x="264" y="4728"/>
                  </a:cubicBezTo>
                  <a:cubicBezTo>
                    <a:pt x="405" y="5153"/>
                    <a:pt x="628" y="5518"/>
                    <a:pt x="912" y="5842"/>
                  </a:cubicBezTo>
                  <a:cubicBezTo>
                    <a:pt x="1216" y="6166"/>
                    <a:pt x="1580" y="6429"/>
                    <a:pt x="1985" y="6591"/>
                  </a:cubicBezTo>
                  <a:cubicBezTo>
                    <a:pt x="2404" y="6737"/>
                    <a:pt x="2856" y="6817"/>
                    <a:pt x="3311" y="6817"/>
                  </a:cubicBezTo>
                  <a:cubicBezTo>
                    <a:pt x="3362" y="6817"/>
                    <a:pt x="3413" y="6816"/>
                    <a:pt x="3464" y="6814"/>
                  </a:cubicBezTo>
                  <a:cubicBezTo>
                    <a:pt x="3530" y="6819"/>
                    <a:pt x="3596" y="6822"/>
                    <a:pt x="3662" y="6822"/>
                  </a:cubicBezTo>
                  <a:cubicBezTo>
                    <a:pt x="3859" y="6822"/>
                    <a:pt x="4057" y="6799"/>
                    <a:pt x="4254" y="6754"/>
                  </a:cubicBezTo>
                  <a:lnTo>
                    <a:pt x="4254" y="6733"/>
                  </a:lnTo>
                  <a:cubicBezTo>
                    <a:pt x="4821" y="6632"/>
                    <a:pt x="5348" y="6348"/>
                    <a:pt x="5753" y="5943"/>
                  </a:cubicBezTo>
                  <a:cubicBezTo>
                    <a:pt x="6158" y="5518"/>
                    <a:pt x="6401" y="4951"/>
                    <a:pt x="6442" y="4363"/>
                  </a:cubicBezTo>
                  <a:lnTo>
                    <a:pt x="6442" y="4181"/>
                  </a:lnTo>
                  <a:cubicBezTo>
                    <a:pt x="6421" y="4059"/>
                    <a:pt x="6361" y="3999"/>
                    <a:pt x="6259" y="3999"/>
                  </a:cubicBezTo>
                  <a:lnTo>
                    <a:pt x="5490" y="3999"/>
                  </a:lnTo>
                  <a:lnTo>
                    <a:pt x="5085" y="4019"/>
                  </a:lnTo>
                  <a:lnTo>
                    <a:pt x="3930" y="4019"/>
                  </a:lnTo>
                  <a:cubicBezTo>
                    <a:pt x="3869" y="4100"/>
                    <a:pt x="3808" y="4201"/>
                    <a:pt x="3788" y="4323"/>
                  </a:cubicBezTo>
                  <a:cubicBezTo>
                    <a:pt x="3768" y="4444"/>
                    <a:pt x="3707" y="4566"/>
                    <a:pt x="3646" y="4687"/>
                  </a:cubicBezTo>
                  <a:cubicBezTo>
                    <a:pt x="3610" y="4778"/>
                    <a:pt x="3525" y="4853"/>
                    <a:pt x="3420" y="4853"/>
                  </a:cubicBezTo>
                  <a:cubicBezTo>
                    <a:pt x="3408" y="4853"/>
                    <a:pt x="3396" y="4852"/>
                    <a:pt x="3383" y="4849"/>
                  </a:cubicBezTo>
                  <a:cubicBezTo>
                    <a:pt x="3366" y="4853"/>
                    <a:pt x="3348" y="4855"/>
                    <a:pt x="3330" y="4855"/>
                  </a:cubicBezTo>
                  <a:cubicBezTo>
                    <a:pt x="3242" y="4855"/>
                    <a:pt x="3150" y="4815"/>
                    <a:pt x="3099" y="4748"/>
                  </a:cubicBezTo>
                  <a:cubicBezTo>
                    <a:pt x="2998" y="4667"/>
                    <a:pt x="2958" y="4586"/>
                    <a:pt x="2917" y="4465"/>
                  </a:cubicBezTo>
                  <a:cubicBezTo>
                    <a:pt x="2897" y="4363"/>
                    <a:pt x="2877" y="4282"/>
                    <a:pt x="2856" y="4181"/>
                  </a:cubicBezTo>
                  <a:cubicBezTo>
                    <a:pt x="2836" y="4100"/>
                    <a:pt x="2836" y="4019"/>
                    <a:pt x="2836" y="3938"/>
                  </a:cubicBezTo>
                  <a:lnTo>
                    <a:pt x="2816" y="3391"/>
                  </a:lnTo>
                  <a:lnTo>
                    <a:pt x="2816" y="3249"/>
                  </a:lnTo>
                  <a:cubicBezTo>
                    <a:pt x="2816" y="3148"/>
                    <a:pt x="2816" y="3047"/>
                    <a:pt x="2816" y="2966"/>
                  </a:cubicBezTo>
                  <a:lnTo>
                    <a:pt x="2816" y="2642"/>
                  </a:lnTo>
                  <a:cubicBezTo>
                    <a:pt x="2836" y="2540"/>
                    <a:pt x="2836" y="2439"/>
                    <a:pt x="2877" y="2358"/>
                  </a:cubicBezTo>
                  <a:cubicBezTo>
                    <a:pt x="2897" y="2257"/>
                    <a:pt x="2917" y="2176"/>
                    <a:pt x="2978" y="2095"/>
                  </a:cubicBezTo>
                  <a:cubicBezTo>
                    <a:pt x="3018" y="2034"/>
                    <a:pt x="3079" y="1973"/>
                    <a:pt x="3140" y="1933"/>
                  </a:cubicBezTo>
                  <a:cubicBezTo>
                    <a:pt x="3221" y="1892"/>
                    <a:pt x="3302" y="1852"/>
                    <a:pt x="3403" y="1852"/>
                  </a:cubicBezTo>
                  <a:cubicBezTo>
                    <a:pt x="3505" y="1852"/>
                    <a:pt x="3606" y="1912"/>
                    <a:pt x="3687" y="1993"/>
                  </a:cubicBezTo>
                  <a:cubicBezTo>
                    <a:pt x="3768" y="2074"/>
                    <a:pt x="3808" y="2176"/>
                    <a:pt x="3829" y="2277"/>
                  </a:cubicBezTo>
                  <a:lnTo>
                    <a:pt x="3829" y="2702"/>
                  </a:lnTo>
                  <a:lnTo>
                    <a:pt x="5915" y="2662"/>
                  </a:lnTo>
                  <a:lnTo>
                    <a:pt x="6097" y="2662"/>
                  </a:lnTo>
                  <a:cubicBezTo>
                    <a:pt x="6138" y="2642"/>
                    <a:pt x="6178" y="2621"/>
                    <a:pt x="6219" y="2601"/>
                  </a:cubicBezTo>
                  <a:cubicBezTo>
                    <a:pt x="6259" y="2581"/>
                    <a:pt x="6280" y="2540"/>
                    <a:pt x="6300" y="2500"/>
                  </a:cubicBezTo>
                  <a:lnTo>
                    <a:pt x="6300" y="2074"/>
                  </a:lnTo>
                  <a:cubicBezTo>
                    <a:pt x="6259" y="1852"/>
                    <a:pt x="6199" y="1649"/>
                    <a:pt x="6118" y="1426"/>
                  </a:cubicBezTo>
                  <a:cubicBezTo>
                    <a:pt x="6016" y="1224"/>
                    <a:pt x="5895" y="1021"/>
                    <a:pt x="5753" y="859"/>
                  </a:cubicBezTo>
                  <a:cubicBezTo>
                    <a:pt x="5591" y="677"/>
                    <a:pt x="5409" y="515"/>
                    <a:pt x="5206" y="393"/>
                  </a:cubicBezTo>
                  <a:cubicBezTo>
                    <a:pt x="4943" y="251"/>
                    <a:pt x="4659" y="150"/>
                    <a:pt x="4376" y="89"/>
                  </a:cubicBezTo>
                  <a:cubicBezTo>
                    <a:pt x="4113" y="27"/>
                    <a:pt x="3838" y="1"/>
                    <a:pt x="35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941;p98">
              <a:extLst>
                <a:ext uri="{FF2B5EF4-FFF2-40B4-BE49-F238E27FC236}">
                  <a16:creationId xmlns:a16="http://schemas.microsoft.com/office/drawing/2014/main" id="{AE39A1CA-38A3-4537-B015-95F40B25ACC8}"/>
                </a:ext>
              </a:extLst>
            </p:cNvPr>
            <p:cNvSpPr/>
            <p:nvPr/>
          </p:nvSpPr>
          <p:spPr>
            <a:xfrm>
              <a:off x="2658386" y="3775388"/>
              <a:ext cx="94453" cy="93616"/>
            </a:xfrm>
            <a:custGeom>
              <a:avLst/>
              <a:gdLst/>
              <a:ahLst/>
              <a:cxnLst/>
              <a:rect l="l" t="t" r="r" b="b"/>
              <a:pathLst>
                <a:path w="6766" h="6706" extrusionOk="0">
                  <a:moveTo>
                    <a:pt x="162" y="0"/>
                  </a:moveTo>
                  <a:lnTo>
                    <a:pt x="0" y="6381"/>
                  </a:lnTo>
                  <a:cubicBezTo>
                    <a:pt x="0" y="6422"/>
                    <a:pt x="41" y="6482"/>
                    <a:pt x="101" y="6584"/>
                  </a:cubicBezTo>
                  <a:lnTo>
                    <a:pt x="2168" y="6624"/>
                  </a:lnTo>
                  <a:cubicBezTo>
                    <a:pt x="2471" y="6624"/>
                    <a:pt x="2654" y="6563"/>
                    <a:pt x="2694" y="6442"/>
                  </a:cubicBezTo>
                  <a:lnTo>
                    <a:pt x="2755" y="4295"/>
                  </a:lnTo>
                  <a:lnTo>
                    <a:pt x="3261" y="5348"/>
                  </a:lnTo>
                  <a:cubicBezTo>
                    <a:pt x="3342" y="5490"/>
                    <a:pt x="3464" y="5692"/>
                    <a:pt x="3626" y="5956"/>
                  </a:cubicBezTo>
                  <a:cubicBezTo>
                    <a:pt x="3788" y="6219"/>
                    <a:pt x="3889" y="6381"/>
                    <a:pt x="3950" y="6482"/>
                  </a:cubicBezTo>
                  <a:lnTo>
                    <a:pt x="3950" y="6624"/>
                  </a:lnTo>
                  <a:lnTo>
                    <a:pt x="5348" y="6624"/>
                  </a:lnTo>
                  <a:cubicBezTo>
                    <a:pt x="5955" y="6645"/>
                    <a:pt x="6401" y="6665"/>
                    <a:pt x="6705" y="6705"/>
                  </a:cubicBezTo>
                  <a:lnTo>
                    <a:pt x="6745" y="6665"/>
                  </a:lnTo>
                  <a:cubicBezTo>
                    <a:pt x="6745" y="6665"/>
                    <a:pt x="6745" y="6665"/>
                    <a:pt x="6766" y="6645"/>
                  </a:cubicBezTo>
                  <a:lnTo>
                    <a:pt x="6766" y="6624"/>
                  </a:lnTo>
                  <a:cubicBezTo>
                    <a:pt x="6766" y="6604"/>
                    <a:pt x="6766" y="6604"/>
                    <a:pt x="6766" y="6584"/>
                  </a:cubicBezTo>
                  <a:lnTo>
                    <a:pt x="6766" y="6563"/>
                  </a:lnTo>
                  <a:lnTo>
                    <a:pt x="6766" y="6523"/>
                  </a:lnTo>
                  <a:lnTo>
                    <a:pt x="6766" y="6482"/>
                  </a:lnTo>
                  <a:lnTo>
                    <a:pt x="4963" y="3160"/>
                  </a:lnTo>
                  <a:cubicBezTo>
                    <a:pt x="5186" y="2857"/>
                    <a:pt x="5490" y="2391"/>
                    <a:pt x="5854" y="1783"/>
                  </a:cubicBezTo>
                  <a:cubicBezTo>
                    <a:pt x="6219" y="1155"/>
                    <a:pt x="6482" y="750"/>
                    <a:pt x="6644" y="507"/>
                  </a:cubicBezTo>
                  <a:cubicBezTo>
                    <a:pt x="6685" y="466"/>
                    <a:pt x="6725" y="385"/>
                    <a:pt x="6725" y="325"/>
                  </a:cubicBezTo>
                  <a:cubicBezTo>
                    <a:pt x="6725" y="244"/>
                    <a:pt x="6482" y="203"/>
                    <a:pt x="5955" y="183"/>
                  </a:cubicBezTo>
                  <a:lnTo>
                    <a:pt x="5003" y="183"/>
                  </a:lnTo>
                  <a:lnTo>
                    <a:pt x="4720" y="163"/>
                  </a:lnTo>
                  <a:lnTo>
                    <a:pt x="3970" y="163"/>
                  </a:lnTo>
                  <a:lnTo>
                    <a:pt x="3707" y="669"/>
                  </a:lnTo>
                  <a:cubicBezTo>
                    <a:pt x="3626" y="831"/>
                    <a:pt x="3464" y="1135"/>
                    <a:pt x="3261" y="1520"/>
                  </a:cubicBezTo>
                  <a:cubicBezTo>
                    <a:pt x="3059" y="1925"/>
                    <a:pt x="2897" y="2208"/>
                    <a:pt x="2796" y="2431"/>
                  </a:cubicBezTo>
                  <a:lnTo>
                    <a:pt x="2856" y="284"/>
                  </a:lnTo>
                  <a:cubicBezTo>
                    <a:pt x="2836" y="244"/>
                    <a:pt x="2836" y="203"/>
                    <a:pt x="2816" y="183"/>
                  </a:cubicBezTo>
                  <a:cubicBezTo>
                    <a:pt x="2796" y="163"/>
                    <a:pt x="2775" y="142"/>
                    <a:pt x="2755" y="122"/>
                  </a:cubicBezTo>
                  <a:cubicBezTo>
                    <a:pt x="2735" y="102"/>
                    <a:pt x="2694" y="102"/>
                    <a:pt x="2674" y="82"/>
                  </a:cubicBezTo>
                  <a:cubicBezTo>
                    <a:pt x="2633" y="82"/>
                    <a:pt x="2613" y="61"/>
                    <a:pt x="2573" y="61"/>
                  </a:cubicBezTo>
                  <a:lnTo>
                    <a:pt x="2309" y="61"/>
                  </a:lnTo>
                  <a:lnTo>
                    <a:pt x="162" y="0"/>
                  </a:ln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942;p98">
              <a:extLst>
                <a:ext uri="{FF2B5EF4-FFF2-40B4-BE49-F238E27FC236}">
                  <a16:creationId xmlns:a16="http://schemas.microsoft.com/office/drawing/2014/main" id="{7BDDC3B5-E77B-4005-9D38-455A31458098}"/>
                </a:ext>
              </a:extLst>
            </p:cNvPr>
            <p:cNvSpPr/>
            <p:nvPr/>
          </p:nvSpPr>
          <p:spPr>
            <a:xfrm>
              <a:off x="2798070" y="3774258"/>
              <a:ext cx="93043" cy="108888"/>
            </a:xfrm>
            <a:custGeom>
              <a:avLst/>
              <a:gdLst/>
              <a:ahLst/>
              <a:cxnLst/>
              <a:rect l="l" t="t" r="r" b="b"/>
              <a:pathLst>
                <a:path w="6665" h="7800" extrusionOk="0">
                  <a:moveTo>
                    <a:pt x="264" y="0"/>
                  </a:moveTo>
                  <a:cubicBezTo>
                    <a:pt x="203" y="0"/>
                    <a:pt x="163" y="163"/>
                    <a:pt x="122" y="507"/>
                  </a:cubicBezTo>
                  <a:cubicBezTo>
                    <a:pt x="102" y="568"/>
                    <a:pt x="102" y="649"/>
                    <a:pt x="102" y="750"/>
                  </a:cubicBezTo>
                  <a:cubicBezTo>
                    <a:pt x="102" y="871"/>
                    <a:pt x="122" y="892"/>
                    <a:pt x="102" y="932"/>
                  </a:cubicBezTo>
                  <a:cubicBezTo>
                    <a:pt x="102" y="973"/>
                    <a:pt x="102" y="1054"/>
                    <a:pt x="82" y="1175"/>
                  </a:cubicBezTo>
                  <a:cubicBezTo>
                    <a:pt x="61" y="1277"/>
                    <a:pt x="41" y="1358"/>
                    <a:pt x="41" y="1418"/>
                  </a:cubicBezTo>
                  <a:cubicBezTo>
                    <a:pt x="1" y="1844"/>
                    <a:pt x="21" y="2067"/>
                    <a:pt x="102" y="2087"/>
                  </a:cubicBezTo>
                  <a:lnTo>
                    <a:pt x="1500" y="2229"/>
                  </a:lnTo>
                  <a:cubicBezTo>
                    <a:pt x="1520" y="2229"/>
                    <a:pt x="1560" y="2249"/>
                    <a:pt x="1581" y="2269"/>
                  </a:cubicBezTo>
                  <a:cubicBezTo>
                    <a:pt x="1621" y="2289"/>
                    <a:pt x="1641" y="2310"/>
                    <a:pt x="1641" y="2330"/>
                  </a:cubicBezTo>
                  <a:cubicBezTo>
                    <a:pt x="1662" y="2370"/>
                    <a:pt x="1662" y="2391"/>
                    <a:pt x="1682" y="2431"/>
                  </a:cubicBezTo>
                  <a:cubicBezTo>
                    <a:pt x="1682" y="2472"/>
                    <a:pt x="1682" y="2512"/>
                    <a:pt x="1682" y="2553"/>
                  </a:cubicBezTo>
                  <a:lnTo>
                    <a:pt x="1682" y="2674"/>
                  </a:lnTo>
                  <a:lnTo>
                    <a:pt x="1682" y="2796"/>
                  </a:lnTo>
                  <a:lnTo>
                    <a:pt x="1682" y="2917"/>
                  </a:lnTo>
                  <a:cubicBezTo>
                    <a:pt x="1621" y="3404"/>
                    <a:pt x="1540" y="4133"/>
                    <a:pt x="1419" y="5085"/>
                  </a:cubicBezTo>
                  <a:cubicBezTo>
                    <a:pt x="1277" y="6057"/>
                    <a:pt x="1196" y="6786"/>
                    <a:pt x="1155" y="7272"/>
                  </a:cubicBezTo>
                  <a:lnTo>
                    <a:pt x="1317" y="7516"/>
                  </a:lnTo>
                  <a:cubicBezTo>
                    <a:pt x="1439" y="7536"/>
                    <a:pt x="1540" y="7536"/>
                    <a:pt x="1601" y="7536"/>
                  </a:cubicBezTo>
                  <a:lnTo>
                    <a:pt x="1885" y="7576"/>
                  </a:lnTo>
                  <a:lnTo>
                    <a:pt x="2452" y="7637"/>
                  </a:lnTo>
                  <a:lnTo>
                    <a:pt x="3059" y="7698"/>
                  </a:lnTo>
                  <a:lnTo>
                    <a:pt x="3080" y="7698"/>
                  </a:lnTo>
                  <a:lnTo>
                    <a:pt x="3566" y="7759"/>
                  </a:lnTo>
                  <a:lnTo>
                    <a:pt x="4052" y="7799"/>
                  </a:lnTo>
                  <a:cubicBezTo>
                    <a:pt x="4133" y="7799"/>
                    <a:pt x="4214" y="7738"/>
                    <a:pt x="4234" y="7657"/>
                  </a:cubicBezTo>
                  <a:lnTo>
                    <a:pt x="4741" y="2492"/>
                  </a:lnTo>
                  <a:lnTo>
                    <a:pt x="5551" y="2593"/>
                  </a:lnTo>
                  <a:lnTo>
                    <a:pt x="6341" y="2674"/>
                  </a:lnTo>
                  <a:cubicBezTo>
                    <a:pt x="6351" y="2676"/>
                    <a:pt x="6361" y="2677"/>
                    <a:pt x="6369" y="2677"/>
                  </a:cubicBezTo>
                  <a:cubicBezTo>
                    <a:pt x="6450" y="2677"/>
                    <a:pt x="6485" y="2595"/>
                    <a:pt x="6503" y="2431"/>
                  </a:cubicBezTo>
                  <a:cubicBezTo>
                    <a:pt x="6523" y="2269"/>
                    <a:pt x="6543" y="2006"/>
                    <a:pt x="6584" y="1682"/>
                  </a:cubicBezTo>
                  <a:cubicBezTo>
                    <a:pt x="6604" y="1358"/>
                    <a:pt x="6624" y="1115"/>
                    <a:pt x="6645" y="953"/>
                  </a:cubicBezTo>
                  <a:lnTo>
                    <a:pt x="6665" y="811"/>
                  </a:lnTo>
                  <a:cubicBezTo>
                    <a:pt x="6665" y="750"/>
                    <a:pt x="6645" y="689"/>
                    <a:pt x="6604" y="628"/>
                  </a:cubicBezTo>
                  <a:cubicBezTo>
                    <a:pt x="6523" y="588"/>
                    <a:pt x="6402" y="568"/>
                    <a:pt x="6300" y="568"/>
                  </a:cubicBezTo>
                  <a:cubicBezTo>
                    <a:pt x="5652" y="507"/>
                    <a:pt x="4660" y="406"/>
                    <a:pt x="3323" y="284"/>
                  </a:cubicBezTo>
                  <a:cubicBezTo>
                    <a:pt x="2006" y="183"/>
                    <a:pt x="1014" y="81"/>
                    <a:pt x="345" y="21"/>
                  </a:cubicBezTo>
                  <a:cubicBezTo>
                    <a:pt x="325" y="0"/>
                    <a:pt x="305" y="0"/>
                    <a:pt x="264"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943;p98">
              <a:extLst>
                <a:ext uri="{FF2B5EF4-FFF2-40B4-BE49-F238E27FC236}">
                  <a16:creationId xmlns:a16="http://schemas.microsoft.com/office/drawing/2014/main" id="{A7C4D34E-3D5F-4423-8C41-EB76471AFEB3}"/>
                </a:ext>
              </a:extLst>
            </p:cNvPr>
            <p:cNvSpPr/>
            <p:nvPr/>
          </p:nvSpPr>
          <p:spPr>
            <a:xfrm>
              <a:off x="2886576" y="3795966"/>
              <a:ext cx="95598" cy="94523"/>
            </a:xfrm>
            <a:custGeom>
              <a:avLst/>
              <a:gdLst/>
              <a:ahLst/>
              <a:cxnLst/>
              <a:rect l="l" t="t" r="r" b="b"/>
              <a:pathLst>
                <a:path w="6848" h="6771" extrusionOk="0">
                  <a:moveTo>
                    <a:pt x="3599" y="1738"/>
                  </a:moveTo>
                  <a:cubicBezTo>
                    <a:pt x="3634" y="1738"/>
                    <a:pt x="3670" y="1741"/>
                    <a:pt x="3708" y="1747"/>
                  </a:cubicBezTo>
                  <a:cubicBezTo>
                    <a:pt x="3850" y="1767"/>
                    <a:pt x="3951" y="1828"/>
                    <a:pt x="4032" y="1950"/>
                  </a:cubicBezTo>
                  <a:cubicBezTo>
                    <a:pt x="4133" y="2071"/>
                    <a:pt x="4174" y="2193"/>
                    <a:pt x="4194" y="2355"/>
                  </a:cubicBezTo>
                  <a:cubicBezTo>
                    <a:pt x="4214" y="2517"/>
                    <a:pt x="4234" y="2659"/>
                    <a:pt x="4214" y="2821"/>
                  </a:cubicBezTo>
                  <a:cubicBezTo>
                    <a:pt x="4214" y="2983"/>
                    <a:pt x="4194" y="3145"/>
                    <a:pt x="4174" y="3307"/>
                  </a:cubicBezTo>
                  <a:lnTo>
                    <a:pt x="4153" y="3489"/>
                  </a:lnTo>
                  <a:cubicBezTo>
                    <a:pt x="4133" y="3631"/>
                    <a:pt x="4093" y="3773"/>
                    <a:pt x="4072" y="3874"/>
                  </a:cubicBezTo>
                  <a:cubicBezTo>
                    <a:pt x="4052" y="3975"/>
                    <a:pt x="4032" y="4117"/>
                    <a:pt x="3991" y="4259"/>
                  </a:cubicBezTo>
                  <a:cubicBezTo>
                    <a:pt x="3971" y="4381"/>
                    <a:pt x="3931" y="4482"/>
                    <a:pt x="3870" y="4603"/>
                  </a:cubicBezTo>
                  <a:cubicBezTo>
                    <a:pt x="3809" y="4684"/>
                    <a:pt x="3748" y="4765"/>
                    <a:pt x="3687" y="4846"/>
                  </a:cubicBezTo>
                  <a:cubicBezTo>
                    <a:pt x="3627" y="4927"/>
                    <a:pt x="3546" y="4988"/>
                    <a:pt x="3444" y="5029"/>
                  </a:cubicBezTo>
                  <a:cubicBezTo>
                    <a:pt x="3385" y="5052"/>
                    <a:pt x="3319" y="5062"/>
                    <a:pt x="3254" y="5062"/>
                  </a:cubicBezTo>
                  <a:cubicBezTo>
                    <a:pt x="3208" y="5062"/>
                    <a:pt x="3162" y="5057"/>
                    <a:pt x="3120" y="5049"/>
                  </a:cubicBezTo>
                  <a:cubicBezTo>
                    <a:pt x="2695" y="4988"/>
                    <a:pt x="2573" y="4381"/>
                    <a:pt x="2735" y="3266"/>
                  </a:cubicBezTo>
                  <a:lnTo>
                    <a:pt x="2776" y="3064"/>
                  </a:lnTo>
                  <a:cubicBezTo>
                    <a:pt x="2907" y="2185"/>
                    <a:pt x="3176" y="1738"/>
                    <a:pt x="3599" y="1738"/>
                  </a:cubicBezTo>
                  <a:close/>
                  <a:moveTo>
                    <a:pt x="3706" y="0"/>
                  </a:moveTo>
                  <a:cubicBezTo>
                    <a:pt x="3263" y="0"/>
                    <a:pt x="2810" y="42"/>
                    <a:pt x="2371" y="127"/>
                  </a:cubicBezTo>
                  <a:lnTo>
                    <a:pt x="2189" y="106"/>
                  </a:lnTo>
                  <a:cubicBezTo>
                    <a:pt x="1905" y="147"/>
                    <a:pt x="1642" y="269"/>
                    <a:pt x="1419" y="451"/>
                  </a:cubicBezTo>
                  <a:lnTo>
                    <a:pt x="1297" y="552"/>
                  </a:lnTo>
                  <a:cubicBezTo>
                    <a:pt x="912" y="836"/>
                    <a:pt x="629" y="1221"/>
                    <a:pt x="447" y="1646"/>
                  </a:cubicBezTo>
                  <a:cubicBezTo>
                    <a:pt x="305" y="1990"/>
                    <a:pt x="183" y="2355"/>
                    <a:pt x="102" y="2720"/>
                  </a:cubicBezTo>
                  <a:lnTo>
                    <a:pt x="102" y="2821"/>
                  </a:lnTo>
                  <a:lnTo>
                    <a:pt x="41" y="3104"/>
                  </a:lnTo>
                  <a:cubicBezTo>
                    <a:pt x="1" y="3489"/>
                    <a:pt x="21" y="3894"/>
                    <a:pt x="82" y="4279"/>
                  </a:cubicBezTo>
                  <a:cubicBezTo>
                    <a:pt x="143" y="4603"/>
                    <a:pt x="264" y="4927"/>
                    <a:pt x="426" y="5231"/>
                  </a:cubicBezTo>
                  <a:cubicBezTo>
                    <a:pt x="588" y="5495"/>
                    <a:pt x="791" y="5738"/>
                    <a:pt x="1034" y="5940"/>
                  </a:cubicBezTo>
                  <a:cubicBezTo>
                    <a:pt x="1257" y="6163"/>
                    <a:pt x="1520" y="6325"/>
                    <a:pt x="1804" y="6447"/>
                  </a:cubicBezTo>
                  <a:cubicBezTo>
                    <a:pt x="2108" y="6568"/>
                    <a:pt x="2411" y="6669"/>
                    <a:pt x="2735" y="6710"/>
                  </a:cubicBezTo>
                  <a:cubicBezTo>
                    <a:pt x="2958" y="6730"/>
                    <a:pt x="3181" y="6751"/>
                    <a:pt x="3424" y="6771"/>
                  </a:cubicBezTo>
                  <a:cubicBezTo>
                    <a:pt x="3667" y="6771"/>
                    <a:pt x="3910" y="6751"/>
                    <a:pt x="4153" y="6730"/>
                  </a:cubicBezTo>
                  <a:cubicBezTo>
                    <a:pt x="4396" y="6690"/>
                    <a:pt x="4660" y="6629"/>
                    <a:pt x="4883" y="6528"/>
                  </a:cubicBezTo>
                  <a:cubicBezTo>
                    <a:pt x="5126" y="6447"/>
                    <a:pt x="5328" y="6305"/>
                    <a:pt x="5511" y="6143"/>
                  </a:cubicBezTo>
                  <a:lnTo>
                    <a:pt x="5733" y="5940"/>
                  </a:lnTo>
                  <a:cubicBezTo>
                    <a:pt x="6280" y="5353"/>
                    <a:pt x="6625" y="4603"/>
                    <a:pt x="6706" y="3793"/>
                  </a:cubicBezTo>
                  <a:cubicBezTo>
                    <a:pt x="6847" y="2983"/>
                    <a:pt x="6685" y="2173"/>
                    <a:pt x="6260" y="1464"/>
                  </a:cubicBezTo>
                  <a:lnTo>
                    <a:pt x="6280" y="1342"/>
                  </a:lnTo>
                  <a:cubicBezTo>
                    <a:pt x="6159" y="1119"/>
                    <a:pt x="5997" y="917"/>
                    <a:pt x="5814" y="755"/>
                  </a:cubicBezTo>
                  <a:cubicBezTo>
                    <a:pt x="5612" y="593"/>
                    <a:pt x="5389" y="451"/>
                    <a:pt x="5166" y="350"/>
                  </a:cubicBezTo>
                  <a:cubicBezTo>
                    <a:pt x="4964" y="269"/>
                    <a:pt x="4741" y="188"/>
                    <a:pt x="4518" y="127"/>
                  </a:cubicBezTo>
                  <a:cubicBezTo>
                    <a:pt x="4336" y="66"/>
                    <a:pt x="4153" y="25"/>
                    <a:pt x="3971" y="5"/>
                  </a:cubicBezTo>
                  <a:cubicBezTo>
                    <a:pt x="3883" y="2"/>
                    <a:pt x="3795" y="0"/>
                    <a:pt x="3706"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944;p98">
              <a:extLst>
                <a:ext uri="{FF2B5EF4-FFF2-40B4-BE49-F238E27FC236}">
                  <a16:creationId xmlns:a16="http://schemas.microsoft.com/office/drawing/2014/main" id="{84D450DA-8D55-443D-BD79-3C4581B2E0C6}"/>
                </a:ext>
              </a:extLst>
            </p:cNvPr>
            <p:cNvSpPr/>
            <p:nvPr/>
          </p:nvSpPr>
          <p:spPr>
            <a:xfrm>
              <a:off x="2360047" y="3954384"/>
              <a:ext cx="129242" cy="145924"/>
            </a:xfrm>
            <a:custGeom>
              <a:avLst/>
              <a:gdLst/>
              <a:ahLst/>
              <a:cxnLst/>
              <a:rect l="l" t="t" r="r" b="b"/>
              <a:pathLst>
                <a:path w="9258" h="10453" extrusionOk="0">
                  <a:moveTo>
                    <a:pt x="4903" y="1"/>
                  </a:moveTo>
                  <a:cubicBezTo>
                    <a:pt x="4457" y="1"/>
                    <a:pt x="4012" y="21"/>
                    <a:pt x="3566" y="102"/>
                  </a:cubicBezTo>
                  <a:cubicBezTo>
                    <a:pt x="3141" y="163"/>
                    <a:pt x="2715" y="284"/>
                    <a:pt x="2310" y="446"/>
                  </a:cubicBezTo>
                  <a:cubicBezTo>
                    <a:pt x="1905" y="608"/>
                    <a:pt x="1540" y="811"/>
                    <a:pt x="1196" y="1094"/>
                  </a:cubicBezTo>
                  <a:cubicBezTo>
                    <a:pt x="892" y="1358"/>
                    <a:pt x="629" y="1702"/>
                    <a:pt x="447" y="2087"/>
                  </a:cubicBezTo>
                  <a:cubicBezTo>
                    <a:pt x="244" y="2512"/>
                    <a:pt x="143" y="2999"/>
                    <a:pt x="143" y="3464"/>
                  </a:cubicBezTo>
                  <a:cubicBezTo>
                    <a:pt x="102" y="4113"/>
                    <a:pt x="345" y="4761"/>
                    <a:pt x="811" y="5227"/>
                  </a:cubicBezTo>
                  <a:cubicBezTo>
                    <a:pt x="1257" y="5652"/>
                    <a:pt x="2006" y="6017"/>
                    <a:pt x="3060" y="6321"/>
                  </a:cubicBezTo>
                  <a:lnTo>
                    <a:pt x="3424" y="6381"/>
                  </a:lnTo>
                  <a:cubicBezTo>
                    <a:pt x="3647" y="6422"/>
                    <a:pt x="3850" y="6462"/>
                    <a:pt x="4052" y="6523"/>
                  </a:cubicBezTo>
                  <a:cubicBezTo>
                    <a:pt x="4255" y="6584"/>
                    <a:pt x="4478" y="6645"/>
                    <a:pt x="4700" y="6705"/>
                  </a:cubicBezTo>
                  <a:cubicBezTo>
                    <a:pt x="4903" y="6766"/>
                    <a:pt x="5085" y="6867"/>
                    <a:pt x="5247" y="6989"/>
                  </a:cubicBezTo>
                  <a:cubicBezTo>
                    <a:pt x="5369" y="7090"/>
                    <a:pt x="5430" y="7212"/>
                    <a:pt x="5450" y="7374"/>
                  </a:cubicBezTo>
                  <a:cubicBezTo>
                    <a:pt x="5450" y="7556"/>
                    <a:pt x="5349" y="7739"/>
                    <a:pt x="5187" y="7840"/>
                  </a:cubicBezTo>
                  <a:cubicBezTo>
                    <a:pt x="5024" y="7961"/>
                    <a:pt x="4822" y="8022"/>
                    <a:pt x="4619" y="8022"/>
                  </a:cubicBezTo>
                  <a:cubicBezTo>
                    <a:pt x="4478" y="8022"/>
                    <a:pt x="4336" y="7982"/>
                    <a:pt x="4194" y="7921"/>
                  </a:cubicBezTo>
                  <a:cubicBezTo>
                    <a:pt x="4113" y="7880"/>
                    <a:pt x="4032" y="7799"/>
                    <a:pt x="3971" y="7698"/>
                  </a:cubicBezTo>
                  <a:cubicBezTo>
                    <a:pt x="3931" y="7617"/>
                    <a:pt x="3890" y="7536"/>
                    <a:pt x="3850" y="7455"/>
                  </a:cubicBezTo>
                  <a:cubicBezTo>
                    <a:pt x="3829" y="7374"/>
                    <a:pt x="3789" y="7293"/>
                    <a:pt x="3728" y="7232"/>
                  </a:cubicBezTo>
                  <a:cubicBezTo>
                    <a:pt x="3688" y="7171"/>
                    <a:pt x="3607" y="7151"/>
                    <a:pt x="3525" y="7151"/>
                  </a:cubicBezTo>
                  <a:lnTo>
                    <a:pt x="264" y="7151"/>
                  </a:lnTo>
                  <a:cubicBezTo>
                    <a:pt x="224" y="7151"/>
                    <a:pt x="183" y="7151"/>
                    <a:pt x="122" y="7131"/>
                  </a:cubicBezTo>
                  <a:cubicBezTo>
                    <a:pt x="62" y="7131"/>
                    <a:pt x="1" y="7192"/>
                    <a:pt x="1" y="7273"/>
                  </a:cubicBezTo>
                  <a:cubicBezTo>
                    <a:pt x="21" y="7698"/>
                    <a:pt x="122" y="8123"/>
                    <a:pt x="305" y="8508"/>
                  </a:cubicBezTo>
                  <a:cubicBezTo>
                    <a:pt x="447" y="8832"/>
                    <a:pt x="649" y="9136"/>
                    <a:pt x="933" y="9379"/>
                  </a:cubicBezTo>
                  <a:cubicBezTo>
                    <a:pt x="1196" y="9622"/>
                    <a:pt x="1520" y="9825"/>
                    <a:pt x="1864" y="9967"/>
                  </a:cubicBezTo>
                  <a:cubicBezTo>
                    <a:pt x="2249" y="10108"/>
                    <a:pt x="2634" y="10230"/>
                    <a:pt x="3039" y="10291"/>
                  </a:cubicBezTo>
                  <a:cubicBezTo>
                    <a:pt x="3485" y="10372"/>
                    <a:pt x="3951" y="10433"/>
                    <a:pt x="4417" y="10453"/>
                  </a:cubicBezTo>
                  <a:cubicBezTo>
                    <a:pt x="4741" y="10433"/>
                    <a:pt x="5065" y="10412"/>
                    <a:pt x="5349" y="10372"/>
                  </a:cubicBezTo>
                  <a:cubicBezTo>
                    <a:pt x="5632" y="10352"/>
                    <a:pt x="5936" y="10311"/>
                    <a:pt x="6280" y="10230"/>
                  </a:cubicBezTo>
                  <a:cubicBezTo>
                    <a:pt x="6584" y="10169"/>
                    <a:pt x="6888" y="10088"/>
                    <a:pt x="7172" y="9987"/>
                  </a:cubicBezTo>
                  <a:cubicBezTo>
                    <a:pt x="7455" y="9865"/>
                    <a:pt x="7719" y="9724"/>
                    <a:pt x="7962" y="9562"/>
                  </a:cubicBezTo>
                  <a:cubicBezTo>
                    <a:pt x="8225" y="9379"/>
                    <a:pt x="8448" y="9177"/>
                    <a:pt x="8630" y="8934"/>
                  </a:cubicBezTo>
                  <a:cubicBezTo>
                    <a:pt x="8812" y="8691"/>
                    <a:pt x="8954" y="8407"/>
                    <a:pt x="9055" y="8103"/>
                  </a:cubicBezTo>
                  <a:cubicBezTo>
                    <a:pt x="9177" y="7739"/>
                    <a:pt x="9238" y="7354"/>
                    <a:pt x="9238" y="6969"/>
                  </a:cubicBezTo>
                  <a:cubicBezTo>
                    <a:pt x="9258" y="6361"/>
                    <a:pt x="9076" y="5774"/>
                    <a:pt x="8711" y="5288"/>
                  </a:cubicBezTo>
                  <a:cubicBezTo>
                    <a:pt x="8326" y="4801"/>
                    <a:pt x="7658" y="4396"/>
                    <a:pt x="6726" y="4072"/>
                  </a:cubicBezTo>
                  <a:cubicBezTo>
                    <a:pt x="6544" y="4032"/>
                    <a:pt x="5976" y="3870"/>
                    <a:pt x="5045" y="3627"/>
                  </a:cubicBezTo>
                  <a:lnTo>
                    <a:pt x="4741" y="3525"/>
                  </a:lnTo>
                  <a:cubicBezTo>
                    <a:pt x="4599" y="3485"/>
                    <a:pt x="4457" y="3444"/>
                    <a:pt x="4356" y="3404"/>
                  </a:cubicBezTo>
                  <a:cubicBezTo>
                    <a:pt x="4234" y="3383"/>
                    <a:pt x="4133" y="3323"/>
                    <a:pt x="4052" y="3242"/>
                  </a:cubicBezTo>
                  <a:cubicBezTo>
                    <a:pt x="3971" y="3181"/>
                    <a:pt x="3910" y="3100"/>
                    <a:pt x="3910" y="2978"/>
                  </a:cubicBezTo>
                  <a:cubicBezTo>
                    <a:pt x="3910" y="2897"/>
                    <a:pt x="3951" y="2837"/>
                    <a:pt x="4012" y="2776"/>
                  </a:cubicBezTo>
                  <a:cubicBezTo>
                    <a:pt x="4093" y="2735"/>
                    <a:pt x="4174" y="2674"/>
                    <a:pt x="4275" y="2654"/>
                  </a:cubicBezTo>
                  <a:cubicBezTo>
                    <a:pt x="4376" y="2634"/>
                    <a:pt x="4457" y="2614"/>
                    <a:pt x="4538" y="2593"/>
                  </a:cubicBezTo>
                  <a:cubicBezTo>
                    <a:pt x="4599" y="2593"/>
                    <a:pt x="4640" y="2593"/>
                    <a:pt x="4700" y="2573"/>
                  </a:cubicBezTo>
                  <a:cubicBezTo>
                    <a:pt x="4802" y="2573"/>
                    <a:pt x="4903" y="2593"/>
                    <a:pt x="5004" y="2634"/>
                  </a:cubicBezTo>
                  <a:cubicBezTo>
                    <a:pt x="5065" y="2654"/>
                    <a:pt x="5126" y="2695"/>
                    <a:pt x="5146" y="2755"/>
                  </a:cubicBezTo>
                  <a:lnTo>
                    <a:pt x="5227" y="2897"/>
                  </a:lnTo>
                  <a:cubicBezTo>
                    <a:pt x="5247" y="2958"/>
                    <a:pt x="5288" y="2999"/>
                    <a:pt x="5308" y="3059"/>
                  </a:cubicBezTo>
                  <a:cubicBezTo>
                    <a:pt x="5349" y="3100"/>
                    <a:pt x="5409" y="3161"/>
                    <a:pt x="5470" y="3161"/>
                  </a:cubicBezTo>
                  <a:cubicBezTo>
                    <a:pt x="5592" y="3201"/>
                    <a:pt x="5693" y="3221"/>
                    <a:pt x="5814" y="3221"/>
                  </a:cubicBezTo>
                  <a:cubicBezTo>
                    <a:pt x="6361" y="3232"/>
                    <a:pt x="6883" y="3237"/>
                    <a:pt x="7379" y="3237"/>
                  </a:cubicBezTo>
                  <a:cubicBezTo>
                    <a:pt x="7876" y="3237"/>
                    <a:pt x="8346" y="3232"/>
                    <a:pt x="8792" y="3221"/>
                  </a:cubicBezTo>
                  <a:lnTo>
                    <a:pt x="9015" y="2999"/>
                  </a:lnTo>
                  <a:cubicBezTo>
                    <a:pt x="9015" y="2776"/>
                    <a:pt x="8974" y="2553"/>
                    <a:pt x="8934" y="2350"/>
                  </a:cubicBezTo>
                  <a:cubicBezTo>
                    <a:pt x="8893" y="2148"/>
                    <a:pt x="8812" y="1965"/>
                    <a:pt x="8711" y="1803"/>
                  </a:cubicBezTo>
                  <a:cubicBezTo>
                    <a:pt x="8610" y="1641"/>
                    <a:pt x="8488" y="1479"/>
                    <a:pt x="8346" y="1338"/>
                  </a:cubicBezTo>
                  <a:cubicBezTo>
                    <a:pt x="8225" y="1196"/>
                    <a:pt x="8043" y="993"/>
                    <a:pt x="7779" y="730"/>
                  </a:cubicBezTo>
                  <a:cubicBezTo>
                    <a:pt x="7070" y="264"/>
                    <a:pt x="6098" y="21"/>
                    <a:pt x="4903"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945;p98">
              <a:extLst>
                <a:ext uri="{FF2B5EF4-FFF2-40B4-BE49-F238E27FC236}">
                  <a16:creationId xmlns:a16="http://schemas.microsoft.com/office/drawing/2014/main" id="{08CF3AAB-DB55-42B6-8602-6EEF4EA7EB62}"/>
                </a:ext>
              </a:extLst>
            </p:cNvPr>
            <p:cNvSpPr/>
            <p:nvPr/>
          </p:nvSpPr>
          <p:spPr>
            <a:xfrm>
              <a:off x="2494091" y="3969014"/>
              <a:ext cx="119065" cy="127050"/>
            </a:xfrm>
            <a:custGeom>
              <a:avLst/>
              <a:gdLst/>
              <a:ahLst/>
              <a:cxnLst/>
              <a:rect l="l" t="t" r="r" b="b"/>
              <a:pathLst>
                <a:path w="8529" h="9101" extrusionOk="0">
                  <a:moveTo>
                    <a:pt x="4363" y="1"/>
                  </a:moveTo>
                  <a:cubicBezTo>
                    <a:pt x="4030" y="1"/>
                    <a:pt x="3696" y="37"/>
                    <a:pt x="3363" y="87"/>
                  </a:cubicBezTo>
                  <a:cubicBezTo>
                    <a:pt x="2978" y="168"/>
                    <a:pt x="2613" y="290"/>
                    <a:pt x="2249" y="452"/>
                  </a:cubicBezTo>
                  <a:cubicBezTo>
                    <a:pt x="1884" y="614"/>
                    <a:pt x="1540" y="836"/>
                    <a:pt x="1236" y="1140"/>
                  </a:cubicBezTo>
                  <a:cubicBezTo>
                    <a:pt x="932" y="1444"/>
                    <a:pt x="669" y="1809"/>
                    <a:pt x="486" y="2194"/>
                  </a:cubicBezTo>
                  <a:cubicBezTo>
                    <a:pt x="446" y="2254"/>
                    <a:pt x="405" y="2335"/>
                    <a:pt x="365" y="2416"/>
                  </a:cubicBezTo>
                  <a:cubicBezTo>
                    <a:pt x="345" y="2477"/>
                    <a:pt x="304" y="2558"/>
                    <a:pt x="284" y="2639"/>
                  </a:cubicBezTo>
                  <a:lnTo>
                    <a:pt x="223" y="2862"/>
                  </a:lnTo>
                  <a:cubicBezTo>
                    <a:pt x="183" y="2923"/>
                    <a:pt x="162" y="3004"/>
                    <a:pt x="162" y="3085"/>
                  </a:cubicBezTo>
                  <a:lnTo>
                    <a:pt x="122" y="3287"/>
                  </a:lnTo>
                  <a:cubicBezTo>
                    <a:pt x="102" y="3328"/>
                    <a:pt x="102" y="3409"/>
                    <a:pt x="81" y="3510"/>
                  </a:cubicBezTo>
                  <a:cubicBezTo>
                    <a:pt x="61" y="3612"/>
                    <a:pt x="61" y="3672"/>
                    <a:pt x="61" y="3713"/>
                  </a:cubicBezTo>
                  <a:cubicBezTo>
                    <a:pt x="61" y="3753"/>
                    <a:pt x="41" y="3834"/>
                    <a:pt x="41" y="3956"/>
                  </a:cubicBezTo>
                  <a:cubicBezTo>
                    <a:pt x="21" y="4077"/>
                    <a:pt x="21" y="4138"/>
                    <a:pt x="21" y="4179"/>
                  </a:cubicBezTo>
                  <a:lnTo>
                    <a:pt x="21" y="4260"/>
                  </a:lnTo>
                  <a:cubicBezTo>
                    <a:pt x="0" y="4908"/>
                    <a:pt x="81" y="5536"/>
                    <a:pt x="264" y="6164"/>
                  </a:cubicBezTo>
                  <a:cubicBezTo>
                    <a:pt x="426" y="6711"/>
                    <a:pt x="709" y="7217"/>
                    <a:pt x="1074" y="7683"/>
                  </a:cubicBezTo>
                  <a:cubicBezTo>
                    <a:pt x="1459" y="8129"/>
                    <a:pt x="1925" y="8473"/>
                    <a:pt x="2472" y="8716"/>
                  </a:cubicBezTo>
                  <a:cubicBezTo>
                    <a:pt x="3079" y="8959"/>
                    <a:pt x="3748" y="9101"/>
                    <a:pt x="4416" y="9101"/>
                  </a:cubicBezTo>
                  <a:cubicBezTo>
                    <a:pt x="4781" y="9101"/>
                    <a:pt x="5145" y="9081"/>
                    <a:pt x="5510" y="9020"/>
                  </a:cubicBezTo>
                  <a:lnTo>
                    <a:pt x="5510" y="8979"/>
                  </a:lnTo>
                  <a:cubicBezTo>
                    <a:pt x="6259" y="8878"/>
                    <a:pt x="6989" y="8514"/>
                    <a:pt x="7536" y="7987"/>
                  </a:cubicBezTo>
                  <a:cubicBezTo>
                    <a:pt x="8103" y="7420"/>
                    <a:pt x="8447" y="6691"/>
                    <a:pt x="8528" y="5921"/>
                  </a:cubicBezTo>
                  <a:lnTo>
                    <a:pt x="8528" y="5657"/>
                  </a:lnTo>
                  <a:cubicBezTo>
                    <a:pt x="8508" y="5495"/>
                    <a:pt x="8427" y="5414"/>
                    <a:pt x="8285" y="5414"/>
                  </a:cubicBezTo>
                  <a:lnTo>
                    <a:pt x="6746" y="5414"/>
                  </a:lnTo>
                  <a:lnTo>
                    <a:pt x="5956" y="5394"/>
                  </a:lnTo>
                  <a:lnTo>
                    <a:pt x="5186" y="5374"/>
                  </a:lnTo>
                  <a:cubicBezTo>
                    <a:pt x="5085" y="5495"/>
                    <a:pt x="5024" y="5617"/>
                    <a:pt x="5004" y="5759"/>
                  </a:cubicBezTo>
                  <a:cubicBezTo>
                    <a:pt x="4943" y="5941"/>
                    <a:pt x="4882" y="6123"/>
                    <a:pt x="4781" y="6265"/>
                  </a:cubicBezTo>
                  <a:cubicBezTo>
                    <a:pt x="4726" y="6392"/>
                    <a:pt x="4606" y="6471"/>
                    <a:pt x="4465" y="6471"/>
                  </a:cubicBezTo>
                  <a:cubicBezTo>
                    <a:pt x="4449" y="6471"/>
                    <a:pt x="4433" y="6470"/>
                    <a:pt x="4416" y="6468"/>
                  </a:cubicBezTo>
                  <a:cubicBezTo>
                    <a:pt x="4398" y="6470"/>
                    <a:pt x="4380" y="6472"/>
                    <a:pt x="4361" y="6472"/>
                  </a:cubicBezTo>
                  <a:cubicBezTo>
                    <a:pt x="4238" y="6472"/>
                    <a:pt x="4120" y="6414"/>
                    <a:pt x="4031" y="6326"/>
                  </a:cubicBezTo>
                  <a:cubicBezTo>
                    <a:pt x="3930" y="6204"/>
                    <a:pt x="3849" y="6083"/>
                    <a:pt x="3829" y="5921"/>
                  </a:cubicBezTo>
                  <a:cubicBezTo>
                    <a:pt x="3788" y="5799"/>
                    <a:pt x="3768" y="5678"/>
                    <a:pt x="3748" y="5536"/>
                  </a:cubicBezTo>
                  <a:cubicBezTo>
                    <a:pt x="3748" y="5435"/>
                    <a:pt x="3748" y="5333"/>
                    <a:pt x="3748" y="5232"/>
                  </a:cubicBezTo>
                  <a:lnTo>
                    <a:pt x="3748" y="4503"/>
                  </a:lnTo>
                  <a:lnTo>
                    <a:pt x="3748" y="4321"/>
                  </a:lnTo>
                  <a:cubicBezTo>
                    <a:pt x="3748" y="4179"/>
                    <a:pt x="3748" y="4037"/>
                    <a:pt x="3748" y="3915"/>
                  </a:cubicBezTo>
                  <a:cubicBezTo>
                    <a:pt x="3748" y="3774"/>
                    <a:pt x="3768" y="3632"/>
                    <a:pt x="3788" y="3490"/>
                  </a:cubicBezTo>
                  <a:cubicBezTo>
                    <a:pt x="3788" y="3368"/>
                    <a:pt x="3809" y="3247"/>
                    <a:pt x="3849" y="3105"/>
                  </a:cubicBezTo>
                  <a:cubicBezTo>
                    <a:pt x="3890" y="3004"/>
                    <a:pt x="3930" y="2882"/>
                    <a:pt x="4011" y="2801"/>
                  </a:cubicBezTo>
                  <a:cubicBezTo>
                    <a:pt x="4072" y="2700"/>
                    <a:pt x="4153" y="2619"/>
                    <a:pt x="4254" y="2579"/>
                  </a:cubicBezTo>
                  <a:cubicBezTo>
                    <a:pt x="4376" y="2518"/>
                    <a:pt x="4497" y="2497"/>
                    <a:pt x="4619" y="2497"/>
                  </a:cubicBezTo>
                  <a:cubicBezTo>
                    <a:pt x="4761" y="2497"/>
                    <a:pt x="4902" y="2558"/>
                    <a:pt x="4983" y="2680"/>
                  </a:cubicBezTo>
                  <a:cubicBezTo>
                    <a:pt x="5085" y="2801"/>
                    <a:pt x="5145" y="2943"/>
                    <a:pt x="5166" y="3085"/>
                  </a:cubicBezTo>
                  <a:lnTo>
                    <a:pt x="5166" y="3632"/>
                  </a:lnTo>
                  <a:lnTo>
                    <a:pt x="7941" y="3672"/>
                  </a:lnTo>
                  <a:lnTo>
                    <a:pt x="8204" y="3672"/>
                  </a:lnTo>
                  <a:cubicBezTo>
                    <a:pt x="8265" y="3672"/>
                    <a:pt x="8305" y="3652"/>
                    <a:pt x="8366" y="3632"/>
                  </a:cubicBezTo>
                  <a:cubicBezTo>
                    <a:pt x="8407" y="3591"/>
                    <a:pt x="8447" y="3551"/>
                    <a:pt x="8467" y="3490"/>
                  </a:cubicBezTo>
                  <a:lnTo>
                    <a:pt x="8467" y="2923"/>
                  </a:lnTo>
                  <a:cubicBezTo>
                    <a:pt x="8427" y="2639"/>
                    <a:pt x="8366" y="2335"/>
                    <a:pt x="8265" y="2052"/>
                  </a:cubicBezTo>
                  <a:cubicBezTo>
                    <a:pt x="8143" y="1768"/>
                    <a:pt x="8002" y="1505"/>
                    <a:pt x="7819" y="1282"/>
                  </a:cubicBezTo>
                  <a:cubicBezTo>
                    <a:pt x="7617" y="1019"/>
                    <a:pt x="7353" y="796"/>
                    <a:pt x="7090" y="614"/>
                  </a:cubicBezTo>
                  <a:cubicBezTo>
                    <a:pt x="6766" y="411"/>
                    <a:pt x="6401" y="269"/>
                    <a:pt x="6016" y="188"/>
                  </a:cubicBezTo>
                  <a:cubicBezTo>
                    <a:pt x="5551" y="67"/>
                    <a:pt x="5064" y="6"/>
                    <a:pt x="4578" y="6"/>
                  </a:cubicBezTo>
                  <a:cubicBezTo>
                    <a:pt x="4506" y="2"/>
                    <a:pt x="4435" y="1"/>
                    <a:pt x="4363"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946;p98">
              <a:extLst>
                <a:ext uri="{FF2B5EF4-FFF2-40B4-BE49-F238E27FC236}">
                  <a16:creationId xmlns:a16="http://schemas.microsoft.com/office/drawing/2014/main" id="{BCF1203A-AA36-4BAA-AC15-805D82767BFC}"/>
                </a:ext>
              </a:extLst>
            </p:cNvPr>
            <p:cNvSpPr/>
            <p:nvPr/>
          </p:nvSpPr>
          <p:spPr>
            <a:xfrm>
              <a:off x="2623040" y="3973620"/>
              <a:ext cx="119051" cy="122443"/>
            </a:xfrm>
            <a:custGeom>
              <a:avLst/>
              <a:gdLst/>
              <a:ahLst/>
              <a:cxnLst/>
              <a:rect l="l" t="t" r="r" b="b"/>
              <a:pathLst>
                <a:path w="8528" h="8771" extrusionOk="0">
                  <a:moveTo>
                    <a:pt x="324" y="0"/>
                  </a:moveTo>
                  <a:lnTo>
                    <a:pt x="263" y="41"/>
                  </a:lnTo>
                  <a:cubicBezTo>
                    <a:pt x="243" y="61"/>
                    <a:pt x="203" y="81"/>
                    <a:pt x="182" y="101"/>
                  </a:cubicBezTo>
                  <a:cubicBezTo>
                    <a:pt x="162" y="122"/>
                    <a:pt x="162" y="142"/>
                    <a:pt x="162" y="162"/>
                  </a:cubicBezTo>
                  <a:lnTo>
                    <a:pt x="20" y="8305"/>
                  </a:lnTo>
                  <a:cubicBezTo>
                    <a:pt x="0" y="8508"/>
                    <a:pt x="101" y="8629"/>
                    <a:pt x="284" y="8629"/>
                  </a:cubicBezTo>
                  <a:lnTo>
                    <a:pt x="3383" y="8629"/>
                  </a:lnTo>
                  <a:cubicBezTo>
                    <a:pt x="3444" y="8629"/>
                    <a:pt x="3525" y="8609"/>
                    <a:pt x="3606" y="8589"/>
                  </a:cubicBezTo>
                  <a:cubicBezTo>
                    <a:pt x="3667" y="8568"/>
                    <a:pt x="3687" y="8508"/>
                    <a:pt x="3707" y="8447"/>
                  </a:cubicBezTo>
                  <a:lnTo>
                    <a:pt x="3748" y="5652"/>
                  </a:lnTo>
                  <a:cubicBezTo>
                    <a:pt x="3869" y="5652"/>
                    <a:pt x="3991" y="5631"/>
                    <a:pt x="4112" y="5631"/>
                  </a:cubicBezTo>
                  <a:lnTo>
                    <a:pt x="4538" y="5631"/>
                  </a:lnTo>
                  <a:cubicBezTo>
                    <a:pt x="4598" y="5631"/>
                    <a:pt x="4679" y="5631"/>
                    <a:pt x="4740" y="5672"/>
                  </a:cubicBezTo>
                  <a:cubicBezTo>
                    <a:pt x="4740" y="5672"/>
                    <a:pt x="4760" y="5733"/>
                    <a:pt x="4760" y="5834"/>
                  </a:cubicBezTo>
                  <a:lnTo>
                    <a:pt x="4720" y="8447"/>
                  </a:lnTo>
                  <a:cubicBezTo>
                    <a:pt x="4740" y="8467"/>
                    <a:pt x="4781" y="8508"/>
                    <a:pt x="4821" y="8528"/>
                  </a:cubicBezTo>
                  <a:cubicBezTo>
                    <a:pt x="4862" y="8548"/>
                    <a:pt x="4882" y="8568"/>
                    <a:pt x="4922" y="8589"/>
                  </a:cubicBezTo>
                  <a:lnTo>
                    <a:pt x="4922" y="8730"/>
                  </a:lnTo>
                  <a:lnTo>
                    <a:pt x="8204" y="8771"/>
                  </a:lnTo>
                  <a:cubicBezTo>
                    <a:pt x="8265" y="8771"/>
                    <a:pt x="8305" y="8751"/>
                    <a:pt x="8346" y="8710"/>
                  </a:cubicBezTo>
                  <a:cubicBezTo>
                    <a:pt x="8366" y="8649"/>
                    <a:pt x="8386" y="8609"/>
                    <a:pt x="8406" y="8548"/>
                  </a:cubicBezTo>
                  <a:cubicBezTo>
                    <a:pt x="8406" y="8487"/>
                    <a:pt x="8406" y="8406"/>
                    <a:pt x="8406" y="8325"/>
                  </a:cubicBezTo>
                  <a:lnTo>
                    <a:pt x="8508" y="385"/>
                  </a:lnTo>
                  <a:cubicBezTo>
                    <a:pt x="8528" y="284"/>
                    <a:pt x="8508" y="182"/>
                    <a:pt x="8467" y="101"/>
                  </a:cubicBezTo>
                  <a:cubicBezTo>
                    <a:pt x="8386" y="61"/>
                    <a:pt x="8305" y="41"/>
                    <a:pt x="8224" y="41"/>
                  </a:cubicBezTo>
                  <a:lnTo>
                    <a:pt x="4943" y="0"/>
                  </a:lnTo>
                  <a:lnTo>
                    <a:pt x="4902" y="2836"/>
                  </a:lnTo>
                  <a:lnTo>
                    <a:pt x="3768" y="2816"/>
                  </a:lnTo>
                  <a:lnTo>
                    <a:pt x="3808" y="41"/>
                  </a:lnTo>
                  <a:lnTo>
                    <a:pt x="324" y="0"/>
                  </a:ln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947;p98">
              <a:extLst>
                <a:ext uri="{FF2B5EF4-FFF2-40B4-BE49-F238E27FC236}">
                  <a16:creationId xmlns:a16="http://schemas.microsoft.com/office/drawing/2014/main" id="{E52D242C-2475-4B65-A866-138469A7CC83}"/>
                </a:ext>
              </a:extLst>
            </p:cNvPr>
            <p:cNvSpPr/>
            <p:nvPr/>
          </p:nvSpPr>
          <p:spPr>
            <a:xfrm>
              <a:off x="2752267" y="3972197"/>
              <a:ext cx="125277" cy="126813"/>
            </a:xfrm>
            <a:custGeom>
              <a:avLst/>
              <a:gdLst/>
              <a:ahLst/>
              <a:cxnLst/>
              <a:rect l="l" t="t" r="r" b="b"/>
              <a:pathLst>
                <a:path w="8974" h="9084" extrusionOk="0">
                  <a:moveTo>
                    <a:pt x="4508" y="2350"/>
                  </a:moveTo>
                  <a:cubicBezTo>
                    <a:pt x="4518" y="2350"/>
                    <a:pt x="4528" y="2350"/>
                    <a:pt x="4538" y="2351"/>
                  </a:cubicBezTo>
                  <a:cubicBezTo>
                    <a:pt x="4720" y="2351"/>
                    <a:pt x="4882" y="2411"/>
                    <a:pt x="5003" y="2553"/>
                  </a:cubicBezTo>
                  <a:cubicBezTo>
                    <a:pt x="5145" y="2695"/>
                    <a:pt x="5247" y="2857"/>
                    <a:pt x="5287" y="3059"/>
                  </a:cubicBezTo>
                  <a:cubicBezTo>
                    <a:pt x="5348" y="3262"/>
                    <a:pt x="5388" y="3465"/>
                    <a:pt x="5409" y="3687"/>
                  </a:cubicBezTo>
                  <a:cubicBezTo>
                    <a:pt x="5429" y="3890"/>
                    <a:pt x="5449" y="4113"/>
                    <a:pt x="5449" y="4336"/>
                  </a:cubicBezTo>
                  <a:lnTo>
                    <a:pt x="5449" y="4558"/>
                  </a:lnTo>
                  <a:cubicBezTo>
                    <a:pt x="5449" y="4761"/>
                    <a:pt x="5429" y="4943"/>
                    <a:pt x="5429" y="5085"/>
                  </a:cubicBezTo>
                  <a:cubicBezTo>
                    <a:pt x="5409" y="5227"/>
                    <a:pt x="5409" y="5409"/>
                    <a:pt x="5388" y="5591"/>
                  </a:cubicBezTo>
                  <a:cubicBezTo>
                    <a:pt x="5368" y="5754"/>
                    <a:pt x="5328" y="5916"/>
                    <a:pt x="5267" y="6078"/>
                  </a:cubicBezTo>
                  <a:cubicBezTo>
                    <a:pt x="5226" y="6219"/>
                    <a:pt x="5166" y="6341"/>
                    <a:pt x="5085" y="6463"/>
                  </a:cubicBezTo>
                  <a:cubicBezTo>
                    <a:pt x="5024" y="6584"/>
                    <a:pt x="4922" y="6665"/>
                    <a:pt x="4801" y="6726"/>
                  </a:cubicBezTo>
                  <a:cubicBezTo>
                    <a:pt x="4684" y="6776"/>
                    <a:pt x="4568" y="6812"/>
                    <a:pt x="4451" y="6812"/>
                  </a:cubicBezTo>
                  <a:cubicBezTo>
                    <a:pt x="4426" y="6812"/>
                    <a:pt x="4401" y="6810"/>
                    <a:pt x="4376" y="6807"/>
                  </a:cubicBezTo>
                  <a:cubicBezTo>
                    <a:pt x="3808" y="6807"/>
                    <a:pt x="3525" y="6057"/>
                    <a:pt x="3545" y="4538"/>
                  </a:cubicBezTo>
                  <a:lnTo>
                    <a:pt x="3545" y="4255"/>
                  </a:lnTo>
                  <a:cubicBezTo>
                    <a:pt x="3565" y="2998"/>
                    <a:pt x="3880" y="2350"/>
                    <a:pt x="4508" y="2350"/>
                  </a:cubicBezTo>
                  <a:close/>
                  <a:moveTo>
                    <a:pt x="4639" y="1"/>
                  </a:moveTo>
                  <a:cubicBezTo>
                    <a:pt x="3930" y="62"/>
                    <a:pt x="3221" y="224"/>
                    <a:pt x="2552" y="467"/>
                  </a:cubicBezTo>
                  <a:lnTo>
                    <a:pt x="2289" y="467"/>
                  </a:lnTo>
                  <a:cubicBezTo>
                    <a:pt x="1925" y="588"/>
                    <a:pt x="1600" y="791"/>
                    <a:pt x="1337" y="1074"/>
                  </a:cubicBezTo>
                  <a:lnTo>
                    <a:pt x="1175" y="1216"/>
                  </a:lnTo>
                  <a:cubicBezTo>
                    <a:pt x="729" y="1662"/>
                    <a:pt x="405" y="2209"/>
                    <a:pt x="243" y="2837"/>
                  </a:cubicBezTo>
                  <a:cubicBezTo>
                    <a:pt x="142" y="3303"/>
                    <a:pt x="61" y="3809"/>
                    <a:pt x="0" y="4295"/>
                  </a:cubicBezTo>
                  <a:lnTo>
                    <a:pt x="0" y="4437"/>
                  </a:lnTo>
                  <a:lnTo>
                    <a:pt x="20" y="4822"/>
                  </a:lnTo>
                  <a:cubicBezTo>
                    <a:pt x="20" y="5348"/>
                    <a:pt x="122" y="5875"/>
                    <a:pt x="284" y="6361"/>
                  </a:cubicBezTo>
                  <a:cubicBezTo>
                    <a:pt x="426" y="6787"/>
                    <a:pt x="648" y="7192"/>
                    <a:pt x="932" y="7556"/>
                  </a:cubicBezTo>
                  <a:cubicBezTo>
                    <a:pt x="1175" y="7880"/>
                    <a:pt x="1499" y="8164"/>
                    <a:pt x="1844" y="8407"/>
                  </a:cubicBezTo>
                  <a:cubicBezTo>
                    <a:pt x="2188" y="8630"/>
                    <a:pt x="2573" y="8792"/>
                    <a:pt x="2958" y="8914"/>
                  </a:cubicBezTo>
                  <a:cubicBezTo>
                    <a:pt x="3383" y="9015"/>
                    <a:pt x="3808" y="9076"/>
                    <a:pt x="4234" y="9076"/>
                  </a:cubicBezTo>
                  <a:cubicBezTo>
                    <a:pt x="4315" y="9081"/>
                    <a:pt x="4397" y="9083"/>
                    <a:pt x="4478" y="9083"/>
                  </a:cubicBezTo>
                  <a:cubicBezTo>
                    <a:pt x="4700" y="9083"/>
                    <a:pt x="4923" y="9065"/>
                    <a:pt x="5145" y="9035"/>
                  </a:cubicBezTo>
                  <a:cubicBezTo>
                    <a:pt x="5469" y="8995"/>
                    <a:pt x="5773" y="8934"/>
                    <a:pt x="6097" y="8853"/>
                  </a:cubicBezTo>
                  <a:cubicBezTo>
                    <a:pt x="6421" y="8772"/>
                    <a:pt x="6746" y="8630"/>
                    <a:pt x="7049" y="8468"/>
                  </a:cubicBezTo>
                  <a:cubicBezTo>
                    <a:pt x="7333" y="8306"/>
                    <a:pt x="7596" y="8083"/>
                    <a:pt x="7799" y="7840"/>
                  </a:cubicBezTo>
                  <a:lnTo>
                    <a:pt x="8062" y="7516"/>
                  </a:lnTo>
                  <a:cubicBezTo>
                    <a:pt x="8629" y="6746"/>
                    <a:pt x="8933" y="5733"/>
                    <a:pt x="8953" y="4498"/>
                  </a:cubicBezTo>
                  <a:cubicBezTo>
                    <a:pt x="8974" y="3424"/>
                    <a:pt x="8609" y="2371"/>
                    <a:pt x="7941" y="1520"/>
                  </a:cubicBezTo>
                  <a:lnTo>
                    <a:pt x="7941" y="1338"/>
                  </a:lnTo>
                  <a:cubicBezTo>
                    <a:pt x="7738" y="1074"/>
                    <a:pt x="7495" y="852"/>
                    <a:pt x="7211" y="669"/>
                  </a:cubicBezTo>
                  <a:cubicBezTo>
                    <a:pt x="6908" y="487"/>
                    <a:pt x="6604" y="345"/>
                    <a:pt x="6280" y="244"/>
                  </a:cubicBezTo>
                  <a:cubicBezTo>
                    <a:pt x="5976" y="163"/>
                    <a:pt x="5692" y="102"/>
                    <a:pt x="5388" y="62"/>
                  </a:cubicBezTo>
                  <a:cubicBezTo>
                    <a:pt x="5145" y="21"/>
                    <a:pt x="4882" y="1"/>
                    <a:pt x="4639"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948;p98">
              <a:extLst>
                <a:ext uri="{FF2B5EF4-FFF2-40B4-BE49-F238E27FC236}">
                  <a16:creationId xmlns:a16="http://schemas.microsoft.com/office/drawing/2014/main" id="{327614D6-FE88-461C-B4A1-709CBF77FAE8}"/>
                </a:ext>
              </a:extLst>
            </p:cNvPr>
            <p:cNvSpPr/>
            <p:nvPr/>
          </p:nvSpPr>
          <p:spPr>
            <a:xfrm>
              <a:off x="2883477" y="3974179"/>
              <a:ext cx="125277" cy="126813"/>
            </a:xfrm>
            <a:custGeom>
              <a:avLst/>
              <a:gdLst/>
              <a:ahLst/>
              <a:cxnLst/>
              <a:rect l="l" t="t" r="r" b="b"/>
              <a:pathLst>
                <a:path w="8974" h="9084" extrusionOk="0">
                  <a:moveTo>
                    <a:pt x="4558" y="2350"/>
                  </a:moveTo>
                  <a:cubicBezTo>
                    <a:pt x="4740" y="2350"/>
                    <a:pt x="4902" y="2431"/>
                    <a:pt x="5024" y="2553"/>
                  </a:cubicBezTo>
                  <a:cubicBezTo>
                    <a:pt x="5165" y="2695"/>
                    <a:pt x="5267" y="2877"/>
                    <a:pt x="5307" y="3059"/>
                  </a:cubicBezTo>
                  <a:cubicBezTo>
                    <a:pt x="5368" y="3262"/>
                    <a:pt x="5408" y="3464"/>
                    <a:pt x="5429" y="3687"/>
                  </a:cubicBezTo>
                  <a:cubicBezTo>
                    <a:pt x="5449" y="3890"/>
                    <a:pt x="5469" y="4113"/>
                    <a:pt x="5469" y="4335"/>
                  </a:cubicBezTo>
                  <a:lnTo>
                    <a:pt x="5469" y="4558"/>
                  </a:lnTo>
                  <a:cubicBezTo>
                    <a:pt x="5449" y="4781"/>
                    <a:pt x="5449" y="4943"/>
                    <a:pt x="5449" y="5085"/>
                  </a:cubicBezTo>
                  <a:cubicBezTo>
                    <a:pt x="5429" y="5227"/>
                    <a:pt x="5429" y="5409"/>
                    <a:pt x="5408" y="5591"/>
                  </a:cubicBezTo>
                  <a:cubicBezTo>
                    <a:pt x="5388" y="5774"/>
                    <a:pt x="5348" y="5936"/>
                    <a:pt x="5287" y="6077"/>
                  </a:cubicBezTo>
                  <a:cubicBezTo>
                    <a:pt x="5246" y="6219"/>
                    <a:pt x="5186" y="6341"/>
                    <a:pt x="5105" y="6462"/>
                  </a:cubicBezTo>
                  <a:cubicBezTo>
                    <a:pt x="5024" y="6584"/>
                    <a:pt x="4922" y="6685"/>
                    <a:pt x="4801" y="6726"/>
                  </a:cubicBezTo>
                  <a:cubicBezTo>
                    <a:pt x="4679" y="6786"/>
                    <a:pt x="4517" y="6827"/>
                    <a:pt x="4375" y="6827"/>
                  </a:cubicBezTo>
                  <a:cubicBezTo>
                    <a:pt x="3808" y="6827"/>
                    <a:pt x="3525" y="6057"/>
                    <a:pt x="3545" y="4538"/>
                  </a:cubicBezTo>
                  <a:lnTo>
                    <a:pt x="3565" y="4254"/>
                  </a:lnTo>
                  <a:cubicBezTo>
                    <a:pt x="3585" y="2978"/>
                    <a:pt x="3909" y="2350"/>
                    <a:pt x="4558" y="2350"/>
                  </a:cubicBezTo>
                  <a:close/>
                  <a:moveTo>
                    <a:pt x="4639" y="1"/>
                  </a:moveTo>
                  <a:cubicBezTo>
                    <a:pt x="3930" y="82"/>
                    <a:pt x="3221" y="223"/>
                    <a:pt x="2552" y="466"/>
                  </a:cubicBezTo>
                  <a:lnTo>
                    <a:pt x="2289" y="466"/>
                  </a:lnTo>
                  <a:cubicBezTo>
                    <a:pt x="1924" y="588"/>
                    <a:pt x="1600" y="791"/>
                    <a:pt x="1337" y="1074"/>
                  </a:cubicBezTo>
                  <a:lnTo>
                    <a:pt x="1195" y="1216"/>
                  </a:lnTo>
                  <a:cubicBezTo>
                    <a:pt x="729" y="1662"/>
                    <a:pt x="405" y="2209"/>
                    <a:pt x="263" y="2836"/>
                  </a:cubicBezTo>
                  <a:cubicBezTo>
                    <a:pt x="142" y="3302"/>
                    <a:pt x="61" y="3809"/>
                    <a:pt x="0" y="4295"/>
                  </a:cubicBezTo>
                  <a:lnTo>
                    <a:pt x="0" y="4437"/>
                  </a:lnTo>
                  <a:lnTo>
                    <a:pt x="20" y="4822"/>
                  </a:lnTo>
                  <a:cubicBezTo>
                    <a:pt x="41" y="5348"/>
                    <a:pt x="122" y="5875"/>
                    <a:pt x="304" y="6361"/>
                  </a:cubicBezTo>
                  <a:cubicBezTo>
                    <a:pt x="446" y="6807"/>
                    <a:pt x="648" y="7212"/>
                    <a:pt x="932" y="7556"/>
                  </a:cubicBezTo>
                  <a:cubicBezTo>
                    <a:pt x="1195" y="7880"/>
                    <a:pt x="1499" y="8164"/>
                    <a:pt x="1843" y="8407"/>
                  </a:cubicBezTo>
                  <a:cubicBezTo>
                    <a:pt x="2188" y="8630"/>
                    <a:pt x="2573" y="8792"/>
                    <a:pt x="2978" y="8913"/>
                  </a:cubicBezTo>
                  <a:cubicBezTo>
                    <a:pt x="3383" y="9015"/>
                    <a:pt x="3808" y="9075"/>
                    <a:pt x="4234" y="9075"/>
                  </a:cubicBezTo>
                  <a:cubicBezTo>
                    <a:pt x="4315" y="9081"/>
                    <a:pt x="4396" y="9083"/>
                    <a:pt x="4478" y="9083"/>
                  </a:cubicBezTo>
                  <a:cubicBezTo>
                    <a:pt x="4700" y="9083"/>
                    <a:pt x="4923" y="9064"/>
                    <a:pt x="5145" y="9035"/>
                  </a:cubicBezTo>
                  <a:cubicBezTo>
                    <a:pt x="5469" y="8994"/>
                    <a:pt x="5793" y="8934"/>
                    <a:pt x="6097" y="8853"/>
                  </a:cubicBezTo>
                  <a:cubicBezTo>
                    <a:pt x="6442" y="8772"/>
                    <a:pt x="6745" y="8630"/>
                    <a:pt x="7049" y="8468"/>
                  </a:cubicBezTo>
                  <a:cubicBezTo>
                    <a:pt x="7333" y="8306"/>
                    <a:pt x="7596" y="8103"/>
                    <a:pt x="7819" y="7840"/>
                  </a:cubicBezTo>
                  <a:lnTo>
                    <a:pt x="8062" y="7516"/>
                  </a:lnTo>
                  <a:cubicBezTo>
                    <a:pt x="8649" y="6746"/>
                    <a:pt x="8933" y="5753"/>
                    <a:pt x="8953" y="4518"/>
                  </a:cubicBezTo>
                  <a:cubicBezTo>
                    <a:pt x="8974" y="3424"/>
                    <a:pt x="8629" y="2371"/>
                    <a:pt x="7940" y="1520"/>
                  </a:cubicBezTo>
                  <a:lnTo>
                    <a:pt x="7940" y="1337"/>
                  </a:lnTo>
                  <a:cubicBezTo>
                    <a:pt x="7738" y="1074"/>
                    <a:pt x="7495" y="851"/>
                    <a:pt x="7211" y="669"/>
                  </a:cubicBezTo>
                  <a:cubicBezTo>
                    <a:pt x="6928" y="487"/>
                    <a:pt x="6604" y="345"/>
                    <a:pt x="6279" y="264"/>
                  </a:cubicBezTo>
                  <a:cubicBezTo>
                    <a:pt x="5996" y="163"/>
                    <a:pt x="5692" y="102"/>
                    <a:pt x="5388" y="61"/>
                  </a:cubicBezTo>
                  <a:cubicBezTo>
                    <a:pt x="5145" y="21"/>
                    <a:pt x="4882" y="1"/>
                    <a:pt x="4639"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949;p98">
              <a:extLst>
                <a:ext uri="{FF2B5EF4-FFF2-40B4-BE49-F238E27FC236}">
                  <a16:creationId xmlns:a16="http://schemas.microsoft.com/office/drawing/2014/main" id="{0F0AA304-61CF-494F-B56F-26C2AA102E8A}"/>
                </a:ext>
              </a:extLst>
            </p:cNvPr>
            <p:cNvSpPr/>
            <p:nvPr/>
          </p:nvSpPr>
          <p:spPr>
            <a:xfrm>
              <a:off x="3019769" y="3978144"/>
              <a:ext cx="94467" cy="123016"/>
            </a:xfrm>
            <a:custGeom>
              <a:avLst/>
              <a:gdLst/>
              <a:ahLst/>
              <a:cxnLst/>
              <a:rect l="l" t="t" r="r" b="b"/>
              <a:pathLst>
                <a:path w="6767" h="8812" extrusionOk="0">
                  <a:moveTo>
                    <a:pt x="365" y="0"/>
                  </a:moveTo>
                  <a:cubicBezTo>
                    <a:pt x="203" y="142"/>
                    <a:pt x="142" y="507"/>
                    <a:pt x="122" y="1114"/>
                  </a:cubicBezTo>
                  <a:cubicBezTo>
                    <a:pt x="122" y="1276"/>
                    <a:pt x="142" y="1499"/>
                    <a:pt x="142" y="1783"/>
                  </a:cubicBezTo>
                  <a:cubicBezTo>
                    <a:pt x="163" y="2066"/>
                    <a:pt x="163" y="2249"/>
                    <a:pt x="163" y="2330"/>
                  </a:cubicBezTo>
                  <a:cubicBezTo>
                    <a:pt x="163" y="2714"/>
                    <a:pt x="142" y="3302"/>
                    <a:pt x="102" y="4051"/>
                  </a:cubicBezTo>
                  <a:cubicBezTo>
                    <a:pt x="61" y="4821"/>
                    <a:pt x="21" y="5368"/>
                    <a:pt x="21" y="5753"/>
                  </a:cubicBezTo>
                  <a:lnTo>
                    <a:pt x="1" y="8528"/>
                  </a:lnTo>
                  <a:cubicBezTo>
                    <a:pt x="21" y="8569"/>
                    <a:pt x="41" y="8609"/>
                    <a:pt x="82" y="8650"/>
                  </a:cubicBezTo>
                  <a:cubicBezTo>
                    <a:pt x="102" y="8670"/>
                    <a:pt x="122" y="8690"/>
                    <a:pt x="142" y="8710"/>
                  </a:cubicBezTo>
                  <a:lnTo>
                    <a:pt x="6098" y="8812"/>
                  </a:lnTo>
                  <a:cubicBezTo>
                    <a:pt x="6482" y="8812"/>
                    <a:pt x="6685" y="8710"/>
                    <a:pt x="6726" y="8548"/>
                  </a:cubicBezTo>
                  <a:lnTo>
                    <a:pt x="6766" y="6401"/>
                  </a:lnTo>
                  <a:cubicBezTo>
                    <a:pt x="6766" y="6340"/>
                    <a:pt x="6746" y="6280"/>
                    <a:pt x="6705" y="6239"/>
                  </a:cubicBezTo>
                  <a:cubicBezTo>
                    <a:pt x="6685" y="6199"/>
                    <a:pt x="6645" y="6178"/>
                    <a:pt x="6604" y="6178"/>
                  </a:cubicBezTo>
                  <a:lnTo>
                    <a:pt x="6442" y="6178"/>
                  </a:lnTo>
                  <a:lnTo>
                    <a:pt x="3707" y="6138"/>
                  </a:lnTo>
                  <a:lnTo>
                    <a:pt x="3768" y="1418"/>
                  </a:lnTo>
                  <a:cubicBezTo>
                    <a:pt x="3788" y="1357"/>
                    <a:pt x="3809" y="1317"/>
                    <a:pt x="3849" y="1276"/>
                  </a:cubicBezTo>
                  <a:cubicBezTo>
                    <a:pt x="3890" y="1256"/>
                    <a:pt x="3910" y="1216"/>
                    <a:pt x="3930" y="1175"/>
                  </a:cubicBezTo>
                  <a:lnTo>
                    <a:pt x="3930" y="891"/>
                  </a:lnTo>
                  <a:lnTo>
                    <a:pt x="3930" y="689"/>
                  </a:lnTo>
                  <a:lnTo>
                    <a:pt x="3930" y="466"/>
                  </a:lnTo>
                  <a:lnTo>
                    <a:pt x="3930" y="385"/>
                  </a:lnTo>
                  <a:cubicBezTo>
                    <a:pt x="3869" y="203"/>
                    <a:pt x="3768" y="122"/>
                    <a:pt x="3667" y="101"/>
                  </a:cubicBezTo>
                  <a:cubicBezTo>
                    <a:pt x="3606" y="101"/>
                    <a:pt x="3566" y="101"/>
                    <a:pt x="3505" y="81"/>
                  </a:cubicBezTo>
                  <a:lnTo>
                    <a:pt x="3404" y="81"/>
                  </a:lnTo>
                  <a:cubicBezTo>
                    <a:pt x="3393" y="71"/>
                    <a:pt x="3378" y="66"/>
                    <a:pt x="3363" y="66"/>
                  </a:cubicBezTo>
                  <a:cubicBezTo>
                    <a:pt x="3348" y="66"/>
                    <a:pt x="3333" y="71"/>
                    <a:pt x="3323" y="81"/>
                  </a:cubicBezTo>
                  <a:cubicBezTo>
                    <a:pt x="3221" y="61"/>
                    <a:pt x="3100" y="61"/>
                    <a:pt x="2998" y="61"/>
                  </a:cubicBezTo>
                  <a:lnTo>
                    <a:pt x="2370" y="61"/>
                  </a:lnTo>
                  <a:cubicBezTo>
                    <a:pt x="1925" y="41"/>
                    <a:pt x="1256" y="41"/>
                    <a:pt x="365"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950;p98">
              <a:extLst>
                <a:ext uri="{FF2B5EF4-FFF2-40B4-BE49-F238E27FC236}">
                  <a16:creationId xmlns:a16="http://schemas.microsoft.com/office/drawing/2014/main" id="{E5745ABD-83CC-4756-A2C0-A3836AD52684}"/>
                </a:ext>
              </a:extLst>
            </p:cNvPr>
            <p:cNvSpPr/>
            <p:nvPr/>
          </p:nvSpPr>
          <p:spPr>
            <a:xfrm>
              <a:off x="3008740" y="3697143"/>
              <a:ext cx="39325" cy="262350"/>
            </a:xfrm>
            <a:custGeom>
              <a:avLst/>
              <a:gdLst/>
              <a:ahLst/>
              <a:cxnLst/>
              <a:rect l="l" t="t" r="r" b="b"/>
              <a:pathLst>
                <a:path w="2817" h="18793" extrusionOk="0">
                  <a:moveTo>
                    <a:pt x="1321" y="1"/>
                  </a:moveTo>
                  <a:cubicBezTo>
                    <a:pt x="710" y="1"/>
                    <a:pt x="1" y="582"/>
                    <a:pt x="1" y="582"/>
                  </a:cubicBezTo>
                  <a:lnTo>
                    <a:pt x="993" y="18610"/>
                  </a:lnTo>
                  <a:lnTo>
                    <a:pt x="2816" y="18792"/>
                  </a:lnTo>
                  <a:cubicBezTo>
                    <a:pt x="2816" y="18792"/>
                    <a:pt x="2310" y="400"/>
                    <a:pt x="1662" y="76"/>
                  </a:cubicBezTo>
                  <a:cubicBezTo>
                    <a:pt x="1556" y="23"/>
                    <a:pt x="1440" y="1"/>
                    <a:pt x="1321"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951;p98">
              <a:extLst>
                <a:ext uri="{FF2B5EF4-FFF2-40B4-BE49-F238E27FC236}">
                  <a16:creationId xmlns:a16="http://schemas.microsoft.com/office/drawing/2014/main" id="{5D1441A8-8C38-4CAB-98A0-AF79838C9B4D}"/>
                </a:ext>
              </a:extLst>
            </p:cNvPr>
            <p:cNvSpPr/>
            <p:nvPr/>
          </p:nvSpPr>
          <p:spPr>
            <a:xfrm>
              <a:off x="2754808" y="3678646"/>
              <a:ext cx="39032" cy="262183"/>
            </a:xfrm>
            <a:custGeom>
              <a:avLst/>
              <a:gdLst/>
              <a:ahLst/>
              <a:cxnLst/>
              <a:rect l="l" t="t" r="r" b="b"/>
              <a:pathLst>
                <a:path w="2796" h="18781" extrusionOk="0">
                  <a:moveTo>
                    <a:pt x="1284" y="0"/>
                  </a:moveTo>
                  <a:cubicBezTo>
                    <a:pt x="681" y="0"/>
                    <a:pt x="1" y="570"/>
                    <a:pt x="1" y="570"/>
                  </a:cubicBezTo>
                  <a:lnTo>
                    <a:pt x="993" y="18618"/>
                  </a:lnTo>
                  <a:lnTo>
                    <a:pt x="2796" y="18780"/>
                  </a:lnTo>
                  <a:cubicBezTo>
                    <a:pt x="2796" y="18780"/>
                    <a:pt x="2289" y="408"/>
                    <a:pt x="1641" y="84"/>
                  </a:cubicBezTo>
                  <a:cubicBezTo>
                    <a:pt x="1530" y="25"/>
                    <a:pt x="1408" y="0"/>
                    <a:pt x="1284"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952;p98">
              <a:extLst>
                <a:ext uri="{FF2B5EF4-FFF2-40B4-BE49-F238E27FC236}">
                  <a16:creationId xmlns:a16="http://schemas.microsoft.com/office/drawing/2014/main" id="{536A7E86-C27F-4A5F-82C8-BE9BA8B5E6CC}"/>
                </a:ext>
              </a:extLst>
            </p:cNvPr>
            <p:cNvSpPr/>
            <p:nvPr/>
          </p:nvSpPr>
          <p:spPr>
            <a:xfrm>
              <a:off x="2317916" y="3697143"/>
              <a:ext cx="39325" cy="262350"/>
            </a:xfrm>
            <a:custGeom>
              <a:avLst/>
              <a:gdLst/>
              <a:ahLst/>
              <a:cxnLst/>
              <a:rect l="l" t="t" r="r" b="b"/>
              <a:pathLst>
                <a:path w="2817" h="18793" extrusionOk="0">
                  <a:moveTo>
                    <a:pt x="1314" y="1"/>
                  </a:moveTo>
                  <a:cubicBezTo>
                    <a:pt x="696" y="1"/>
                    <a:pt x="1" y="582"/>
                    <a:pt x="1" y="582"/>
                  </a:cubicBezTo>
                  <a:lnTo>
                    <a:pt x="993" y="18610"/>
                  </a:lnTo>
                  <a:lnTo>
                    <a:pt x="2816" y="18792"/>
                  </a:lnTo>
                  <a:cubicBezTo>
                    <a:pt x="2816" y="18792"/>
                    <a:pt x="2310" y="400"/>
                    <a:pt x="1662" y="76"/>
                  </a:cubicBezTo>
                  <a:cubicBezTo>
                    <a:pt x="1553" y="23"/>
                    <a:pt x="1435" y="1"/>
                    <a:pt x="1314"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953;p98">
              <a:extLst>
                <a:ext uri="{FF2B5EF4-FFF2-40B4-BE49-F238E27FC236}">
                  <a16:creationId xmlns:a16="http://schemas.microsoft.com/office/drawing/2014/main" id="{C1814A5F-836E-4ADD-A236-B055732F164B}"/>
                </a:ext>
              </a:extLst>
            </p:cNvPr>
            <p:cNvSpPr/>
            <p:nvPr/>
          </p:nvSpPr>
          <p:spPr>
            <a:xfrm>
              <a:off x="2290778" y="4106771"/>
              <a:ext cx="261820" cy="154202"/>
            </a:xfrm>
            <a:custGeom>
              <a:avLst/>
              <a:gdLst/>
              <a:ahLst/>
              <a:cxnLst/>
              <a:rect l="l" t="t" r="r" b="b"/>
              <a:pathLst>
                <a:path w="18755" h="11046" extrusionOk="0">
                  <a:moveTo>
                    <a:pt x="9351" y="1"/>
                  </a:moveTo>
                  <a:cubicBezTo>
                    <a:pt x="8685" y="1"/>
                    <a:pt x="7973" y="53"/>
                    <a:pt x="7211" y="165"/>
                  </a:cubicBezTo>
                  <a:cubicBezTo>
                    <a:pt x="648" y="1137"/>
                    <a:pt x="0" y="9422"/>
                    <a:pt x="0" y="9422"/>
                  </a:cubicBezTo>
                  <a:cubicBezTo>
                    <a:pt x="318" y="10765"/>
                    <a:pt x="869" y="11046"/>
                    <a:pt x="1917" y="11046"/>
                  </a:cubicBezTo>
                  <a:cubicBezTo>
                    <a:pt x="2670" y="11046"/>
                    <a:pt x="3680" y="10901"/>
                    <a:pt x="5044" y="10901"/>
                  </a:cubicBezTo>
                  <a:cubicBezTo>
                    <a:pt x="7211" y="10901"/>
                    <a:pt x="3829" y="3710"/>
                    <a:pt x="8974" y="3426"/>
                  </a:cubicBezTo>
                  <a:cubicBezTo>
                    <a:pt x="9070" y="3421"/>
                    <a:pt x="9163" y="3419"/>
                    <a:pt x="9254" y="3419"/>
                  </a:cubicBezTo>
                  <a:cubicBezTo>
                    <a:pt x="14039" y="3419"/>
                    <a:pt x="11458" y="10098"/>
                    <a:pt x="13207" y="10495"/>
                  </a:cubicBezTo>
                  <a:cubicBezTo>
                    <a:pt x="13845" y="10642"/>
                    <a:pt x="14600" y="10720"/>
                    <a:pt x="15319" y="10720"/>
                  </a:cubicBezTo>
                  <a:cubicBezTo>
                    <a:pt x="16588" y="10720"/>
                    <a:pt x="17748" y="10478"/>
                    <a:pt x="17967" y="9948"/>
                  </a:cubicBezTo>
                  <a:cubicBezTo>
                    <a:pt x="18755" y="8036"/>
                    <a:pt x="17616" y="1"/>
                    <a:pt x="9351" y="1"/>
                  </a:cubicBezTo>
                  <a:close/>
                </a:path>
              </a:pathLst>
            </a:custGeom>
            <a:solidFill>
              <a:srgbClr val="D478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954;p98">
              <a:extLst>
                <a:ext uri="{FF2B5EF4-FFF2-40B4-BE49-F238E27FC236}">
                  <a16:creationId xmlns:a16="http://schemas.microsoft.com/office/drawing/2014/main" id="{D91F9920-2081-4483-8FDC-45528B09DB17}"/>
                </a:ext>
              </a:extLst>
            </p:cNvPr>
            <p:cNvSpPr/>
            <p:nvPr/>
          </p:nvSpPr>
          <p:spPr>
            <a:xfrm>
              <a:off x="2328386" y="4142718"/>
              <a:ext cx="165998" cy="166278"/>
            </a:xfrm>
            <a:custGeom>
              <a:avLst/>
              <a:gdLst/>
              <a:ahLst/>
              <a:cxnLst/>
              <a:rect l="l" t="t" r="r" b="b"/>
              <a:pathLst>
                <a:path w="11891" h="11911" extrusionOk="0">
                  <a:moveTo>
                    <a:pt x="5956" y="0"/>
                  </a:moveTo>
                  <a:cubicBezTo>
                    <a:pt x="2654" y="0"/>
                    <a:pt x="0" y="2674"/>
                    <a:pt x="0" y="5956"/>
                  </a:cubicBezTo>
                  <a:cubicBezTo>
                    <a:pt x="0" y="9237"/>
                    <a:pt x="2654" y="11911"/>
                    <a:pt x="5956" y="11911"/>
                  </a:cubicBezTo>
                  <a:cubicBezTo>
                    <a:pt x="9237" y="11911"/>
                    <a:pt x="11891" y="9237"/>
                    <a:pt x="11891" y="5956"/>
                  </a:cubicBezTo>
                  <a:cubicBezTo>
                    <a:pt x="11891" y="2674"/>
                    <a:pt x="9237" y="0"/>
                    <a:pt x="595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955;p98">
              <a:extLst>
                <a:ext uri="{FF2B5EF4-FFF2-40B4-BE49-F238E27FC236}">
                  <a16:creationId xmlns:a16="http://schemas.microsoft.com/office/drawing/2014/main" id="{EF5C1C67-C09F-4145-A02B-390F7A16A4BE}"/>
                </a:ext>
              </a:extLst>
            </p:cNvPr>
            <p:cNvSpPr/>
            <p:nvPr/>
          </p:nvSpPr>
          <p:spPr>
            <a:xfrm>
              <a:off x="2377022" y="4185980"/>
              <a:ext cx="68725" cy="68725"/>
            </a:xfrm>
            <a:custGeom>
              <a:avLst/>
              <a:gdLst/>
              <a:ahLst/>
              <a:cxnLst/>
              <a:rect l="l" t="t" r="r" b="b"/>
              <a:pathLst>
                <a:path w="4923" h="4923" extrusionOk="0">
                  <a:moveTo>
                    <a:pt x="2472" y="0"/>
                  </a:moveTo>
                  <a:cubicBezTo>
                    <a:pt x="1094" y="0"/>
                    <a:pt x="0" y="1094"/>
                    <a:pt x="0" y="2472"/>
                  </a:cubicBezTo>
                  <a:cubicBezTo>
                    <a:pt x="0" y="3829"/>
                    <a:pt x="1094" y="4923"/>
                    <a:pt x="2472" y="4923"/>
                  </a:cubicBezTo>
                  <a:cubicBezTo>
                    <a:pt x="3829" y="4923"/>
                    <a:pt x="4923" y="3829"/>
                    <a:pt x="4923" y="2472"/>
                  </a:cubicBezTo>
                  <a:cubicBezTo>
                    <a:pt x="4923" y="1094"/>
                    <a:pt x="3829" y="0"/>
                    <a:pt x="24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956;p98">
              <a:extLst>
                <a:ext uri="{FF2B5EF4-FFF2-40B4-BE49-F238E27FC236}">
                  <a16:creationId xmlns:a16="http://schemas.microsoft.com/office/drawing/2014/main" id="{4D19DF84-0DA2-4120-83F5-23961A5D6EB2}"/>
                </a:ext>
              </a:extLst>
            </p:cNvPr>
            <p:cNvSpPr/>
            <p:nvPr/>
          </p:nvSpPr>
          <p:spPr>
            <a:xfrm>
              <a:off x="2873287" y="4106771"/>
              <a:ext cx="261555" cy="154202"/>
            </a:xfrm>
            <a:custGeom>
              <a:avLst/>
              <a:gdLst/>
              <a:ahLst/>
              <a:cxnLst/>
              <a:rect l="l" t="t" r="r" b="b"/>
              <a:pathLst>
                <a:path w="18736" h="11046" extrusionOk="0">
                  <a:moveTo>
                    <a:pt x="9348" y="1"/>
                  </a:moveTo>
                  <a:cubicBezTo>
                    <a:pt x="8683" y="1"/>
                    <a:pt x="7972" y="53"/>
                    <a:pt x="7212" y="165"/>
                  </a:cubicBezTo>
                  <a:cubicBezTo>
                    <a:pt x="629" y="1137"/>
                    <a:pt x="1" y="9422"/>
                    <a:pt x="1" y="9422"/>
                  </a:cubicBezTo>
                  <a:cubicBezTo>
                    <a:pt x="319" y="10765"/>
                    <a:pt x="863" y="11046"/>
                    <a:pt x="1905" y="11046"/>
                  </a:cubicBezTo>
                  <a:cubicBezTo>
                    <a:pt x="2654" y="11046"/>
                    <a:pt x="3660" y="10901"/>
                    <a:pt x="5024" y="10901"/>
                  </a:cubicBezTo>
                  <a:cubicBezTo>
                    <a:pt x="7192" y="10901"/>
                    <a:pt x="3809" y="3710"/>
                    <a:pt x="8974" y="3426"/>
                  </a:cubicBezTo>
                  <a:cubicBezTo>
                    <a:pt x="9071" y="3421"/>
                    <a:pt x="9164" y="3419"/>
                    <a:pt x="9255" y="3419"/>
                  </a:cubicBezTo>
                  <a:cubicBezTo>
                    <a:pt x="14040" y="3419"/>
                    <a:pt x="11458" y="10098"/>
                    <a:pt x="13188" y="10495"/>
                  </a:cubicBezTo>
                  <a:cubicBezTo>
                    <a:pt x="13825" y="10642"/>
                    <a:pt x="14580" y="10720"/>
                    <a:pt x="15300" y="10720"/>
                  </a:cubicBezTo>
                  <a:cubicBezTo>
                    <a:pt x="16568" y="10720"/>
                    <a:pt x="17728" y="10478"/>
                    <a:pt x="17948" y="9948"/>
                  </a:cubicBezTo>
                  <a:cubicBezTo>
                    <a:pt x="18735" y="8036"/>
                    <a:pt x="17597" y="1"/>
                    <a:pt x="9348" y="1"/>
                  </a:cubicBezTo>
                  <a:close/>
                </a:path>
              </a:pathLst>
            </a:custGeom>
            <a:solidFill>
              <a:srgbClr val="D478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957;p98">
              <a:extLst>
                <a:ext uri="{FF2B5EF4-FFF2-40B4-BE49-F238E27FC236}">
                  <a16:creationId xmlns:a16="http://schemas.microsoft.com/office/drawing/2014/main" id="{9C747A28-3BAB-4111-A155-0ECBA7373088}"/>
                </a:ext>
              </a:extLst>
            </p:cNvPr>
            <p:cNvSpPr/>
            <p:nvPr/>
          </p:nvSpPr>
          <p:spPr>
            <a:xfrm>
              <a:off x="2910616" y="4142718"/>
              <a:ext cx="166292" cy="166278"/>
            </a:xfrm>
            <a:custGeom>
              <a:avLst/>
              <a:gdLst/>
              <a:ahLst/>
              <a:cxnLst/>
              <a:rect l="l" t="t" r="r" b="b"/>
              <a:pathLst>
                <a:path w="11912" h="11911" extrusionOk="0">
                  <a:moveTo>
                    <a:pt x="5956" y="0"/>
                  </a:moveTo>
                  <a:cubicBezTo>
                    <a:pt x="2674" y="0"/>
                    <a:pt x="1" y="2674"/>
                    <a:pt x="1" y="5956"/>
                  </a:cubicBezTo>
                  <a:cubicBezTo>
                    <a:pt x="1" y="9237"/>
                    <a:pt x="2674" y="11911"/>
                    <a:pt x="5956" y="11911"/>
                  </a:cubicBezTo>
                  <a:cubicBezTo>
                    <a:pt x="9237" y="11911"/>
                    <a:pt x="11911" y="9237"/>
                    <a:pt x="11911" y="5956"/>
                  </a:cubicBezTo>
                  <a:cubicBezTo>
                    <a:pt x="11911" y="2674"/>
                    <a:pt x="9237" y="0"/>
                    <a:pt x="595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958;p98">
              <a:extLst>
                <a:ext uri="{FF2B5EF4-FFF2-40B4-BE49-F238E27FC236}">
                  <a16:creationId xmlns:a16="http://schemas.microsoft.com/office/drawing/2014/main" id="{A652D8D4-8854-44BF-9432-A6F92965F637}"/>
                </a:ext>
              </a:extLst>
            </p:cNvPr>
            <p:cNvSpPr/>
            <p:nvPr/>
          </p:nvSpPr>
          <p:spPr>
            <a:xfrm>
              <a:off x="2959252" y="4185980"/>
              <a:ext cx="69018" cy="68725"/>
            </a:xfrm>
            <a:custGeom>
              <a:avLst/>
              <a:gdLst/>
              <a:ahLst/>
              <a:cxnLst/>
              <a:rect l="l" t="t" r="r" b="b"/>
              <a:pathLst>
                <a:path w="4944" h="4923" extrusionOk="0">
                  <a:moveTo>
                    <a:pt x="2472" y="0"/>
                  </a:moveTo>
                  <a:cubicBezTo>
                    <a:pt x="1115" y="0"/>
                    <a:pt x="1" y="1094"/>
                    <a:pt x="1" y="2472"/>
                  </a:cubicBezTo>
                  <a:cubicBezTo>
                    <a:pt x="1" y="3829"/>
                    <a:pt x="1115" y="4923"/>
                    <a:pt x="2472" y="4923"/>
                  </a:cubicBezTo>
                  <a:cubicBezTo>
                    <a:pt x="3829" y="4923"/>
                    <a:pt x="4943" y="3829"/>
                    <a:pt x="4943" y="2472"/>
                  </a:cubicBezTo>
                  <a:cubicBezTo>
                    <a:pt x="4943" y="1094"/>
                    <a:pt x="3829" y="0"/>
                    <a:pt x="24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26" name="Picture 2" descr="Cartoon triangle with legs and arms cute geometric"/>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926" b="90000" l="10000" r="90000">
                        <a14:foregroundMark x1="43500" y1="49352" x2="71800" y2="58056"/>
                        <a14:foregroundMark x1="52200" y1="46944" x2="36200" y2="59074"/>
                        <a14:backgroundMark x1="16600" y1="30463" x2="20200" y2="40278"/>
                        <a14:backgroundMark x1="39500" y1="66852" x2="41700" y2="82963"/>
                        <a14:backgroundMark x1="60200" y1="67500" x2="62000" y2="82593"/>
                        <a14:backgroundMark x1="84900" y1="32130" x2="77300" y2="41296"/>
                      </a14:backgroundRemoval>
                    </a14:imgEffect>
                  </a14:imgLayer>
                </a14:imgProps>
              </a:ext>
              <a:ext uri="{28A0092B-C50C-407E-A947-70E740481C1C}">
                <a14:useLocalDpi xmlns:a14="http://schemas.microsoft.com/office/drawing/2010/main" val="0"/>
              </a:ext>
            </a:extLst>
          </a:blip>
          <a:srcRect l="15141" t="9714" r="13075" b="33463"/>
          <a:stretch/>
        </p:blipFill>
        <p:spPr bwMode="auto">
          <a:xfrm>
            <a:off x="1143000" y="1095143"/>
            <a:ext cx="3323096" cy="284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45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1.66667E-6 1.11111E-6 L 0.19149 1.11111E-6 " pathEditMode="relative" rAng="0" ptsTypes="AA">
                                      <p:cBhvr>
                                        <p:cTn id="6" dur="2000" fill="hold"/>
                                        <p:tgtEl>
                                          <p:spTgt spid="7"/>
                                        </p:tgtEl>
                                        <p:attrNameLst>
                                          <p:attrName>ppt_x</p:attrName>
                                          <p:attrName>ppt_y</p:attrName>
                                        </p:attrNameLst>
                                      </p:cBhvr>
                                      <p:rCtr x="9566"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32" presetClass="emph" presetSubtype="0" fill="hold" nodeType="withEffect">
                                  <p:stCondLst>
                                    <p:cond delay="0"/>
                                  </p:stCondLst>
                                  <p:childTnLst>
                                    <p:animRot by="120000">
                                      <p:cBhvr>
                                        <p:cTn id="12" dur="100" fill="hold">
                                          <p:stCondLst>
                                            <p:cond delay="0"/>
                                          </p:stCondLst>
                                        </p:cTn>
                                        <p:tgtEl>
                                          <p:spTgt spid="1026"/>
                                        </p:tgtEl>
                                        <p:attrNameLst>
                                          <p:attrName>r</p:attrName>
                                        </p:attrNameLst>
                                      </p:cBhvr>
                                    </p:animRot>
                                    <p:animRot by="-240000">
                                      <p:cBhvr>
                                        <p:cTn id="13" dur="200" fill="hold">
                                          <p:stCondLst>
                                            <p:cond delay="200"/>
                                          </p:stCondLst>
                                        </p:cTn>
                                        <p:tgtEl>
                                          <p:spTgt spid="1026"/>
                                        </p:tgtEl>
                                        <p:attrNameLst>
                                          <p:attrName>r</p:attrName>
                                        </p:attrNameLst>
                                      </p:cBhvr>
                                    </p:animRot>
                                    <p:animRot by="240000">
                                      <p:cBhvr>
                                        <p:cTn id="14" dur="200" fill="hold">
                                          <p:stCondLst>
                                            <p:cond delay="400"/>
                                          </p:stCondLst>
                                        </p:cTn>
                                        <p:tgtEl>
                                          <p:spTgt spid="1026"/>
                                        </p:tgtEl>
                                        <p:attrNameLst>
                                          <p:attrName>r</p:attrName>
                                        </p:attrNameLst>
                                      </p:cBhvr>
                                    </p:animRot>
                                    <p:animRot by="-240000">
                                      <p:cBhvr>
                                        <p:cTn id="15" dur="200" fill="hold">
                                          <p:stCondLst>
                                            <p:cond delay="600"/>
                                          </p:stCondLst>
                                        </p:cTn>
                                        <p:tgtEl>
                                          <p:spTgt spid="1026"/>
                                        </p:tgtEl>
                                        <p:attrNameLst>
                                          <p:attrName>r</p:attrName>
                                        </p:attrNameLst>
                                      </p:cBhvr>
                                    </p:animRot>
                                    <p:animRot by="120000">
                                      <p:cBhvr>
                                        <p:cTn id="16" dur="200" fill="hold">
                                          <p:stCondLst>
                                            <p:cond delay="800"/>
                                          </p:stCondLst>
                                        </p:cTn>
                                        <p:tgtEl>
                                          <p:spTgt spid="102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8" grpId="0"/>
      <p:bldP spid="112" grpId="0"/>
    </p:bldLst>
  </p:timing>
</p:sld>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790</TotalTime>
  <Words>770</Words>
  <Application>Microsoft Office PowerPoint</Application>
  <PresentationFormat>On-screen Show (16:9)</PresentationFormat>
  <Paragraphs>170</Paragraphs>
  <Slides>24</Slides>
  <Notes>20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Times New Roman</vt:lpstr>
      <vt:lpstr>Catamaran ExtraBold</vt:lpstr>
      <vt:lpstr>Pacifico</vt:lpstr>
      <vt:lpstr>Alfa Slab One</vt:lpstr>
      <vt:lpstr>Catamaran Medium</vt:lpstr>
      <vt:lpstr>Catamaran</vt:lpstr>
      <vt:lpstr>Comfortaa Medium</vt:lpstr>
      <vt:lpstr>Dosis</vt:lpstr>
      <vt:lpstr>Math Subject for Elementary - 3rd Grade: Practice Standards by Slidesgo</vt:lpstr>
      <vt:lpstr>Toán</vt:lpstr>
      <vt:lpstr>Toán</vt:lpstr>
      <vt:lpstr>PowerPoint Presentation</vt:lpstr>
      <vt:lpstr>Truy tìm kho báu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HỌC</dc:title>
  <dc:subject>9Slide.vn</dc:subject>
  <dc:creator>Admin</dc:creator>
  <dc:description>9Slide.vn</dc:description>
  <cp:lastModifiedBy>Mai Nguyen</cp:lastModifiedBy>
  <cp:revision>103</cp:revision>
  <dcterms:modified xsi:type="dcterms:W3CDTF">2021-12-18T02:23:11Z</dcterms:modified>
  <cp:category>9Slide.vn</cp:category>
</cp:coreProperties>
</file>